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54"/>
  </p:notesMasterIdLst>
  <p:sldIdLst>
    <p:sldId id="266" r:id="rId3"/>
    <p:sldId id="340" r:id="rId4"/>
    <p:sldId id="348" r:id="rId5"/>
    <p:sldId id="347" r:id="rId6"/>
    <p:sldId id="267" r:id="rId7"/>
    <p:sldId id="268" r:id="rId8"/>
    <p:sldId id="355" r:id="rId9"/>
    <p:sldId id="270" r:id="rId10"/>
    <p:sldId id="271" r:id="rId11"/>
    <p:sldId id="274" r:id="rId12"/>
    <p:sldId id="275" r:id="rId13"/>
    <p:sldId id="276" r:id="rId14"/>
    <p:sldId id="317" r:id="rId15"/>
    <p:sldId id="318" r:id="rId16"/>
    <p:sldId id="2555" r:id="rId17"/>
    <p:sldId id="363" r:id="rId18"/>
    <p:sldId id="280" r:id="rId19"/>
    <p:sldId id="357" r:id="rId20"/>
    <p:sldId id="358" r:id="rId21"/>
    <p:sldId id="350" r:id="rId22"/>
    <p:sldId id="283" r:id="rId23"/>
    <p:sldId id="272" r:id="rId24"/>
    <p:sldId id="273" r:id="rId25"/>
    <p:sldId id="364" r:id="rId26"/>
    <p:sldId id="284" r:id="rId27"/>
    <p:sldId id="359" r:id="rId28"/>
    <p:sldId id="360" r:id="rId29"/>
    <p:sldId id="361" r:id="rId30"/>
    <p:sldId id="288" r:id="rId31"/>
    <p:sldId id="362" r:id="rId32"/>
    <p:sldId id="293" r:id="rId33"/>
    <p:sldId id="294" r:id="rId34"/>
    <p:sldId id="295" r:id="rId35"/>
    <p:sldId id="296" r:id="rId36"/>
    <p:sldId id="297" r:id="rId37"/>
    <p:sldId id="298" r:id="rId38"/>
    <p:sldId id="290" r:id="rId39"/>
    <p:sldId id="365" r:id="rId40"/>
    <p:sldId id="299" r:id="rId41"/>
    <p:sldId id="291" r:id="rId42"/>
    <p:sldId id="300" r:id="rId43"/>
    <p:sldId id="366" r:id="rId44"/>
    <p:sldId id="301" r:id="rId45"/>
    <p:sldId id="302" r:id="rId46"/>
    <p:sldId id="303" r:id="rId47"/>
    <p:sldId id="304" r:id="rId48"/>
    <p:sldId id="305" r:id="rId49"/>
    <p:sldId id="367" r:id="rId50"/>
    <p:sldId id="289" r:id="rId51"/>
    <p:sldId id="306" r:id="rId52"/>
    <p:sldId id="263" r:id="rId53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E0"/>
    <a:srgbClr val="B2A2C8"/>
    <a:srgbClr val="595959"/>
    <a:srgbClr val="93CEDE"/>
    <a:srgbClr val="FDD5B4"/>
    <a:srgbClr val="CCC1DB"/>
    <a:srgbClr val="E7B8B7"/>
    <a:srgbClr val="C3D79B"/>
    <a:srgbClr val="BCB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EE509-7D16-45B3-BF77-3DA67A45B05D}" v="1" dt="2019-09-03T09:59:5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52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i R" userId="dd847a34-d5f1-48f6-b25c-5443ec352298" providerId="ADAL" clId="{F07EE509-7D16-45B3-BF77-3DA67A45B05D}"/>
    <pc:docChg chg="addSld delSld modSld">
      <pc:chgData name="Raji R" userId="dd847a34-d5f1-48f6-b25c-5443ec352298" providerId="ADAL" clId="{F07EE509-7D16-45B3-BF77-3DA67A45B05D}" dt="2019-09-03T10:00:00.623" v="1" actId="2696"/>
      <pc:docMkLst>
        <pc:docMk/>
      </pc:docMkLst>
      <pc:sldChg chg="del">
        <pc:chgData name="Raji R" userId="dd847a34-d5f1-48f6-b25c-5443ec352298" providerId="ADAL" clId="{F07EE509-7D16-45B3-BF77-3DA67A45B05D}" dt="2019-09-03T10:00:00.623" v="1" actId="2696"/>
        <pc:sldMkLst>
          <pc:docMk/>
          <pc:sldMk cId="2988195671" sldId="356"/>
        </pc:sldMkLst>
      </pc:sldChg>
      <pc:sldChg chg="add">
        <pc:chgData name="Raji R" userId="dd847a34-d5f1-48f6-b25c-5443ec352298" providerId="ADAL" clId="{F07EE509-7D16-45B3-BF77-3DA67A45B05D}" dt="2019-09-03T09:59:54.006" v="0"/>
        <pc:sldMkLst>
          <pc:docMk/>
          <pc:sldMk cId="2895941836" sldId="8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31520"/>
        <c:axId val="202733056"/>
      </c:barChart>
      <c:catAx>
        <c:axId val="2027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3056"/>
        <c:crosses val="autoZero"/>
        <c:auto val="1"/>
        <c:lblAlgn val="ctr"/>
        <c:lblOffset val="100"/>
        <c:noMultiLvlLbl val="0"/>
      </c:catAx>
      <c:valAx>
        <c:axId val="20273305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02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2750976"/>
        <c:axId val="202797824"/>
      </c:barChart>
      <c:catAx>
        <c:axId val="202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97824"/>
        <c:crosses val="autoZero"/>
        <c:auto val="1"/>
        <c:lblAlgn val="ctr"/>
        <c:lblOffset val="100"/>
        <c:noMultiLvlLbl val="0"/>
      </c:catAx>
      <c:valAx>
        <c:axId val="2027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57088"/>
        <c:axId val="202887552"/>
      </c:barChart>
      <c:catAx>
        <c:axId val="202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87552"/>
        <c:crosses val="autoZero"/>
        <c:auto val="1"/>
        <c:lblAlgn val="ctr"/>
        <c:lblOffset val="100"/>
        <c:noMultiLvlLbl val="0"/>
      </c:catAx>
      <c:valAx>
        <c:axId val="20288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779264"/>
        <c:axId val="202781056"/>
      </c:barChart>
      <c:catAx>
        <c:axId val="20277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81056"/>
        <c:crosses val="autoZero"/>
        <c:auto val="1"/>
        <c:lblAlgn val="ctr"/>
        <c:lblOffset val="100"/>
        <c:noMultiLvlLbl val="0"/>
      </c:catAx>
      <c:valAx>
        <c:axId val="20278105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9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2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3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fld id="{31955FAA-B548-4C42-A7F7-1EE7353C52E3}" type="datetimeFigureOut">
              <a:rPr lang="en-IN" sz="14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25-08-2020</a:t>
            </a:fld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1" r:id="rId8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21" Type="http://schemas.openxmlformats.org/officeDocument/2006/relationships/image" Target="../media/image53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gif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gif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58" y="2302446"/>
            <a:ext cx="49532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79358" fontAlgn="base">
              <a:lnSpc>
                <a:spcPts val="4192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cap="all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304263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399" y="4761659"/>
            <a:ext cx="9145025" cy="381841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4" name="Picture 2" descr="Image result for fin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b="49116"/>
          <a:stretch/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2" y="2613386"/>
            <a:ext cx="9144002" cy="2143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2" name="Freeform 21"/>
          <p:cNvSpPr/>
          <p:nvPr/>
        </p:nvSpPr>
        <p:spPr>
          <a:xfrm>
            <a:off x="-1" y="2371615"/>
            <a:ext cx="9144001" cy="248501"/>
          </a:xfrm>
          <a:custGeom>
            <a:avLst/>
            <a:gdLst>
              <a:gd name="connsiteX0" fmla="*/ 0 w 10045700"/>
              <a:gd name="connsiteY0" fmla="*/ 0 h 248501"/>
              <a:gd name="connsiteX1" fmla="*/ 4581427 w 10045700"/>
              <a:gd name="connsiteY1" fmla="*/ 0 h 248501"/>
              <a:gd name="connsiteX2" fmla="*/ 4695652 w 10045700"/>
              <a:gd name="connsiteY2" fmla="*/ 200739 h 248501"/>
              <a:gd name="connsiteX3" fmla="*/ 10045700 w 10045700"/>
              <a:gd name="connsiteY3" fmla="*/ 200739 h 248501"/>
              <a:gd name="connsiteX4" fmla="*/ 10045700 w 10045700"/>
              <a:gd name="connsiteY4" fmla="*/ 248501 h 248501"/>
              <a:gd name="connsiteX5" fmla="*/ 4722829 w 10045700"/>
              <a:gd name="connsiteY5" fmla="*/ 248501 h 248501"/>
              <a:gd name="connsiteX6" fmla="*/ 0 w 10045700"/>
              <a:gd name="connsiteY6" fmla="*/ 248501 h 248501"/>
              <a:gd name="connsiteX7" fmla="*/ 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0" y="0"/>
                </a:move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lnTo>
                  <a:pt x="10045700" y="248501"/>
                </a:ln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close/>
              </a:path>
            </a:pathLst>
          </a:cu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Freeform 22"/>
          <p:cNvSpPr/>
          <p:nvPr/>
        </p:nvSpPr>
        <p:spPr>
          <a:xfrm rot="10800000">
            <a:off x="0" y="4725036"/>
            <a:ext cx="9144000" cy="256666"/>
          </a:xfrm>
          <a:custGeom>
            <a:avLst/>
            <a:gdLst>
              <a:gd name="connsiteX0" fmla="*/ 10045700 w 10045700"/>
              <a:gd name="connsiteY0" fmla="*/ 248501 h 248501"/>
              <a:gd name="connsiteX1" fmla="*/ 4722829 w 10045700"/>
              <a:gd name="connsiteY1" fmla="*/ 248501 h 248501"/>
              <a:gd name="connsiteX2" fmla="*/ 0 w 10045700"/>
              <a:gd name="connsiteY2" fmla="*/ 248501 h 248501"/>
              <a:gd name="connsiteX3" fmla="*/ 0 w 10045700"/>
              <a:gd name="connsiteY3" fmla="*/ 200739 h 248501"/>
              <a:gd name="connsiteX4" fmla="*/ 0 w 10045700"/>
              <a:gd name="connsiteY4" fmla="*/ 0 h 248501"/>
              <a:gd name="connsiteX5" fmla="*/ 4581427 w 10045700"/>
              <a:gd name="connsiteY5" fmla="*/ 0 h 248501"/>
              <a:gd name="connsiteX6" fmla="*/ 4695652 w 10045700"/>
              <a:gd name="connsiteY6" fmla="*/ 200739 h 248501"/>
              <a:gd name="connsiteX7" fmla="*/ 1004570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10045700" y="248501"/>
                </a:move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lnTo>
                  <a:pt x="0" y="0"/>
                </a:ln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close/>
              </a:path>
            </a:pathLst>
          </a:cu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6032" y="2778619"/>
            <a:ext cx="5187130" cy="830997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CAPABILITY PRESENTATION TO</a:t>
            </a:r>
            <a:b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</a:br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MANAPPURAM FINANCE</a:t>
            </a:r>
          </a:p>
        </p:txBody>
      </p:sp>
      <p:pic>
        <p:nvPicPr>
          <p:cNvPr id="26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418857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6518723" y="2910121"/>
            <a:ext cx="0" cy="1549930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647402" y="2023191"/>
            <a:ext cx="4287308" cy="664272"/>
            <a:chOff x="8223557" y="-2223216"/>
            <a:chExt cx="6766560" cy="1048405"/>
          </a:xfrm>
        </p:grpSpPr>
        <p:grpSp>
          <p:nvGrpSpPr>
            <p:cNvPr id="29" name="Group 110"/>
            <p:cNvGrpSpPr/>
            <p:nvPr/>
          </p:nvGrpSpPr>
          <p:grpSpPr>
            <a:xfrm>
              <a:off x="8223557" y="-2223216"/>
              <a:ext cx="1048405" cy="1048405"/>
              <a:chOff x="5119580" y="2412318"/>
              <a:chExt cx="1048405" cy="104840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119580" y="2412318"/>
                <a:ext cx="1048405" cy="1048405"/>
              </a:xfrm>
              <a:prstGeom prst="ellipse">
                <a:avLst/>
              </a:prstGeom>
              <a:solidFill>
                <a:srgbClr val="ED1C24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98901" y="2718611"/>
                <a:ext cx="466555" cy="487414"/>
              </a:xfrm>
              <a:custGeom>
                <a:avLst/>
                <a:gdLst>
                  <a:gd name="T0" fmla="*/ 2747 w 2756"/>
                  <a:gd name="T1" fmla="*/ 2617 h 2872"/>
                  <a:gd name="T2" fmla="*/ 2208 w 2756"/>
                  <a:gd name="T3" fmla="*/ 1817 h 2872"/>
                  <a:gd name="T4" fmla="*/ 1722 w 2756"/>
                  <a:gd name="T5" fmla="*/ 1575 h 2872"/>
                  <a:gd name="T6" fmla="*/ 1970 w 2756"/>
                  <a:gd name="T7" fmla="*/ 995 h 2872"/>
                  <a:gd name="T8" fmla="*/ 1989 w 2756"/>
                  <a:gd name="T9" fmla="*/ 520 h 2872"/>
                  <a:gd name="T10" fmla="*/ 1383 w 2756"/>
                  <a:gd name="T11" fmla="*/ 0 h 2872"/>
                  <a:gd name="T12" fmla="*/ 1378 w 2756"/>
                  <a:gd name="T13" fmla="*/ 0 h 2872"/>
                  <a:gd name="T14" fmla="*/ 1374 w 2756"/>
                  <a:gd name="T15" fmla="*/ 0 h 2872"/>
                  <a:gd name="T16" fmla="*/ 767 w 2756"/>
                  <a:gd name="T17" fmla="*/ 520 h 2872"/>
                  <a:gd name="T18" fmla="*/ 786 w 2756"/>
                  <a:gd name="T19" fmla="*/ 995 h 2872"/>
                  <a:gd name="T20" fmla="*/ 808 w 2756"/>
                  <a:gd name="T21" fmla="*/ 1099 h 2872"/>
                  <a:gd name="T22" fmla="*/ 1178 w 2756"/>
                  <a:gd name="T23" fmla="*/ 1320 h 2872"/>
                  <a:gd name="T24" fmla="*/ 1239 w 2756"/>
                  <a:gd name="T25" fmla="*/ 1296 h 2872"/>
                  <a:gd name="T26" fmla="*/ 1463 w 2756"/>
                  <a:gd name="T27" fmla="*/ 1296 h 2872"/>
                  <a:gd name="T28" fmla="*/ 1549 w 2756"/>
                  <a:gd name="T29" fmla="*/ 1382 h 2872"/>
                  <a:gd name="T30" fmla="*/ 1463 w 2756"/>
                  <a:gd name="T31" fmla="*/ 1468 h 2872"/>
                  <a:gd name="T32" fmla="*/ 1239 w 2756"/>
                  <a:gd name="T33" fmla="*/ 1468 h 2872"/>
                  <a:gd name="T34" fmla="*/ 1159 w 2756"/>
                  <a:gd name="T35" fmla="*/ 1416 h 2872"/>
                  <a:gd name="T36" fmla="*/ 866 w 2756"/>
                  <a:gd name="T37" fmla="*/ 1288 h 2872"/>
                  <a:gd name="T38" fmla="*/ 1034 w 2756"/>
                  <a:gd name="T39" fmla="*/ 1575 h 2872"/>
                  <a:gd name="T40" fmla="*/ 548 w 2756"/>
                  <a:gd name="T41" fmla="*/ 1817 h 2872"/>
                  <a:gd name="T42" fmla="*/ 9 w 2756"/>
                  <a:gd name="T43" fmla="*/ 2617 h 2872"/>
                  <a:gd name="T44" fmla="*/ 179 w 2756"/>
                  <a:gd name="T45" fmla="*/ 2747 h 2872"/>
                  <a:gd name="T46" fmla="*/ 1378 w 2756"/>
                  <a:gd name="T47" fmla="*/ 2872 h 2872"/>
                  <a:gd name="T48" fmla="*/ 2577 w 2756"/>
                  <a:gd name="T49" fmla="*/ 2747 h 2872"/>
                  <a:gd name="T50" fmla="*/ 2747 w 2756"/>
                  <a:gd name="T51" fmla="*/ 2617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56" h="2872">
                    <a:moveTo>
                      <a:pt x="2747" y="2617"/>
                    </a:moveTo>
                    <a:cubicBezTo>
                      <a:pt x="2717" y="2051"/>
                      <a:pt x="2208" y="1817"/>
                      <a:pt x="2208" y="1817"/>
                    </a:cubicBezTo>
                    <a:cubicBezTo>
                      <a:pt x="2086" y="1760"/>
                      <a:pt x="1866" y="1649"/>
                      <a:pt x="1722" y="1575"/>
                    </a:cubicBezTo>
                    <a:cubicBezTo>
                      <a:pt x="1907" y="1373"/>
                      <a:pt x="1961" y="1042"/>
                      <a:pt x="1970" y="995"/>
                    </a:cubicBezTo>
                    <a:cubicBezTo>
                      <a:pt x="2009" y="783"/>
                      <a:pt x="1989" y="520"/>
                      <a:pt x="1989" y="520"/>
                    </a:cubicBezTo>
                    <a:cubicBezTo>
                      <a:pt x="1954" y="8"/>
                      <a:pt x="1437" y="0"/>
                      <a:pt x="1383" y="0"/>
                    </a:cubicBezTo>
                    <a:cubicBezTo>
                      <a:pt x="1380" y="0"/>
                      <a:pt x="1378" y="0"/>
                      <a:pt x="1378" y="0"/>
                    </a:cubicBezTo>
                    <a:cubicBezTo>
                      <a:pt x="1378" y="0"/>
                      <a:pt x="1376" y="0"/>
                      <a:pt x="1374" y="0"/>
                    </a:cubicBezTo>
                    <a:cubicBezTo>
                      <a:pt x="1325" y="0"/>
                      <a:pt x="802" y="5"/>
                      <a:pt x="767" y="520"/>
                    </a:cubicBezTo>
                    <a:cubicBezTo>
                      <a:pt x="767" y="520"/>
                      <a:pt x="747" y="783"/>
                      <a:pt x="786" y="995"/>
                    </a:cubicBezTo>
                    <a:cubicBezTo>
                      <a:pt x="789" y="1009"/>
                      <a:pt x="795" y="1047"/>
                      <a:pt x="808" y="1099"/>
                    </a:cubicBezTo>
                    <a:cubicBezTo>
                      <a:pt x="905" y="1227"/>
                      <a:pt x="1055" y="1289"/>
                      <a:pt x="1178" y="1320"/>
                    </a:cubicBezTo>
                    <a:cubicBezTo>
                      <a:pt x="1194" y="1305"/>
                      <a:pt x="1215" y="1296"/>
                      <a:pt x="1239" y="1296"/>
                    </a:cubicBezTo>
                    <a:cubicBezTo>
                      <a:pt x="1463" y="1296"/>
                      <a:pt x="1463" y="1296"/>
                      <a:pt x="1463" y="1296"/>
                    </a:cubicBezTo>
                    <a:cubicBezTo>
                      <a:pt x="1511" y="1296"/>
                      <a:pt x="1549" y="1334"/>
                      <a:pt x="1549" y="1382"/>
                    </a:cubicBezTo>
                    <a:cubicBezTo>
                      <a:pt x="1549" y="1429"/>
                      <a:pt x="1511" y="1468"/>
                      <a:pt x="1463" y="1468"/>
                    </a:cubicBezTo>
                    <a:cubicBezTo>
                      <a:pt x="1239" y="1468"/>
                      <a:pt x="1239" y="1468"/>
                      <a:pt x="1239" y="1468"/>
                    </a:cubicBezTo>
                    <a:cubicBezTo>
                      <a:pt x="1203" y="1468"/>
                      <a:pt x="1173" y="1446"/>
                      <a:pt x="1159" y="1416"/>
                    </a:cubicBezTo>
                    <a:cubicBezTo>
                      <a:pt x="1067" y="1394"/>
                      <a:pt x="961" y="1355"/>
                      <a:pt x="866" y="1288"/>
                    </a:cubicBezTo>
                    <a:cubicBezTo>
                      <a:pt x="904" y="1386"/>
                      <a:pt x="958" y="1492"/>
                      <a:pt x="1034" y="1575"/>
                    </a:cubicBezTo>
                    <a:cubicBezTo>
                      <a:pt x="890" y="1649"/>
                      <a:pt x="670" y="1760"/>
                      <a:pt x="548" y="1817"/>
                    </a:cubicBezTo>
                    <a:cubicBezTo>
                      <a:pt x="548" y="1817"/>
                      <a:pt x="39" y="2051"/>
                      <a:pt x="9" y="2617"/>
                    </a:cubicBezTo>
                    <a:cubicBezTo>
                      <a:pt x="9" y="2617"/>
                      <a:pt x="0" y="2712"/>
                      <a:pt x="179" y="2747"/>
                    </a:cubicBezTo>
                    <a:cubicBezTo>
                      <a:pt x="179" y="2747"/>
                      <a:pt x="725" y="2872"/>
                      <a:pt x="1378" y="2872"/>
                    </a:cubicBezTo>
                    <a:cubicBezTo>
                      <a:pt x="2031" y="2872"/>
                      <a:pt x="2577" y="2747"/>
                      <a:pt x="2577" y="2747"/>
                    </a:cubicBezTo>
                    <a:cubicBezTo>
                      <a:pt x="2756" y="2712"/>
                      <a:pt x="2747" y="2617"/>
                      <a:pt x="2747" y="26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5458181" y="2667015"/>
                <a:ext cx="347995" cy="251392"/>
              </a:xfrm>
              <a:custGeom>
                <a:avLst/>
                <a:gdLst>
                  <a:gd name="T0" fmla="*/ 242 w 2056"/>
                  <a:gd name="T1" fmla="*/ 1481 h 1481"/>
                  <a:gd name="T2" fmla="*/ 296 w 2056"/>
                  <a:gd name="T3" fmla="*/ 1481 h 1481"/>
                  <a:gd name="T4" fmla="*/ 296 w 2056"/>
                  <a:gd name="T5" fmla="*/ 843 h 1481"/>
                  <a:gd name="T6" fmla="*/ 297 w 2056"/>
                  <a:gd name="T7" fmla="*/ 838 h 1481"/>
                  <a:gd name="T8" fmla="*/ 297 w 2056"/>
                  <a:gd name="T9" fmla="*/ 744 h 1481"/>
                  <a:gd name="T10" fmla="*/ 451 w 2056"/>
                  <a:gd name="T11" fmla="*/ 340 h 1481"/>
                  <a:gd name="T12" fmla="*/ 1030 w 2056"/>
                  <a:gd name="T13" fmla="*/ 135 h 1481"/>
                  <a:gd name="T14" fmla="*/ 1604 w 2056"/>
                  <a:gd name="T15" fmla="*/ 338 h 1481"/>
                  <a:gd name="T16" fmla="*/ 1759 w 2056"/>
                  <a:gd name="T17" fmla="*/ 744 h 1481"/>
                  <a:gd name="T18" fmla="*/ 1759 w 2056"/>
                  <a:gd name="T19" fmla="*/ 844 h 1481"/>
                  <a:gd name="T20" fmla="*/ 1760 w 2056"/>
                  <a:gd name="T21" fmla="*/ 847 h 1481"/>
                  <a:gd name="T22" fmla="*/ 1760 w 2056"/>
                  <a:gd name="T23" fmla="*/ 1481 h 1481"/>
                  <a:gd name="T24" fmla="*/ 1814 w 2056"/>
                  <a:gd name="T25" fmla="*/ 1481 h 1481"/>
                  <a:gd name="T26" fmla="*/ 2056 w 2056"/>
                  <a:gd name="T27" fmla="*/ 1239 h 1481"/>
                  <a:gd name="T28" fmla="*/ 2056 w 2056"/>
                  <a:gd name="T29" fmla="*/ 1007 h 1481"/>
                  <a:gd name="T30" fmla="*/ 1889 w 2056"/>
                  <a:gd name="T31" fmla="*/ 777 h 1481"/>
                  <a:gd name="T32" fmla="*/ 1889 w 2056"/>
                  <a:gd name="T33" fmla="*/ 744 h 1481"/>
                  <a:gd name="T34" fmla="*/ 1695 w 2056"/>
                  <a:gd name="T35" fmla="*/ 245 h 1481"/>
                  <a:gd name="T36" fmla="*/ 1029 w 2056"/>
                  <a:gd name="T37" fmla="*/ 6 h 1481"/>
                  <a:gd name="T38" fmla="*/ 361 w 2056"/>
                  <a:gd name="T39" fmla="*/ 247 h 1481"/>
                  <a:gd name="T40" fmla="*/ 167 w 2056"/>
                  <a:gd name="T41" fmla="*/ 744 h 1481"/>
                  <a:gd name="T42" fmla="*/ 167 w 2056"/>
                  <a:gd name="T43" fmla="*/ 776 h 1481"/>
                  <a:gd name="T44" fmla="*/ 0 w 2056"/>
                  <a:gd name="T45" fmla="*/ 1006 h 1481"/>
                  <a:gd name="T46" fmla="*/ 0 w 2056"/>
                  <a:gd name="T47" fmla="*/ 1239 h 1481"/>
                  <a:gd name="T48" fmla="*/ 242 w 2056"/>
                  <a:gd name="T49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56" h="1481">
                    <a:moveTo>
                      <a:pt x="242" y="1481"/>
                    </a:moveTo>
                    <a:cubicBezTo>
                      <a:pt x="296" y="1481"/>
                      <a:pt x="296" y="1481"/>
                      <a:pt x="296" y="1481"/>
                    </a:cubicBezTo>
                    <a:cubicBezTo>
                      <a:pt x="296" y="843"/>
                      <a:pt x="296" y="843"/>
                      <a:pt x="296" y="843"/>
                    </a:cubicBezTo>
                    <a:cubicBezTo>
                      <a:pt x="296" y="842"/>
                      <a:pt x="297" y="840"/>
                      <a:pt x="297" y="838"/>
                    </a:cubicBezTo>
                    <a:cubicBezTo>
                      <a:pt x="297" y="744"/>
                      <a:pt x="297" y="744"/>
                      <a:pt x="297" y="744"/>
                    </a:cubicBezTo>
                    <a:cubicBezTo>
                      <a:pt x="297" y="576"/>
                      <a:pt x="349" y="440"/>
                      <a:pt x="451" y="340"/>
                    </a:cubicBezTo>
                    <a:cubicBezTo>
                      <a:pt x="662" y="132"/>
                      <a:pt x="1023" y="134"/>
                      <a:pt x="1030" y="135"/>
                    </a:cubicBezTo>
                    <a:cubicBezTo>
                      <a:pt x="1034" y="135"/>
                      <a:pt x="1392" y="130"/>
                      <a:pt x="1604" y="338"/>
                    </a:cubicBezTo>
                    <a:cubicBezTo>
                      <a:pt x="1707" y="438"/>
                      <a:pt x="1759" y="575"/>
                      <a:pt x="1759" y="744"/>
                    </a:cubicBezTo>
                    <a:cubicBezTo>
                      <a:pt x="1759" y="844"/>
                      <a:pt x="1759" y="844"/>
                      <a:pt x="1759" y="844"/>
                    </a:cubicBezTo>
                    <a:cubicBezTo>
                      <a:pt x="1759" y="845"/>
                      <a:pt x="1760" y="846"/>
                      <a:pt x="1760" y="847"/>
                    </a:cubicBezTo>
                    <a:cubicBezTo>
                      <a:pt x="1760" y="1481"/>
                      <a:pt x="1760" y="1481"/>
                      <a:pt x="1760" y="1481"/>
                    </a:cubicBezTo>
                    <a:cubicBezTo>
                      <a:pt x="1814" y="1481"/>
                      <a:pt x="1814" y="1481"/>
                      <a:pt x="1814" y="1481"/>
                    </a:cubicBezTo>
                    <a:cubicBezTo>
                      <a:pt x="1948" y="1481"/>
                      <a:pt x="2056" y="1373"/>
                      <a:pt x="2056" y="1239"/>
                    </a:cubicBezTo>
                    <a:cubicBezTo>
                      <a:pt x="2056" y="1007"/>
                      <a:pt x="2056" y="1007"/>
                      <a:pt x="2056" y="1007"/>
                    </a:cubicBezTo>
                    <a:cubicBezTo>
                      <a:pt x="2056" y="899"/>
                      <a:pt x="1986" y="808"/>
                      <a:pt x="1889" y="777"/>
                    </a:cubicBezTo>
                    <a:cubicBezTo>
                      <a:pt x="1889" y="744"/>
                      <a:pt x="1889" y="744"/>
                      <a:pt x="1889" y="744"/>
                    </a:cubicBezTo>
                    <a:cubicBezTo>
                      <a:pt x="1889" y="539"/>
                      <a:pt x="1823" y="371"/>
                      <a:pt x="1695" y="245"/>
                    </a:cubicBezTo>
                    <a:cubicBezTo>
                      <a:pt x="1444" y="0"/>
                      <a:pt x="1043" y="6"/>
                      <a:pt x="1029" y="6"/>
                    </a:cubicBezTo>
                    <a:cubicBezTo>
                      <a:pt x="1012" y="6"/>
                      <a:pt x="611" y="1"/>
                      <a:pt x="361" y="247"/>
                    </a:cubicBezTo>
                    <a:cubicBezTo>
                      <a:pt x="232" y="373"/>
                      <a:pt x="167" y="540"/>
                      <a:pt x="167" y="744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70" y="808"/>
                      <a:pt x="0" y="899"/>
                      <a:pt x="0" y="1006"/>
                    </a:cubicBezTo>
                    <a:cubicBezTo>
                      <a:pt x="0" y="1239"/>
                      <a:pt x="0" y="1239"/>
                      <a:pt x="0" y="1239"/>
                    </a:cubicBezTo>
                    <a:cubicBezTo>
                      <a:pt x="0" y="1373"/>
                      <a:pt x="108" y="1481"/>
                      <a:pt x="242" y="14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109"/>
            <p:cNvGrpSpPr/>
            <p:nvPr/>
          </p:nvGrpSpPr>
          <p:grpSpPr>
            <a:xfrm>
              <a:off x="9653096" y="-2223216"/>
              <a:ext cx="1048405" cy="1048405"/>
              <a:chOff x="6362817" y="2412318"/>
              <a:chExt cx="1048405" cy="104840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6362817" y="2412318"/>
                <a:ext cx="1048405" cy="1048405"/>
              </a:xfrm>
              <a:prstGeom prst="ellipse">
                <a:avLst/>
              </a:prstGeom>
              <a:solidFill>
                <a:srgbClr val="ED1C24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5" name="Freeform 67"/>
              <p:cNvSpPr>
                <a:spLocks noEditPoints="1"/>
              </p:cNvSpPr>
              <p:nvPr/>
            </p:nvSpPr>
            <p:spPr bwMode="auto">
              <a:xfrm>
                <a:off x="6610165" y="2696808"/>
                <a:ext cx="588733" cy="595836"/>
              </a:xfrm>
              <a:custGeom>
                <a:avLst/>
                <a:gdLst>
                  <a:gd name="T0" fmla="*/ 179 w 316"/>
                  <a:gd name="T1" fmla="*/ 86 h 320"/>
                  <a:gd name="T2" fmla="*/ 221 w 316"/>
                  <a:gd name="T3" fmla="*/ 53 h 320"/>
                  <a:gd name="T4" fmla="*/ 223 w 316"/>
                  <a:gd name="T5" fmla="*/ 53 h 320"/>
                  <a:gd name="T6" fmla="*/ 215 w 316"/>
                  <a:gd name="T7" fmla="*/ 76 h 320"/>
                  <a:gd name="T8" fmla="*/ 228 w 316"/>
                  <a:gd name="T9" fmla="*/ 76 h 320"/>
                  <a:gd name="T10" fmla="*/ 264 w 316"/>
                  <a:gd name="T11" fmla="*/ 90 h 320"/>
                  <a:gd name="T12" fmla="*/ 257 w 316"/>
                  <a:gd name="T13" fmla="*/ 125 h 320"/>
                  <a:gd name="T14" fmla="*/ 230 w 316"/>
                  <a:gd name="T15" fmla="*/ 96 h 320"/>
                  <a:gd name="T16" fmla="*/ 223 w 316"/>
                  <a:gd name="T17" fmla="*/ 117 h 320"/>
                  <a:gd name="T18" fmla="*/ 221 w 316"/>
                  <a:gd name="T19" fmla="*/ 119 h 320"/>
                  <a:gd name="T20" fmla="*/ 24 w 316"/>
                  <a:gd name="T21" fmla="*/ 186 h 320"/>
                  <a:gd name="T22" fmla="*/ 74 w 316"/>
                  <a:gd name="T23" fmla="*/ 167 h 320"/>
                  <a:gd name="T24" fmla="*/ 24 w 316"/>
                  <a:gd name="T25" fmla="*/ 186 h 320"/>
                  <a:gd name="T26" fmla="*/ 86 w 316"/>
                  <a:gd name="T27" fmla="*/ 31 h 320"/>
                  <a:gd name="T28" fmla="*/ 74 w 316"/>
                  <a:gd name="T29" fmla="*/ 31 h 320"/>
                  <a:gd name="T30" fmla="*/ 119 w 316"/>
                  <a:gd name="T31" fmla="*/ 37 h 320"/>
                  <a:gd name="T32" fmla="*/ 119 w 316"/>
                  <a:gd name="T33" fmla="*/ 25 h 320"/>
                  <a:gd name="T34" fmla="*/ 119 w 316"/>
                  <a:gd name="T35" fmla="*/ 37 h 320"/>
                  <a:gd name="T36" fmla="*/ 74 w 316"/>
                  <a:gd name="T37" fmla="*/ 134 h 320"/>
                  <a:gd name="T38" fmla="*/ 24 w 316"/>
                  <a:gd name="T39" fmla="*/ 138 h 320"/>
                  <a:gd name="T40" fmla="*/ 132 w 316"/>
                  <a:gd name="T41" fmla="*/ 119 h 320"/>
                  <a:gd name="T42" fmla="*/ 125 w 316"/>
                  <a:gd name="T43" fmla="*/ 126 h 320"/>
                  <a:gd name="T44" fmla="*/ 110 w 316"/>
                  <a:gd name="T45" fmla="*/ 131 h 320"/>
                  <a:gd name="T46" fmla="*/ 125 w 316"/>
                  <a:gd name="T47" fmla="*/ 126 h 320"/>
                  <a:gd name="T48" fmla="*/ 74 w 316"/>
                  <a:gd name="T49" fmla="*/ 147 h 320"/>
                  <a:gd name="T50" fmla="*/ 15 w 316"/>
                  <a:gd name="T51" fmla="*/ 158 h 320"/>
                  <a:gd name="T52" fmla="*/ 74 w 316"/>
                  <a:gd name="T53" fmla="*/ 195 h 320"/>
                  <a:gd name="T54" fmla="*/ 0 w 316"/>
                  <a:gd name="T55" fmla="*/ 216 h 320"/>
                  <a:gd name="T56" fmla="*/ 154 w 316"/>
                  <a:gd name="T57" fmla="*/ 0 h 320"/>
                  <a:gd name="T58" fmla="*/ 142 w 316"/>
                  <a:gd name="T59" fmla="*/ 134 h 320"/>
                  <a:gd name="T60" fmla="*/ 15 w 316"/>
                  <a:gd name="T61" fmla="*/ 110 h 320"/>
                  <a:gd name="T62" fmla="*/ 103 w 316"/>
                  <a:gd name="T63" fmla="*/ 31 h 320"/>
                  <a:gd name="T64" fmla="*/ 134 w 316"/>
                  <a:gd name="T65" fmla="*/ 31 h 320"/>
                  <a:gd name="T66" fmla="*/ 103 w 316"/>
                  <a:gd name="T67" fmla="*/ 31 h 320"/>
                  <a:gd name="T68" fmla="*/ 80 w 316"/>
                  <a:gd name="T69" fmla="*/ 47 h 320"/>
                  <a:gd name="T70" fmla="*/ 80 w 316"/>
                  <a:gd name="T71" fmla="*/ 16 h 320"/>
                  <a:gd name="T72" fmla="*/ 15 w 316"/>
                  <a:gd name="T73" fmla="*/ 99 h 320"/>
                  <a:gd name="T74" fmla="*/ 142 w 316"/>
                  <a:gd name="T75" fmla="*/ 61 h 320"/>
                  <a:gd name="T76" fmla="*/ 15 w 316"/>
                  <a:gd name="T77" fmla="*/ 99 h 320"/>
                  <a:gd name="T78" fmla="*/ 132 w 316"/>
                  <a:gd name="T79" fmla="*/ 71 h 320"/>
                  <a:gd name="T80" fmla="*/ 24 w 316"/>
                  <a:gd name="T81" fmla="*/ 89 h 320"/>
                  <a:gd name="T82" fmla="*/ 110 w 316"/>
                  <a:gd name="T83" fmla="*/ 82 h 320"/>
                  <a:gd name="T84" fmla="*/ 125 w 316"/>
                  <a:gd name="T85" fmla="*/ 77 h 320"/>
                  <a:gd name="T86" fmla="*/ 110 w 316"/>
                  <a:gd name="T87" fmla="*/ 82 h 320"/>
                  <a:gd name="T88" fmla="*/ 229 w 316"/>
                  <a:gd name="T89" fmla="*/ 306 h 320"/>
                  <a:gd name="T90" fmla="*/ 205 w 316"/>
                  <a:gd name="T91" fmla="*/ 320 h 320"/>
                  <a:gd name="T92" fmla="*/ 173 w 316"/>
                  <a:gd name="T93" fmla="*/ 306 h 320"/>
                  <a:gd name="T94" fmla="*/ 86 w 316"/>
                  <a:gd name="T95" fmla="*/ 295 h 320"/>
                  <a:gd name="T96" fmla="*/ 316 w 316"/>
                  <a:gd name="T97" fmla="*/ 149 h 320"/>
                  <a:gd name="T98" fmla="*/ 229 w 316"/>
                  <a:gd name="T99" fmla="*/ 295 h 320"/>
                  <a:gd name="T100" fmla="*/ 301 w 316"/>
                  <a:gd name="T101" fmla="*/ 160 h 320"/>
                  <a:gd name="T102" fmla="*/ 101 w 316"/>
                  <a:gd name="T103" fmla="*/ 28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6" h="320">
                    <a:moveTo>
                      <a:pt x="179" y="87"/>
                    </a:moveTo>
                    <a:cubicBezTo>
                      <a:pt x="179" y="87"/>
                      <a:pt x="179" y="87"/>
                      <a:pt x="179" y="86"/>
                    </a:cubicBezTo>
                    <a:cubicBezTo>
                      <a:pt x="179" y="86"/>
                      <a:pt x="179" y="85"/>
                      <a:pt x="179" y="85"/>
                    </a:cubicBezTo>
                    <a:cubicBezTo>
                      <a:pt x="221" y="53"/>
                      <a:pt x="221" y="53"/>
                      <a:pt x="221" y="53"/>
                    </a:cubicBezTo>
                    <a:cubicBezTo>
                      <a:pt x="221" y="53"/>
                      <a:pt x="221" y="53"/>
                      <a:pt x="222" y="53"/>
                    </a:cubicBezTo>
                    <a:cubicBezTo>
                      <a:pt x="222" y="53"/>
                      <a:pt x="222" y="53"/>
                      <a:pt x="223" y="53"/>
                    </a:cubicBezTo>
                    <a:cubicBezTo>
                      <a:pt x="223" y="53"/>
                      <a:pt x="224" y="54"/>
                      <a:pt x="223" y="55"/>
                    </a:cubicBezTo>
                    <a:cubicBezTo>
                      <a:pt x="215" y="76"/>
                      <a:pt x="215" y="76"/>
                      <a:pt x="215" y="76"/>
                    </a:cubicBezTo>
                    <a:cubicBezTo>
                      <a:pt x="226" y="76"/>
                      <a:pt x="226" y="76"/>
                      <a:pt x="226" y="76"/>
                    </a:cubicBezTo>
                    <a:cubicBezTo>
                      <a:pt x="226" y="76"/>
                      <a:pt x="227" y="76"/>
                      <a:pt x="228" y="76"/>
                    </a:cubicBezTo>
                    <a:cubicBezTo>
                      <a:pt x="228" y="76"/>
                      <a:pt x="228" y="76"/>
                      <a:pt x="228" y="76"/>
                    </a:cubicBezTo>
                    <a:cubicBezTo>
                      <a:pt x="229" y="76"/>
                      <a:pt x="250" y="76"/>
                      <a:pt x="264" y="90"/>
                    </a:cubicBezTo>
                    <a:cubicBezTo>
                      <a:pt x="273" y="99"/>
                      <a:pt x="278" y="110"/>
                      <a:pt x="278" y="125"/>
                    </a:cubicBez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57" y="116"/>
                      <a:pt x="255" y="109"/>
                      <a:pt x="250" y="104"/>
                    </a:cubicBezTo>
                    <a:cubicBezTo>
                      <a:pt x="243" y="97"/>
                      <a:pt x="233" y="96"/>
                      <a:pt x="230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4" y="118"/>
                      <a:pt x="223" y="119"/>
                      <a:pt x="223" y="119"/>
                    </a:cubicBezTo>
                    <a:cubicBezTo>
                      <a:pt x="222" y="120"/>
                      <a:pt x="221" y="120"/>
                      <a:pt x="221" y="119"/>
                    </a:cubicBezTo>
                    <a:lnTo>
                      <a:pt x="179" y="87"/>
                    </a:lnTo>
                    <a:close/>
                    <a:moveTo>
                      <a:pt x="24" y="186"/>
                    </a:moveTo>
                    <a:cubicBezTo>
                      <a:pt x="74" y="186"/>
                      <a:pt x="74" y="186"/>
                      <a:pt x="74" y="186"/>
                    </a:cubicBezTo>
                    <a:cubicBezTo>
                      <a:pt x="74" y="167"/>
                      <a:pt x="74" y="167"/>
                      <a:pt x="74" y="167"/>
                    </a:cubicBezTo>
                    <a:cubicBezTo>
                      <a:pt x="24" y="167"/>
                      <a:pt x="24" y="167"/>
                      <a:pt x="24" y="167"/>
                    </a:cubicBezTo>
                    <a:lnTo>
                      <a:pt x="24" y="186"/>
                    </a:lnTo>
                    <a:close/>
                    <a:moveTo>
                      <a:pt x="80" y="37"/>
                    </a:moveTo>
                    <a:cubicBezTo>
                      <a:pt x="83" y="37"/>
                      <a:pt x="86" y="35"/>
                      <a:pt x="86" y="31"/>
                    </a:cubicBezTo>
                    <a:cubicBezTo>
                      <a:pt x="86" y="28"/>
                      <a:pt x="83" y="25"/>
                      <a:pt x="80" y="25"/>
                    </a:cubicBezTo>
                    <a:cubicBezTo>
                      <a:pt x="77" y="25"/>
                      <a:pt x="74" y="28"/>
                      <a:pt x="74" y="31"/>
                    </a:cubicBezTo>
                    <a:cubicBezTo>
                      <a:pt x="74" y="35"/>
                      <a:pt x="77" y="37"/>
                      <a:pt x="80" y="37"/>
                    </a:cubicBezTo>
                    <a:close/>
                    <a:moveTo>
                      <a:pt x="119" y="37"/>
                    </a:moveTo>
                    <a:cubicBezTo>
                      <a:pt x="122" y="37"/>
                      <a:pt x="125" y="35"/>
                      <a:pt x="125" y="31"/>
                    </a:cubicBezTo>
                    <a:cubicBezTo>
                      <a:pt x="125" y="28"/>
                      <a:pt x="122" y="25"/>
                      <a:pt x="119" y="25"/>
                    </a:cubicBezTo>
                    <a:cubicBezTo>
                      <a:pt x="115" y="25"/>
                      <a:pt x="113" y="28"/>
                      <a:pt x="113" y="31"/>
                    </a:cubicBezTo>
                    <a:cubicBezTo>
                      <a:pt x="113" y="35"/>
                      <a:pt x="115" y="37"/>
                      <a:pt x="119" y="37"/>
                    </a:cubicBezTo>
                    <a:close/>
                    <a:moveTo>
                      <a:pt x="132" y="134"/>
                    </a:moveTo>
                    <a:cubicBezTo>
                      <a:pt x="74" y="134"/>
                      <a:pt x="74" y="134"/>
                      <a:pt x="74" y="134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24" y="138"/>
                      <a:pt x="24" y="138"/>
                      <a:pt x="24" y="138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132" y="119"/>
                      <a:pt x="132" y="119"/>
                      <a:pt x="132" y="119"/>
                    </a:cubicBezTo>
                    <a:lnTo>
                      <a:pt x="132" y="134"/>
                    </a:lnTo>
                    <a:close/>
                    <a:moveTo>
                      <a:pt x="125" y="126"/>
                    </a:move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25" y="131"/>
                      <a:pt x="125" y="131"/>
                      <a:pt x="125" y="131"/>
                    </a:cubicBezTo>
                    <a:lnTo>
                      <a:pt x="125" y="126"/>
                    </a:lnTo>
                    <a:close/>
                    <a:moveTo>
                      <a:pt x="15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5" y="195"/>
                      <a:pt x="15" y="195"/>
                      <a:pt x="15" y="195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42" y="134"/>
                      <a:pt x="142" y="134"/>
                      <a:pt x="142" y="13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5" y="110"/>
                      <a:pt x="15" y="110"/>
                      <a:pt x="15" y="110"/>
                    </a:cubicBezTo>
                    <a:lnTo>
                      <a:pt x="15" y="147"/>
                    </a:lnTo>
                    <a:close/>
                    <a:moveTo>
                      <a:pt x="103" y="31"/>
                    </a:moveTo>
                    <a:cubicBezTo>
                      <a:pt x="103" y="40"/>
                      <a:pt x="110" y="47"/>
                      <a:pt x="119" y="47"/>
                    </a:cubicBezTo>
                    <a:cubicBezTo>
                      <a:pt x="127" y="47"/>
                      <a:pt x="134" y="40"/>
                      <a:pt x="134" y="31"/>
                    </a:cubicBezTo>
                    <a:cubicBezTo>
                      <a:pt x="134" y="23"/>
                      <a:pt x="127" y="16"/>
                      <a:pt x="119" y="16"/>
                    </a:cubicBezTo>
                    <a:cubicBezTo>
                      <a:pt x="110" y="16"/>
                      <a:pt x="103" y="23"/>
                      <a:pt x="103" y="31"/>
                    </a:cubicBezTo>
                    <a:close/>
                    <a:moveTo>
                      <a:pt x="65" y="31"/>
                    </a:moveTo>
                    <a:cubicBezTo>
                      <a:pt x="65" y="40"/>
                      <a:pt x="72" y="47"/>
                      <a:pt x="80" y="47"/>
                    </a:cubicBezTo>
                    <a:cubicBezTo>
                      <a:pt x="89" y="47"/>
                      <a:pt x="96" y="40"/>
                      <a:pt x="96" y="31"/>
                    </a:cubicBezTo>
                    <a:cubicBezTo>
                      <a:pt x="96" y="23"/>
                      <a:pt x="89" y="16"/>
                      <a:pt x="80" y="16"/>
                    </a:cubicBezTo>
                    <a:cubicBezTo>
                      <a:pt x="72" y="16"/>
                      <a:pt x="65" y="23"/>
                      <a:pt x="65" y="31"/>
                    </a:cubicBezTo>
                    <a:close/>
                    <a:moveTo>
                      <a:pt x="15" y="99"/>
                    </a:moveTo>
                    <a:cubicBezTo>
                      <a:pt x="142" y="99"/>
                      <a:pt x="142" y="99"/>
                      <a:pt x="142" y="99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5" y="61"/>
                      <a:pt x="15" y="61"/>
                      <a:pt x="15" y="61"/>
                    </a:cubicBezTo>
                    <a:lnTo>
                      <a:pt x="15" y="99"/>
                    </a:lnTo>
                    <a:close/>
                    <a:moveTo>
                      <a:pt x="24" y="71"/>
                    </a:moveTo>
                    <a:cubicBezTo>
                      <a:pt x="132" y="71"/>
                      <a:pt x="132" y="71"/>
                      <a:pt x="132" y="71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24" y="89"/>
                      <a:pt x="24" y="89"/>
                      <a:pt x="24" y="89"/>
                    </a:cubicBezTo>
                    <a:lnTo>
                      <a:pt x="24" y="71"/>
                    </a:lnTo>
                    <a:close/>
                    <a:moveTo>
                      <a:pt x="110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10" y="77"/>
                      <a:pt x="110" y="77"/>
                      <a:pt x="110" y="77"/>
                    </a:cubicBezTo>
                    <a:lnTo>
                      <a:pt x="110" y="82"/>
                    </a:lnTo>
                    <a:close/>
                    <a:moveTo>
                      <a:pt x="229" y="295"/>
                    </a:moveTo>
                    <a:cubicBezTo>
                      <a:pt x="229" y="306"/>
                      <a:pt x="229" y="306"/>
                      <a:pt x="229" y="306"/>
                    </a:cubicBezTo>
                    <a:cubicBezTo>
                      <a:pt x="258" y="307"/>
                      <a:pt x="279" y="310"/>
                      <a:pt x="279" y="313"/>
                    </a:cubicBezTo>
                    <a:cubicBezTo>
                      <a:pt x="279" y="317"/>
                      <a:pt x="246" y="320"/>
                      <a:pt x="205" y="320"/>
                    </a:cubicBezTo>
                    <a:cubicBezTo>
                      <a:pt x="165" y="320"/>
                      <a:pt x="132" y="317"/>
                      <a:pt x="132" y="313"/>
                    </a:cubicBezTo>
                    <a:cubicBezTo>
                      <a:pt x="132" y="310"/>
                      <a:pt x="149" y="308"/>
                      <a:pt x="173" y="306"/>
                    </a:cubicBezTo>
                    <a:cubicBezTo>
                      <a:pt x="173" y="295"/>
                      <a:pt x="173" y="295"/>
                      <a:pt x="173" y="295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316" y="149"/>
                      <a:pt x="316" y="149"/>
                      <a:pt x="316" y="149"/>
                    </a:cubicBezTo>
                    <a:cubicBezTo>
                      <a:pt x="316" y="295"/>
                      <a:pt x="316" y="295"/>
                      <a:pt x="316" y="295"/>
                    </a:cubicBezTo>
                    <a:lnTo>
                      <a:pt x="229" y="295"/>
                    </a:lnTo>
                    <a:close/>
                    <a:moveTo>
                      <a:pt x="301" y="283"/>
                    </a:moveTo>
                    <a:cubicBezTo>
                      <a:pt x="301" y="160"/>
                      <a:pt x="301" y="160"/>
                      <a:pt x="301" y="160"/>
                    </a:cubicBezTo>
                    <a:cubicBezTo>
                      <a:pt x="101" y="160"/>
                      <a:pt x="101" y="160"/>
                      <a:pt x="101" y="160"/>
                    </a:cubicBezTo>
                    <a:cubicBezTo>
                      <a:pt x="101" y="283"/>
                      <a:pt x="101" y="283"/>
                      <a:pt x="101" y="283"/>
                    </a:cubicBezTo>
                    <a:lnTo>
                      <a:pt x="301" y="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1082635" y="-2223216"/>
              <a:ext cx="1048405" cy="1048405"/>
              <a:chOff x="7606053" y="2412318"/>
              <a:chExt cx="1048405" cy="104840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606053" y="2412318"/>
                <a:ext cx="1048405" cy="1048405"/>
              </a:xfrm>
              <a:prstGeom prst="ellipse">
                <a:avLst/>
              </a:prstGeom>
              <a:solidFill>
                <a:srgbClr val="ED1C24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7900807" y="2688330"/>
                <a:ext cx="458895" cy="526521"/>
              </a:xfrm>
              <a:custGeom>
                <a:avLst/>
                <a:gdLst>
                  <a:gd name="T0" fmla="*/ 119 w 137"/>
                  <a:gd name="T1" fmla="*/ 114 h 158"/>
                  <a:gd name="T2" fmla="*/ 86 w 137"/>
                  <a:gd name="T3" fmla="*/ 114 h 158"/>
                  <a:gd name="T4" fmla="*/ 86 w 137"/>
                  <a:gd name="T5" fmla="*/ 79 h 158"/>
                  <a:gd name="T6" fmla="*/ 94 w 137"/>
                  <a:gd name="T7" fmla="*/ 79 h 158"/>
                  <a:gd name="T8" fmla="*/ 94 w 137"/>
                  <a:gd name="T9" fmla="*/ 97 h 158"/>
                  <a:gd name="T10" fmla="*/ 109 w 137"/>
                  <a:gd name="T11" fmla="*/ 97 h 158"/>
                  <a:gd name="T12" fmla="*/ 109 w 137"/>
                  <a:gd name="T13" fmla="*/ 104 h 158"/>
                  <a:gd name="T14" fmla="*/ 121 w 137"/>
                  <a:gd name="T15" fmla="*/ 94 h 158"/>
                  <a:gd name="T16" fmla="*/ 109 w 137"/>
                  <a:gd name="T17" fmla="*/ 85 h 158"/>
                  <a:gd name="T18" fmla="*/ 109 w 137"/>
                  <a:gd name="T19" fmla="*/ 93 h 158"/>
                  <a:gd name="T20" fmla="*/ 99 w 137"/>
                  <a:gd name="T21" fmla="*/ 93 h 158"/>
                  <a:gd name="T22" fmla="*/ 99 w 137"/>
                  <a:gd name="T23" fmla="*/ 79 h 158"/>
                  <a:gd name="T24" fmla="*/ 117 w 137"/>
                  <a:gd name="T25" fmla="*/ 79 h 158"/>
                  <a:gd name="T26" fmla="*/ 117 w 137"/>
                  <a:gd name="T27" fmla="*/ 79 h 158"/>
                  <a:gd name="T28" fmla="*/ 137 w 137"/>
                  <a:gd name="T29" fmla="*/ 54 h 158"/>
                  <a:gd name="T30" fmla="*/ 112 w 137"/>
                  <a:gd name="T31" fmla="*/ 29 h 158"/>
                  <a:gd name="T32" fmla="*/ 111 w 137"/>
                  <a:gd name="T33" fmla="*/ 29 h 158"/>
                  <a:gd name="T34" fmla="*/ 112 w 137"/>
                  <a:gd name="T35" fmla="*/ 24 h 158"/>
                  <a:gd name="T36" fmla="*/ 89 w 137"/>
                  <a:gd name="T37" fmla="*/ 1 h 158"/>
                  <a:gd name="T38" fmla="*/ 70 w 137"/>
                  <a:gd name="T39" fmla="*/ 10 h 158"/>
                  <a:gd name="T40" fmla="*/ 52 w 137"/>
                  <a:gd name="T41" fmla="*/ 1 h 158"/>
                  <a:gd name="T42" fmla="*/ 29 w 137"/>
                  <a:gd name="T43" fmla="*/ 24 h 158"/>
                  <a:gd name="T44" fmla="*/ 29 w 137"/>
                  <a:gd name="T45" fmla="*/ 29 h 158"/>
                  <a:gd name="T46" fmla="*/ 26 w 137"/>
                  <a:gd name="T47" fmla="*/ 29 h 158"/>
                  <a:gd name="T48" fmla="*/ 1 w 137"/>
                  <a:gd name="T49" fmla="*/ 54 h 158"/>
                  <a:gd name="T50" fmla="*/ 24 w 137"/>
                  <a:gd name="T51" fmla="*/ 79 h 158"/>
                  <a:gd name="T52" fmla="*/ 24 w 137"/>
                  <a:gd name="T53" fmla="*/ 79 h 158"/>
                  <a:gd name="T54" fmla="*/ 44 w 137"/>
                  <a:gd name="T55" fmla="*/ 79 h 158"/>
                  <a:gd name="T56" fmla="*/ 44 w 137"/>
                  <a:gd name="T57" fmla="*/ 92 h 158"/>
                  <a:gd name="T58" fmla="*/ 34 w 137"/>
                  <a:gd name="T59" fmla="*/ 92 h 158"/>
                  <a:gd name="T60" fmla="*/ 34 w 137"/>
                  <a:gd name="T61" fmla="*/ 85 h 158"/>
                  <a:gd name="T62" fmla="*/ 22 w 137"/>
                  <a:gd name="T63" fmla="*/ 95 h 158"/>
                  <a:gd name="T64" fmla="*/ 34 w 137"/>
                  <a:gd name="T65" fmla="*/ 104 h 158"/>
                  <a:gd name="T66" fmla="*/ 34 w 137"/>
                  <a:gd name="T67" fmla="*/ 97 h 158"/>
                  <a:gd name="T68" fmla="*/ 48 w 137"/>
                  <a:gd name="T69" fmla="*/ 97 h 158"/>
                  <a:gd name="T70" fmla="*/ 48 w 137"/>
                  <a:gd name="T71" fmla="*/ 79 h 158"/>
                  <a:gd name="T72" fmla="*/ 57 w 137"/>
                  <a:gd name="T73" fmla="*/ 79 h 158"/>
                  <a:gd name="T74" fmla="*/ 57 w 137"/>
                  <a:gd name="T75" fmla="*/ 114 h 158"/>
                  <a:gd name="T76" fmla="*/ 15 w 137"/>
                  <a:gd name="T77" fmla="*/ 114 h 158"/>
                  <a:gd name="T78" fmla="*/ 15 w 137"/>
                  <a:gd name="T79" fmla="*/ 107 h 158"/>
                  <a:gd name="T80" fmla="*/ 4 w 137"/>
                  <a:gd name="T81" fmla="*/ 117 h 158"/>
                  <a:gd name="T82" fmla="*/ 15 w 137"/>
                  <a:gd name="T83" fmla="*/ 126 h 158"/>
                  <a:gd name="T84" fmla="*/ 15 w 137"/>
                  <a:gd name="T85" fmla="*/ 119 h 158"/>
                  <a:gd name="T86" fmla="*/ 61 w 137"/>
                  <a:gd name="T87" fmla="*/ 119 h 158"/>
                  <a:gd name="T88" fmla="*/ 61 w 137"/>
                  <a:gd name="T89" fmla="*/ 79 h 158"/>
                  <a:gd name="T90" fmla="*/ 68 w 137"/>
                  <a:gd name="T91" fmla="*/ 79 h 158"/>
                  <a:gd name="T92" fmla="*/ 68 w 137"/>
                  <a:gd name="T93" fmla="*/ 146 h 158"/>
                  <a:gd name="T94" fmla="*/ 61 w 137"/>
                  <a:gd name="T95" fmla="*/ 146 h 158"/>
                  <a:gd name="T96" fmla="*/ 71 w 137"/>
                  <a:gd name="T97" fmla="*/ 158 h 158"/>
                  <a:gd name="T98" fmla="*/ 80 w 137"/>
                  <a:gd name="T99" fmla="*/ 146 h 158"/>
                  <a:gd name="T100" fmla="*/ 73 w 137"/>
                  <a:gd name="T101" fmla="*/ 146 h 158"/>
                  <a:gd name="T102" fmla="*/ 73 w 137"/>
                  <a:gd name="T103" fmla="*/ 79 h 158"/>
                  <a:gd name="T104" fmla="*/ 81 w 137"/>
                  <a:gd name="T105" fmla="*/ 79 h 158"/>
                  <a:gd name="T106" fmla="*/ 81 w 137"/>
                  <a:gd name="T107" fmla="*/ 119 h 158"/>
                  <a:gd name="T108" fmla="*/ 119 w 137"/>
                  <a:gd name="T109" fmla="*/ 119 h 158"/>
                  <a:gd name="T110" fmla="*/ 119 w 137"/>
                  <a:gd name="T111" fmla="*/ 126 h 158"/>
                  <a:gd name="T112" fmla="*/ 131 w 137"/>
                  <a:gd name="T113" fmla="*/ 116 h 158"/>
                  <a:gd name="T114" fmla="*/ 119 w 137"/>
                  <a:gd name="T115" fmla="*/ 107 h 158"/>
                  <a:gd name="T116" fmla="*/ 119 w 137"/>
                  <a:gd name="T117" fmla="*/ 114 h 158"/>
                  <a:gd name="T118" fmla="*/ 119 w 137"/>
                  <a:gd name="T119" fmla="*/ 114 h 158"/>
                  <a:gd name="T120" fmla="*/ 119 w 137"/>
                  <a:gd name="T121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158">
                    <a:moveTo>
                      <a:pt x="119" y="114"/>
                    </a:moveTo>
                    <a:cubicBezTo>
                      <a:pt x="86" y="114"/>
                      <a:pt x="86" y="114"/>
                      <a:pt x="86" y="114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29" y="77"/>
                      <a:pt x="137" y="65"/>
                      <a:pt x="137" y="54"/>
                    </a:cubicBezTo>
                    <a:cubicBezTo>
                      <a:pt x="137" y="40"/>
                      <a:pt x="126" y="29"/>
                      <a:pt x="112" y="29"/>
                    </a:cubicBezTo>
                    <a:cubicBezTo>
                      <a:pt x="112" y="29"/>
                      <a:pt x="112" y="29"/>
                      <a:pt x="111" y="29"/>
                    </a:cubicBezTo>
                    <a:cubicBezTo>
                      <a:pt x="112" y="27"/>
                      <a:pt x="112" y="26"/>
                      <a:pt x="112" y="24"/>
                    </a:cubicBezTo>
                    <a:cubicBezTo>
                      <a:pt x="111" y="11"/>
                      <a:pt x="102" y="2"/>
                      <a:pt x="89" y="1"/>
                    </a:cubicBezTo>
                    <a:cubicBezTo>
                      <a:pt x="81" y="1"/>
                      <a:pt x="74" y="5"/>
                      <a:pt x="70" y="10"/>
                    </a:cubicBezTo>
                    <a:cubicBezTo>
                      <a:pt x="66" y="5"/>
                      <a:pt x="60" y="1"/>
                      <a:pt x="52" y="1"/>
                    </a:cubicBezTo>
                    <a:cubicBezTo>
                      <a:pt x="39" y="0"/>
                      <a:pt x="29" y="12"/>
                      <a:pt x="29" y="24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28" y="29"/>
                      <a:pt x="27" y="29"/>
                      <a:pt x="26" y="29"/>
                    </a:cubicBezTo>
                    <a:cubicBezTo>
                      <a:pt x="12" y="28"/>
                      <a:pt x="2" y="41"/>
                      <a:pt x="1" y="54"/>
                    </a:cubicBezTo>
                    <a:cubicBezTo>
                      <a:pt x="0" y="67"/>
                      <a:pt x="12" y="77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146"/>
                      <a:pt x="68" y="146"/>
                      <a:pt x="68" y="146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31" y="116"/>
                      <a:pt x="131" y="116"/>
                      <a:pt x="131" y="116"/>
                    </a:cubicBezTo>
                    <a:cubicBezTo>
                      <a:pt x="119" y="107"/>
                      <a:pt x="119" y="107"/>
                      <a:pt x="119" y="107"/>
                    </a:cubicBezTo>
                    <a:lnTo>
                      <a:pt x="119" y="114"/>
                    </a:lnTo>
                    <a:close/>
                    <a:moveTo>
                      <a:pt x="119" y="114"/>
                    </a:moveTo>
                    <a:cubicBezTo>
                      <a:pt x="119" y="114"/>
                      <a:pt x="119" y="114"/>
                      <a:pt x="119" y="1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2" name="Group 107"/>
            <p:cNvGrpSpPr/>
            <p:nvPr/>
          </p:nvGrpSpPr>
          <p:grpSpPr>
            <a:xfrm>
              <a:off x="12512174" y="-2223216"/>
              <a:ext cx="1048405" cy="1048405"/>
              <a:chOff x="8849290" y="2412318"/>
              <a:chExt cx="1048405" cy="1048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8849290" y="2412318"/>
                <a:ext cx="1048405" cy="1048405"/>
              </a:xfrm>
              <a:prstGeom prst="ellipse">
                <a:avLst/>
              </a:prstGeom>
              <a:solidFill>
                <a:srgbClr val="ED1C24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41" name="Freeform 91"/>
              <p:cNvSpPr>
                <a:spLocks noEditPoints="1"/>
              </p:cNvSpPr>
              <p:nvPr/>
            </p:nvSpPr>
            <p:spPr bwMode="auto">
              <a:xfrm>
                <a:off x="9072425" y="2743974"/>
                <a:ext cx="602135" cy="436684"/>
              </a:xfrm>
              <a:custGeom>
                <a:avLst/>
                <a:gdLst>
                  <a:gd name="T0" fmla="*/ 444 w 444"/>
                  <a:gd name="T1" fmla="*/ 286 h 322"/>
                  <a:gd name="T2" fmla="*/ 444 w 444"/>
                  <a:gd name="T3" fmla="*/ 0 h 322"/>
                  <a:gd name="T4" fmla="*/ 0 w 444"/>
                  <a:gd name="T5" fmla="*/ 0 h 322"/>
                  <a:gd name="T6" fmla="*/ 0 w 444"/>
                  <a:gd name="T7" fmla="*/ 286 h 322"/>
                  <a:gd name="T8" fmla="*/ 182 w 444"/>
                  <a:gd name="T9" fmla="*/ 286 h 322"/>
                  <a:gd name="T10" fmla="*/ 182 w 444"/>
                  <a:gd name="T11" fmla="*/ 305 h 322"/>
                  <a:gd name="T12" fmla="*/ 85 w 444"/>
                  <a:gd name="T13" fmla="*/ 305 h 322"/>
                  <a:gd name="T14" fmla="*/ 85 w 444"/>
                  <a:gd name="T15" fmla="*/ 322 h 322"/>
                  <a:gd name="T16" fmla="*/ 352 w 444"/>
                  <a:gd name="T17" fmla="*/ 322 h 322"/>
                  <a:gd name="T18" fmla="*/ 352 w 444"/>
                  <a:gd name="T19" fmla="*/ 305 h 322"/>
                  <a:gd name="T20" fmla="*/ 260 w 444"/>
                  <a:gd name="T21" fmla="*/ 305 h 322"/>
                  <a:gd name="T22" fmla="*/ 260 w 444"/>
                  <a:gd name="T23" fmla="*/ 286 h 322"/>
                  <a:gd name="T24" fmla="*/ 444 w 444"/>
                  <a:gd name="T25" fmla="*/ 286 h 322"/>
                  <a:gd name="T26" fmla="*/ 31 w 444"/>
                  <a:gd name="T27" fmla="*/ 246 h 322"/>
                  <a:gd name="T28" fmla="*/ 31 w 444"/>
                  <a:gd name="T29" fmla="*/ 33 h 322"/>
                  <a:gd name="T30" fmla="*/ 413 w 444"/>
                  <a:gd name="T31" fmla="*/ 33 h 322"/>
                  <a:gd name="T32" fmla="*/ 413 w 444"/>
                  <a:gd name="T33" fmla="*/ 246 h 322"/>
                  <a:gd name="T34" fmla="*/ 31 w 444"/>
                  <a:gd name="T35" fmla="*/ 246 h 322"/>
                  <a:gd name="T36" fmla="*/ 31 w 444"/>
                  <a:gd name="T37" fmla="*/ 24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4" h="322">
                    <a:moveTo>
                      <a:pt x="444" y="286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82" y="286"/>
                    </a:lnTo>
                    <a:lnTo>
                      <a:pt x="182" y="305"/>
                    </a:lnTo>
                    <a:lnTo>
                      <a:pt x="85" y="305"/>
                    </a:lnTo>
                    <a:lnTo>
                      <a:pt x="85" y="322"/>
                    </a:lnTo>
                    <a:lnTo>
                      <a:pt x="352" y="322"/>
                    </a:lnTo>
                    <a:lnTo>
                      <a:pt x="352" y="305"/>
                    </a:lnTo>
                    <a:lnTo>
                      <a:pt x="260" y="305"/>
                    </a:lnTo>
                    <a:lnTo>
                      <a:pt x="260" y="286"/>
                    </a:lnTo>
                    <a:lnTo>
                      <a:pt x="444" y="286"/>
                    </a:lnTo>
                    <a:close/>
                    <a:moveTo>
                      <a:pt x="31" y="246"/>
                    </a:moveTo>
                    <a:lnTo>
                      <a:pt x="31" y="33"/>
                    </a:lnTo>
                    <a:lnTo>
                      <a:pt x="413" y="33"/>
                    </a:lnTo>
                    <a:lnTo>
                      <a:pt x="413" y="246"/>
                    </a:lnTo>
                    <a:lnTo>
                      <a:pt x="31" y="246"/>
                    </a:lnTo>
                    <a:lnTo>
                      <a:pt x="3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92"/>
              <p:cNvSpPr>
                <a:spLocks noEditPoints="1"/>
              </p:cNvSpPr>
              <p:nvPr/>
            </p:nvSpPr>
            <p:spPr bwMode="auto">
              <a:xfrm>
                <a:off x="9213466" y="2828056"/>
                <a:ext cx="320054" cy="80014"/>
              </a:xfrm>
              <a:custGeom>
                <a:avLst/>
                <a:gdLst>
                  <a:gd name="T0" fmla="*/ 0 w 236"/>
                  <a:gd name="T1" fmla="*/ 59 h 59"/>
                  <a:gd name="T2" fmla="*/ 236 w 236"/>
                  <a:gd name="T3" fmla="*/ 59 h 59"/>
                  <a:gd name="T4" fmla="*/ 236 w 236"/>
                  <a:gd name="T5" fmla="*/ 0 h 59"/>
                  <a:gd name="T6" fmla="*/ 0 w 236"/>
                  <a:gd name="T7" fmla="*/ 0 h 59"/>
                  <a:gd name="T8" fmla="*/ 0 w 236"/>
                  <a:gd name="T9" fmla="*/ 59 h 59"/>
                  <a:gd name="T10" fmla="*/ 5 w 236"/>
                  <a:gd name="T11" fmla="*/ 4 h 59"/>
                  <a:gd name="T12" fmla="*/ 231 w 236"/>
                  <a:gd name="T13" fmla="*/ 4 h 59"/>
                  <a:gd name="T14" fmla="*/ 231 w 236"/>
                  <a:gd name="T15" fmla="*/ 54 h 59"/>
                  <a:gd name="T16" fmla="*/ 5 w 236"/>
                  <a:gd name="T17" fmla="*/ 54 h 59"/>
                  <a:gd name="T18" fmla="*/ 5 w 236"/>
                  <a:gd name="T1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236" y="59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  <a:moveTo>
                      <a:pt x="5" y="4"/>
                    </a:moveTo>
                    <a:lnTo>
                      <a:pt x="231" y="4"/>
                    </a:lnTo>
                    <a:lnTo>
                      <a:pt x="231" y="54"/>
                    </a:lnTo>
                    <a:lnTo>
                      <a:pt x="5" y="5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93"/>
              <p:cNvSpPr>
                <a:spLocks noEditPoints="1"/>
              </p:cNvSpPr>
              <p:nvPr/>
            </p:nvSpPr>
            <p:spPr bwMode="auto">
              <a:xfrm>
                <a:off x="9210753" y="2917563"/>
                <a:ext cx="99000" cy="73233"/>
              </a:xfrm>
              <a:custGeom>
                <a:avLst/>
                <a:gdLst>
                  <a:gd name="T0" fmla="*/ 0 w 73"/>
                  <a:gd name="T1" fmla="*/ 54 h 54"/>
                  <a:gd name="T2" fmla="*/ 73 w 73"/>
                  <a:gd name="T3" fmla="*/ 54 h 54"/>
                  <a:gd name="T4" fmla="*/ 73 w 73"/>
                  <a:gd name="T5" fmla="*/ 0 h 54"/>
                  <a:gd name="T6" fmla="*/ 0 w 73"/>
                  <a:gd name="T7" fmla="*/ 0 h 54"/>
                  <a:gd name="T8" fmla="*/ 0 w 73"/>
                  <a:gd name="T9" fmla="*/ 54 h 54"/>
                  <a:gd name="T10" fmla="*/ 5 w 73"/>
                  <a:gd name="T11" fmla="*/ 5 h 54"/>
                  <a:gd name="T12" fmla="*/ 68 w 73"/>
                  <a:gd name="T13" fmla="*/ 5 h 54"/>
                  <a:gd name="T14" fmla="*/ 68 w 73"/>
                  <a:gd name="T15" fmla="*/ 50 h 54"/>
                  <a:gd name="T16" fmla="*/ 5 w 73"/>
                  <a:gd name="T17" fmla="*/ 50 h 54"/>
                  <a:gd name="T18" fmla="*/ 5 w 73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0" y="54"/>
                    </a:moveTo>
                    <a:lnTo>
                      <a:pt x="73" y="54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8" y="5"/>
                    </a:lnTo>
                    <a:lnTo>
                      <a:pt x="68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94"/>
              <p:cNvSpPr>
                <a:spLocks noEditPoints="1"/>
              </p:cNvSpPr>
              <p:nvPr/>
            </p:nvSpPr>
            <p:spPr bwMode="auto">
              <a:xfrm>
                <a:off x="9321958" y="2917563"/>
                <a:ext cx="100356" cy="73233"/>
              </a:xfrm>
              <a:custGeom>
                <a:avLst/>
                <a:gdLst>
                  <a:gd name="T0" fmla="*/ 0 w 74"/>
                  <a:gd name="T1" fmla="*/ 54 h 54"/>
                  <a:gd name="T2" fmla="*/ 74 w 74"/>
                  <a:gd name="T3" fmla="*/ 54 h 54"/>
                  <a:gd name="T4" fmla="*/ 74 w 74"/>
                  <a:gd name="T5" fmla="*/ 0 h 54"/>
                  <a:gd name="T6" fmla="*/ 0 w 74"/>
                  <a:gd name="T7" fmla="*/ 0 h 54"/>
                  <a:gd name="T8" fmla="*/ 0 w 74"/>
                  <a:gd name="T9" fmla="*/ 54 h 54"/>
                  <a:gd name="T10" fmla="*/ 5 w 74"/>
                  <a:gd name="T11" fmla="*/ 5 h 54"/>
                  <a:gd name="T12" fmla="*/ 69 w 74"/>
                  <a:gd name="T13" fmla="*/ 5 h 54"/>
                  <a:gd name="T14" fmla="*/ 69 w 74"/>
                  <a:gd name="T15" fmla="*/ 50 h 54"/>
                  <a:gd name="T16" fmla="*/ 5 w 74"/>
                  <a:gd name="T17" fmla="*/ 50 h 54"/>
                  <a:gd name="T18" fmla="*/ 5 w 74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54">
                    <a:moveTo>
                      <a:pt x="0" y="54"/>
                    </a:moveTo>
                    <a:lnTo>
                      <a:pt x="74" y="5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9" y="5"/>
                    </a:lnTo>
                    <a:lnTo>
                      <a:pt x="69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5"/>
              <p:cNvSpPr>
                <a:spLocks noEditPoints="1"/>
              </p:cNvSpPr>
              <p:nvPr/>
            </p:nvSpPr>
            <p:spPr bwMode="auto">
              <a:xfrm>
                <a:off x="9434520" y="2917563"/>
                <a:ext cx="99000" cy="73233"/>
              </a:xfrm>
              <a:custGeom>
                <a:avLst/>
                <a:gdLst>
                  <a:gd name="T0" fmla="*/ 73 w 73"/>
                  <a:gd name="T1" fmla="*/ 0 h 54"/>
                  <a:gd name="T2" fmla="*/ 0 w 73"/>
                  <a:gd name="T3" fmla="*/ 0 h 54"/>
                  <a:gd name="T4" fmla="*/ 0 w 73"/>
                  <a:gd name="T5" fmla="*/ 54 h 54"/>
                  <a:gd name="T6" fmla="*/ 73 w 73"/>
                  <a:gd name="T7" fmla="*/ 54 h 54"/>
                  <a:gd name="T8" fmla="*/ 73 w 73"/>
                  <a:gd name="T9" fmla="*/ 0 h 54"/>
                  <a:gd name="T10" fmla="*/ 68 w 73"/>
                  <a:gd name="T11" fmla="*/ 50 h 54"/>
                  <a:gd name="T12" fmla="*/ 5 w 73"/>
                  <a:gd name="T13" fmla="*/ 50 h 54"/>
                  <a:gd name="T14" fmla="*/ 5 w 73"/>
                  <a:gd name="T15" fmla="*/ 5 h 54"/>
                  <a:gd name="T16" fmla="*/ 68 w 73"/>
                  <a:gd name="T17" fmla="*/ 5 h 54"/>
                  <a:gd name="T18" fmla="*/ 68 w 73"/>
                  <a:gd name="T1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73" y="54"/>
                    </a:lnTo>
                    <a:lnTo>
                      <a:pt x="73" y="0"/>
                    </a:lnTo>
                    <a:close/>
                    <a:moveTo>
                      <a:pt x="68" y="50"/>
                    </a:moveTo>
                    <a:lnTo>
                      <a:pt x="5" y="50"/>
                    </a:lnTo>
                    <a:lnTo>
                      <a:pt x="5" y="5"/>
                    </a:lnTo>
                    <a:lnTo>
                      <a:pt x="68" y="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96"/>
              <p:cNvSpPr>
                <a:spLocks noChangeArrowheads="1"/>
              </p:cNvSpPr>
              <p:nvPr/>
            </p:nvSpPr>
            <p:spPr bwMode="auto">
              <a:xfrm>
                <a:off x="9210753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9210753" y="3016562"/>
                <a:ext cx="99000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98"/>
              <p:cNvSpPr>
                <a:spLocks noChangeArrowheads="1"/>
              </p:cNvSpPr>
              <p:nvPr/>
            </p:nvSpPr>
            <p:spPr bwMode="auto">
              <a:xfrm>
                <a:off x="9210753" y="3030124"/>
                <a:ext cx="82726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99"/>
              <p:cNvSpPr>
                <a:spLocks noChangeArrowheads="1"/>
              </p:cNvSpPr>
              <p:nvPr/>
            </p:nvSpPr>
            <p:spPr bwMode="auto">
              <a:xfrm>
                <a:off x="9210753" y="3042330"/>
                <a:ext cx="92219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00"/>
              <p:cNvSpPr>
                <a:spLocks noChangeArrowheads="1"/>
              </p:cNvSpPr>
              <p:nvPr/>
            </p:nvSpPr>
            <p:spPr bwMode="auto">
              <a:xfrm>
                <a:off x="9208041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01"/>
              <p:cNvSpPr>
                <a:spLocks noChangeArrowheads="1"/>
              </p:cNvSpPr>
              <p:nvPr/>
            </p:nvSpPr>
            <p:spPr bwMode="auto">
              <a:xfrm>
                <a:off x="9321958" y="3007069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9321958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9321958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9321958" y="3042330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9316534" y="3055891"/>
                <a:ext cx="61027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9437232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9437232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108"/>
              <p:cNvSpPr>
                <a:spLocks noChangeArrowheads="1"/>
              </p:cNvSpPr>
              <p:nvPr/>
            </p:nvSpPr>
            <p:spPr bwMode="auto">
              <a:xfrm>
                <a:off x="9437232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109"/>
              <p:cNvSpPr>
                <a:spLocks noChangeArrowheads="1"/>
              </p:cNvSpPr>
              <p:nvPr/>
            </p:nvSpPr>
            <p:spPr bwMode="auto">
              <a:xfrm>
                <a:off x="9437232" y="3042330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110"/>
              <p:cNvSpPr>
                <a:spLocks noChangeArrowheads="1"/>
              </p:cNvSpPr>
              <p:nvPr/>
            </p:nvSpPr>
            <p:spPr bwMode="auto">
              <a:xfrm>
                <a:off x="9431807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1"/>
              <p:cNvSpPr>
                <a:spLocks noEditPoints="1"/>
              </p:cNvSpPr>
              <p:nvPr/>
            </p:nvSpPr>
            <p:spPr bwMode="auto">
              <a:xfrm>
                <a:off x="9210753" y="2802289"/>
                <a:ext cx="150534" cy="16274"/>
              </a:xfrm>
              <a:custGeom>
                <a:avLst/>
                <a:gdLst>
                  <a:gd name="T0" fmla="*/ 111 w 111"/>
                  <a:gd name="T1" fmla="*/ 0 h 12"/>
                  <a:gd name="T2" fmla="*/ 0 w 111"/>
                  <a:gd name="T3" fmla="*/ 0 h 12"/>
                  <a:gd name="T4" fmla="*/ 0 w 111"/>
                  <a:gd name="T5" fmla="*/ 12 h 12"/>
                  <a:gd name="T6" fmla="*/ 111 w 111"/>
                  <a:gd name="T7" fmla="*/ 12 h 12"/>
                  <a:gd name="T8" fmla="*/ 111 w 111"/>
                  <a:gd name="T9" fmla="*/ 0 h 12"/>
                  <a:gd name="T10" fmla="*/ 106 w 111"/>
                  <a:gd name="T11" fmla="*/ 7 h 12"/>
                  <a:gd name="T12" fmla="*/ 5 w 111"/>
                  <a:gd name="T13" fmla="*/ 7 h 12"/>
                  <a:gd name="T14" fmla="*/ 5 w 111"/>
                  <a:gd name="T15" fmla="*/ 5 h 12"/>
                  <a:gd name="T16" fmla="*/ 106 w 111"/>
                  <a:gd name="T17" fmla="*/ 5 h 12"/>
                  <a:gd name="T18" fmla="*/ 106 w 1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2">
                    <a:moveTo>
                      <a:pt x="1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11" y="12"/>
                    </a:lnTo>
                    <a:lnTo>
                      <a:pt x="111" y="0"/>
                    </a:lnTo>
                    <a:close/>
                    <a:moveTo>
                      <a:pt x="106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106" y="5"/>
                    </a:lnTo>
                    <a:lnTo>
                      <a:pt x="106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106"/>
            <p:cNvGrpSpPr/>
            <p:nvPr/>
          </p:nvGrpSpPr>
          <p:grpSpPr>
            <a:xfrm>
              <a:off x="13941712" y="-2223216"/>
              <a:ext cx="1048405" cy="1048405"/>
              <a:chOff x="10092523" y="2412318"/>
              <a:chExt cx="1048405" cy="104840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092523" y="2412318"/>
                <a:ext cx="1048405" cy="1048405"/>
              </a:xfrm>
              <a:prstGeom prst="ellipse">
                <a:avLst/>
              </a:prstGeom>
              <a:solidFill>
                <a:srgbClr val="ED1C24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35" name="Freeform 55"/>
              <p:cNvSpPr>
                <a:spLocks noEditPoints="1"/>
              </p:cNvSpPr>
              <p:nvPr/>
            </p:nvSpPr>
            <p:spPr bwMode="auto">
              <a:xfrm>
                <a:off x="10304997" y="2608079"/>
                <a:ext cx="623458" cy="575615"/>
              </a:xfrm>
              <a:custGeom>
                <a:avLst/>
                <a:gdLst>
                  <a:gd name="T0" fmla="*/ 1056 w 2056"/>
                  <a:gd name="T1" fmla="*/ 0 h 1898"/>
                  <a:gd name="T2" fmla="*/ 1144 w 2056"/>
                  <a:gd name="T3" fmla="*/ 95 h 1898"/>
                  <a:gd name="T4" fmla="*/ 1072 w 2056"/>
                  <a:gd name="T5" fmla="*/ 231 h 1898"/>
                  <a:gd name="T6" fmla="*/ 1072 w 2056"/>
                  <a:gd name="T7" fmla="*/ 803 h 1898"/>
                  <a:gd name="T8" fmla="*/ 1269 w 2056"/>
                  <a:gd name="T9" fmla="*/ 488 h 1898"/>
                  <a:gd name="T10" fmla="*/ 1552 w 2056"/>
                  <a:gd name="T11" fmla="*/ 471 h 1898"/>
                  <a:gd name="T12" fmla="*/ 1755 w 2056"/>
                  <a:gd name="T13" fmla="*/ 515 h 1898"/>
                  <a:gd name="T14" fmla="*/ 1564 w 2056"/>
                  <a:gd name="T15" fmla="*/ 592 h 1898"/>
                  <a:gd name="T16" fmla="*/ 1362 w 2056"/>
                  <a:gd name="T17" fmla="*/ 560 h 1898"/>
                  <a:gd name="T18" fmla="*/ 1341 w 2056"/>
                  <a:gd name="T19" fmla="*/ 805 h 1898"/>
                  <a:gd name="T20" fmla="*/ 1756 w 2056"/>
                  <a:gd name="T21" fmla="*/ 1460 h 1898"/>
                  <a:gd name="T22" fmla="*/ 1902 w 2056"/>
                  <a:gd name="T23" fmla="*/ 1436 h 1898"/>
                  <a:gd name="T24" fmla="*/ 1888 w 2056"/>
                  <a:gd name="T25" fmla="*/ 387 h 1898"/>
                  <a:gd name="T26" fmla="*/ 1939 w 2056"/>
                  <a:gd name="T27" fmla="*/ 184 h 1898"/>
                  <a:gd name="T28" fmla="*/ 1991 w 2056"/>
                  <a:gd name="T29" fmla="*/ 386 h 1898"/>
                  <a:gd name="T30" fmla="*/ 1975 w 2056"/>
                  <a:gd name="T31" fmla="*/ 1511 h 1898"/>
                  <a:gd name="T32" fmla="*/ 1778 w 2056"/>
                  <a:gd name="T33" fmla="*/ 1534 h 1898"/>
                  <a:gd name="T34" fmla="*/ 1757 w 2056"/>
                  <a:gd name="T35" fmla="*/ 1705 h 1898"/>
                  <a:gd name="T36" fmla="*/ 1926 w 2056"/>
                  <a:gd name="T37" fmla="*/ 1724 h 1898"/>
                  <a:gd name="T38" fmla="*/ 1925 w 2056"/>
                  <a:gd name="T39" fmla="*/ 1898 h 1898"/>
                  <a:gd name="T40" fmla="*/ 124 w 2056"/>
                  <a:gd name="T41" fmla="*/ 1704 h 1898"/>
                  <a:gd name="T42" fmla="*/ 291 w 2056"/>
                  <a:gd name="T43" fmla="*/ 1533 h 1898"/>
                  <a:gd name="T44" fmla="*/ 73 w 2056"/>
                  <a:gd name="T45" fmla="*/ 1439 h 1898"/>
                  <a:gd name="T46" fmla="*/ 67 w 2056"/>
                  <a:gd name="T47" fmla="*/ 940 h 1898"/>
                  <a:gd name="T48" fmla="*/ 0 w 2056"/>
                  <a:gd name="T49" fmla="*/ 820 h 1898"/>
                  <a:gd name="T50" fmla="*/ 117 w 2056"/>
                  <a:gd name="T51" fmla="*/ 732 h 1898"/>
                  <a:gd name="T52" fmla="*/ 160 w 2056"/>
                  <a:gd name="T53" fmla="*/ 935 h 1898"/>
                  <a:gd name="T54" fmla="*/ 146 w 2056"/>
                  <a:gd name="T55" fmla="*/ 1431 h 1898"/>
                  <a:gd name="T56" fmla="*/ 294 w 2056"/>
                  <a:gd name="T57" fmla="*/ 1460 h 1898"/>
                  <a:gd name="T58" fmla="*/ 755 w 2056"/>
                  <a:gd name="T59" fmla="*/ 803 h 1898"/>
                  <a:gd name="T60" fmla="*/ 746 w 2056"/>
                  <a:gd name="T61" fmla="*/ 463 h 1898"/>
                  <a:gd name="T62" fmla="*/ 280 w 2056"/>
                  <a:gd name="T63" fmla="*/ 476 h 1898"/>
                  <a:gd name="T64" fmla="*/ 76 w 2056"/>
                  <a:gd name="T65" fmla="*/ 445 h 1898"/>
                  <a:gd name="T66" fmla="*/ 279 w 2056"/>
                  <a:gd name="T67" fmla="*/ 373 h 1898"/>
                  <a:gd name="T68" fmla="*/ 802 w 2056"/>
                  <a:gd name="T69" fmla="*/ 390 h 1898"/>
                  <a:gd name="T70" fmla="*/ 829 w 2056"/>
                  <a:gd name="T71" fmla="*/ 803 h 1898"/>
                  <a:gd name="T72" fmla="*/ 1000 w 2056"/>
                  <a:gd name="T73" fmla="*/ 783 h 1898"/>
                  <a:gd name="T74" fmla="*/ 984 w 2056"/>
                  <a:gd name="T75" fmla="*/ 203 h 1898"/>
                  <a:gd name="T76" fmla="*/ 1002 w 2056"/>
                  <a:gd name="T77" fmla="*/ 6 h 1898"/>
                  <a:gd name="T78" fmla="*/ 804 w 2056"/>
                  <a:gd name="T79" fmla="*/ 1802 h 1898"/>
                  <a:gd name="T80" fmla="*/ 1226 w 2056"/>
                  <a:gd name="T81" fmla="*/ 1804 h 1898"/>
                  <a:gd name="T82" fmla="*/ 1244 w 2056"/>
                  <a:gd name="T83" fmla="*/ 1704 h 1898"/>
                  <a:gd name="T84" fmla="*/ 1608 w 2056"/>
                  <a:gd name="T85" fmla="*/ 951 h 1898"/>
                  <a:gd name="T86" fmla="*/ 440 w 2056"/>
                  <a:gd name="T87" fmla="*/ 1706 h 1898"/>
                  <a:gd name="T88" fmla="*/ 804 w 2056"/>
                  <a:gd name="T89" fmla="*/ 1802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56" h="1898">
                    <a:moveTo>
                      <a:pt x="1016" y="0"/>
                    </a:moveTo>
                    <a:cubicBezTo>
                      <a:pt x="1029" y="0"/>
                      <a:pt x="1043" y="0"/>
                      <a:pt x="1056" y="0"/>
                    </a:cubicBezTo>
                    <a:cubicBezTo>
                      <a:pt x="1060" y="2"/>
                      <a:pt x="1063" y="3"/>
                      <a:pt x="1067" y="5"/>
                    </a:cubicBezTo>
                    <a:cubicBezTo>
                      <a:pt x="1110" y="19"/>
                      <a:pt x="1138" y="49"/>
                      <a:pt x="1144" y="95"/>
                    </a:cubicBezTo>
                    <a:cubicBezTo>
                      <a:pt x="1150" y="144"/>
                      <a:pt x="1129" y="181"/>
                      <a:pt x="1087" y="204"/>
                    </a:cubicBezTo>
                    <a:cubicBezTo>
                      <a:pt x="1075" y="211"/>
                      <a:pt x="1072" y="218"/>
                      <a:pt x="1072" y="231"/>
                    </a:cubicBezTo>
                    <a:cubicBezTo>
                      <a:pt x="1072" y="407"/>
                      <a:pt x="1072" y="583"/>
                      <a:pt x="1072" y="759"/>
                    </a:cubicBezTo>
                    <a:cubicBezTo>
                      <a:pt x="1072" y="773"/>
                      <a:pt x="1072" y="788"/>
                      <a:pt x="1072" y="803"/>
                    </a:cubicBezTo>
                    <a:cubicBezTo>
                      <a:pt x="1138" y="803"/>
                      <a:pt x="1203" y="803"/>
                      <a:pt x="1269" y="803"/>
                    </a:cubicBezTo>
                    <a:cubicBezTo>
                      <a:pt x="1269" y="697"/>
                      <a:pt x="1269" y="593"/>
                      <a:pt x="1269" y="488"/>
                    </a:cubicBezTo>
                    <a:cubicBezTo>
                      <a:pt x="1355" y="488"/>
                      <a:pt x="1438" y="488"/>
                      <a:pt x="1521" y="488"/>
                    </a:cubicBezTo>
                    <a:cubicBezTo>
                      <a:pt x="1536" y="488"/>
                      <a:pt x="1545" y="485"/>
                      <a:pt x="1552" y="471"/>
                    </a:cubicBezTo>
                    <a:cubicBezTo>
                      <a:pt x="1575" y="427"/>
                      <a:pt x="1623" y="406"/>
                      <a:pt x="1671" y="417"/>
                    </a:cubicBezTo>
                    <a:cubicBezTo>
                      <a:pt x="1716" y="428"/>
                      <a:pt x="1750" y="467"/>
                      <a:pt x="1755" y="515"/>
                    </a:cubicBezTo>
                    <a:cubicBezTo>
                      <a:pt x="1759" y="562"/>
                      <a:pt x="1731" y="607"/>
                      <a:pt x="1687" y="625"/>
                    </a:cubicBezTo>
                    <a:cubicBezTo>
                      <a:pt x="1643" y="642"/>
                      <a:pt x="1588" y="632"/>
                      <a:pt x="1564" y="592"/>
                    </a:cubicBezTo>
                    <a:cubicBezTo>
                      <a:pt x="1545" y="559"/>
                      <a:pt x="1522" y="559"/>
                      <a:pt x="1492" y="559"/>
                    </a:cubicBezTo>
                    <a:cubicBezTo>
                      <a:pt x="1449" y="560"/>
                      <a:pt x="1405" y="560"/>
                      <a:pt x="1362" y="560"/>
                    </a:cubicBezTo>
                    <a:cubicBezTo>
                      <a:pt x="1356" y="560"/>
                      <a:pt x="1349" y="560"/>
                      <a:pt x="1341" y="561"/>
                    </a:cubicBezTo>
                    <a:cubicBezTo>
                      <a:pt x="1341" y="642"/>
                      <a:pt x="1341" y="722"/>
                      <a:pt x="1341" y="805"/>
                    </a:cubicBezTo>
                    <a:cubicBezTo>
                      <a:pt x="1480" y="805"/>
                      <a:pt x="1617" y="805"/>
                      <a:pt x="1756" y="805"/>
                    </a:cubicBezTo>
                    <a:cubicBezTo>
                      <a:pt x="1756" y="1025"/>
                      <a:pt x="1756" y="1242"/>
                      <a:pt x="1756" y="1460"/>
                    </a:cubicBezTo>
                    <a:cubicBezTo>
                      <a:pt x="1805" y="1460"/>
                      <a:pt x="1853" y="1460"/>
                      <a:pt x="1902" y="1460"/>
                    </a:cubicBezTo>
                    <a:cubicBezTo>
                      <a:pt x="1902" y="1451"/>
                      <a:pt x="1902" y="1443"/>
                      <a:pt x="1902" y="1436"/>
                    </a:cubicBezTo>
                    <a:cubicBezTo>
                      <a:pt x="1902" y="1095"/>
                      <a:pt x="1902" y="754"/>
                      <a:pt x="1902" y="412"/>
                    </a:cubicBezTo>
                    <a:cubicBezTo>
                      <a:pt x="1902" y="400"/>
                      <a:pt x="1899" y="393"/>
                      <a:pt x="1888" y="387"/>
                    </a:cubicBezTo>
                    <a:cubicBezTo>
                      <a:pt x="1841" y="363"/>
                      <a:pt x="1820" y="315"/>
                      <a:pt x="1833" y="265"/>
                    </a:cubicBezTo>
                    <a:cubicBezTo>
                      <a:pt x="1845" y="218"/>
                      <a:pt x="1889" y="184"/>
                      <a:pt x="1939" y="184"/>
                    </a:cubicBezTo>
                    <a:cubicBezTo>
                      <a:pt x="1989" y="183"/>
                      <a:pt x="2031" y="216"/>
                      <a:pt x="2044" y="264"/>
                    </a:cubicBezTo>
                    <a:cubicBezTo>
                      <a:pt x="2056" y="312"/>
                      <a:pt x="2036" y="362"/>
                      <a:pt x="1991" y="386"/>
                    </a:cubicBezTo>
                    <a:cubicBezTo>
                      <a:pt x="1977" y="393"/>
                      <a:pt x="1975" y="402"/>
                      <a:pt x="1975" y="416"/>
                    </a:cubicBezTo>
                    <a:cubicBezTo>
                      <a:pt x="1975" y="781"/>
                      <a:pt x="1975" y="1146"/>
                      <a:pt x="1975" y="1511"/>
                    </a:cubicBezTo>
                    <a:cubicBezTo>
                      <a:pt x="1975" y="1530"/>
                      <a:pt x="1970" y="1535"/>
                      <a:pt x="1952" y="1535"/>
                    </a:cubicBezTo>
                    <a:cubicBezTo>
                      <a:pt x="1894" y="1534"/>
                      <a:pt x="1836" y="1534"/>
                      <a:pt x="1778" y="1534"/>
                    </a:cubicBezTo>
                    <a:cubicBezTo>
                      <a:pt x="1771" y="1534"/>
                      <a:pt x="1764" y="1535"/>
                      <a:pt x="1757" y="1535"/>
                    </a:cubicBezTo>
                    <a:cubicBezTo>
                      <a:pt x="1757" y="1593"/>
                      <a:pt x="1757" y="1649"/>
                      <a:pt x="1757" y="1705"/>
                    </a:cubicBezTo>
                    <a:cubicBezTo>
                      <a:pt x="1808" y="1705"/>
                      <a:pt x="1857" y="1706"/>
                      <a:pt x="1906" y="1705"/>
                    </a:cubicBezTo>
                    <a:cubicBezTo>
                      <a:pt x="1921" y="1705"/>
                      <a:pt x="1926" y="1709"/>
                      <a:pt x="1926" y="1724"/>
                    </a:cubicBezTo>
                    <a:cubicBezTo>
                      <a:pt x="1925" y="1772"/>
                      <a:pt x="1925" y="1820"/>
                      <a:pt x="1925" y="1868"/>
                    </a:cubicBezTo>
                    <a:cubicBezTo>
                      <a:pt x="1925" y="1878"/>
                      <a:pt x="1925" y="1888"/>
                      <a:pt x="1925" y="1898"/>
                    </a:cubicBezTo>
                    <a:cubicBezTo>
                      <a:pt x="1323" y="1898"/>
                      <a:pt x="724" y="1898"/>
                      <a:pt x="124" y="1898"/>
                    </a:cubicBezTo>
                    <a:cubicBezTo>
                      <a:pt x="124" y="1833"/>
                      <a:pt x="124" y="1769"/>
                      <a:pt x="124" y="1704"/>
                    </a:cubicBezTo>
                    <a:cubicBezTo>
                      <a:pt x="181" y="1704"/>
                      <a:pt x="236" y="1704"/>
                      <a:pt x="291" y="1704"/>
                    </a:cubicBezTo>
                    <a:cubicBezTo>
                      <a:pt x="291" y="1647"/>
                      <a:pt x="291" y="1591"/>
                      <a:pt x="291" y="1533"/>
                    </a:cubicBezTo>
                    <a:cubicBezTo>
                      <a:pt x="218" y="1533"/>
                      <a:pt x="146" y="1533"/>
                      <a:pt x="73" y="1533"/>
                    </a:cubicBezTo>
                    <a:cubicBezTo>
                      <a:pt x="73" y="1500"/>
                      <a:pt x="73" y="1470"/>
                      <a:pt x="73" y="1439"/>
                    </a:cubicBezTo>
                    <a:cubicBezTo>
                      <a:pt x="73" y="1279"/>
                      <a:pt x="73" y="1119"/>
                      <a:pt x="73" y="959"/>
                    </a:cubicBezTo>
                    <a:cubicBezTo>
                      <a:pt x="73" y="953"/>
                      <a:pt x="71" y="942"/>
                      <a:pt x="67" y="940"/>
                    </a:cubicBezTo>
                    <a:cubicBezTo>
                      <a:pt x="31" y="924"/>
                      <a:pt x="12" y="895"/>
                      <a:pt x="0" y="860"/>
                    </a:cubicBezTo>
                    <a:cubicBezTo>
                      <a:pt x="0" y="847"/>
                      <a:pt x="0" y="833"/>
                      <a:pt x="0" y="820"/>
                    </a:cubicBezTo>
                    <a:cubicBezTo>
                      <a:pt x="2" y="817"/>
                      <a:pt x="4" y="813"/>
                      <a:pt x="5" y="810"/>
                    </a:cubicBezTo>
                    <a:cubicBezTo>
                      <a:pt x="22" y="758"/>
                      <a:pt x="63" y="730"/>
                      <a:pt x="117" y="732"/>
                    </a:cubicBezTo>
                    <a:cubicBezTo>
                      <a:pt x="164" y="734"/>
                      <a:pt x="205" y="768"/>
                      <a:pt x="216" y="815"/>
                    </a:cubicBezTo>
                    <a:cubicBezTo>
                      <a:pt x="227" y="863"/>
                      <a:pt x="206" y="911"/>
                      <a:pt x="160" y="935"/>
                    </a:cubicBezTo>
                    <a:cubicBezTo>
                      <a:pt x="148" y="942"/>
                      <a:pt x="146" y="949"/>
                      <a:pt x="146" y="961"/>
                    </a:cubicBezTo>
                    <a:cubicBezTo>
                      <a:pt x="146" y="1117"/>
                      <a:pt x="146" y="1274"/>
                      <a:pt x="146" y="1431"/>
                    </a:cubicBezTo>
                    <a:cubicBezTo>
                      <a:pt x="146" y="1440"/>
                      <a:pt x="146" y="1450"/>
                      <a:pt x="146" y="1460"/>
                    </a:cubicBezTo>
                    <a:cubicBezTo>
                      <a:pt x="197" y="1460"/>
                      <a:pt x="244" y="1460"/>
                      <a:pt x="294" y="1460"/>
                    </a:cubicBezTo>
                    <a:cubicBezTo>
                      <a:pt x="294" y="1240"/>
                      <a:pt x="294" y="1023"/>
                      <a:pt x="294" y="803"/>
                    </a:cubicBezTo>
                    <a:cubicBezTo>
                      <a:pt x="449" y="803"/>
                      <a:pt x="602" y="803"/>
                      <a:pt x="755" y="803"/>
                    </a:cubicBezTo>
                    <a:cubicBezTo>
                      <a:pt x="755" y="689"/>
                      <a:pt x="755" y="577"/>
                      <a:pt x="755" y="464"/>
                    </a:cubicBezTo>
                    <a:cubicBezTo>
                      <a:pt x="751" y="464"/>
                      <a:pt x="749" y="463"/>
                      <a:pt x="746" y="463"/>
                    </a:cubicBezTo>
                    <a:cubicBezTo>
                      <a:pt x="597" y="463"/>
                      <a:pt x="448" y="463"/>
                      <a:pt x="298" y="463"/>
                    </a:cubicBezTo>
                    <a:cubicBezTo>
                      <a:pt x="292" y="463"/>
                      <a:pt x="283" y="470"/>
                      <a:pt x="280" y="476"/>
                    </a:cubicBezTo>
                    <a:cubicBezTo>
                      <a:pt x="258" y="513"/>
                      <a:pt x="227" y="534"/>
                      <a:pt x="184" y="535"/>
                    </a:cubicBezTo>
                    <a:cubicBezTo>
                      <a:pt x="130" y="537"/>
                      <a:pt x="85" y="499"/>
                      <a:pt x="76" y="445"/>
                    </a:cubicBezTo>
                    <a:cubicBezTo>
                      <a:pt x="66" y="392"/>
                      <a:pt x="95" y="342"/>
                      <a:pt x="147" y="324"/>
                    </a:cubicBezTo>
                    <a:cubicBezTo>
                      <a:pt x="198" y="306"/>
                      <a:pt x="253" y="326"/>
                      <a:pt x="279" y="373"/>
                    </a:cubicBezTo>
                    <a:cubicBezTo>
                      <a:pt x="286" y="386"/>
                      <a:pt x="293" y="390"/>
                      <a:pt x="307" y="390"/>
                    </a:cubicBezTo>
                    <a:cubicBezTo>
                      <a:pt x="472" y="390"/>
                      <a:pt x="637" y="390"/>
                      <a:pt x="802" y="390"/>
                    </a:cubicBezTo>
                    <a:cubicBezTo>
                      <a:pt x="810" y="390"/>
                      <a:pt x="818" y="390"/>
                      <a:pt x="829" y="390"/>
                    </a:cubicBezTo>
                    <a:cubicBezTo>
                      <a:pt x="829" y="529"/>
                      <a:pt x="829" y="666"/>
                      <a:pt x="829" y="803"/>
                    </a:cubicBezTo>
                    <a:cubicBezTo>
                      <a:pt x="887" y="803"/>
                      <a:pt x="943" y="803"/>
                      <a:pt x="999" y="803"/>
                    </a:cubicBezTo>
                    <a:cubicBezTo>
                      <a:pt x="1000" y="796"/>
                      <a:pt x="1000" y="789"/>
                      <a:pt x="1000" y="783"/>
                    </a:cubicBezTo>
                    <a:cubicBezTo>
                      <a:pt x="1000" y="599"/>
                      <a:pt x="1000" y="416"/>
                      <a:pt x="1001" y="233"/>
                    </a:cubicBezTo>
                    <a:cubicBezTo>
                      <a:pt x="1001" y="218"/>
                      <a:pt x="997" y="211"/>
                      <a:pt x="984" y="203"/>
                    </a:cubicBezTo>
                    <a:cubicBezTo>
                      <a:pt x="942" y="181"/>
                      <a:pt x="923" y="144"/>
                      <a:pt x="928" y="97"/>
                    </a:cubicBezTo>
                    <a:cubicBezTo>
                      <a:pt x="933" y="52"/>
                      <a:pt x="959" y="22"/>
                      <a:pt x="1002" y="6"/>
                    </a:cubicBezTo>
                    <a:cubicBezTo>
                      <a:pt x="1006" y="4"/>
                      <a:pt x="1011" y="2"/>
                      <a:pt x="1016" y="0"/>
                    </a:cubicBezTo>
                    <a:close/>
                    <a:moveTo>
                      <a:pt x="804" y="1802"/>
                    </a:moveTo>
                    <a:cubicBezTo>
                      <a:pt x="810" y="1803"/>
                      <a:pt x="814" y="1803"/>
                      <a:pt x="818" y="1803"/>
                    </a:cubicBezTo>
                    <a:cubicBezTo>
                      <a:pt x="954" y="1803"/>
                      <a:pt x="1090" y="1803"/>
                      <a:pt x="1226" y="1804"/>
                    </a:cubicBezTo>
                    <a:cubicBezTo>
                      <a:pt x="1242" y="1804"/>
                      <a:pt x="1245" y="1798"/>
                      <a:pt x="1244" y="1784"/>
                    </a:cubicBezTo>
                    <a:cubicBezTo>
                      <a:pt x="1244" y="1758"/>
                      <a:pt x="1244" y="1732"/>
                      <a:pt x="1244" y="1704"/>
                    </a:cubicBezTo>
                    <a:cubicBezTo>
                      <a:pt x="1367" y="1704"/>
                      <a:pt x="1488" y="1704"/>
                      <a:pt x="1608" y="1704"/>
                    </a:cubicBezTo>
                    <a:cubicBezTo>
                      <a:pt x="1608" y="1452"/>
                      <a:pt x="1608" y="1202"/>
                      <a:pt x="1608" y="951"/>
                    </a:cubicBezTo>
                    <a:cubicBezTo>
                      <a:pt x="1217" y="951"/>
                      <a:pt x="829" y="951"/>
                      <a:pt x="440" y="951"/>
                    </a:cubicBezTo>
                    <a:cubicBezTo>
                      <a:pt x="440" y="1203"/>
                      <a:pt x="440" y="1453"/>
                      <a:pt x="440" y="1706"/>
                    </a:cubicBezTo>
                    <a:cubicBezTo>
                      <a:pt x="562" y="1706"/>
                      <a:pt x="682" y="1706"/>
                      <a:pt x="804" y="1706"/>
                    </a:cubicBezTo>
                    <a:cubicBezTo>
                      <a:pt x="804" y="1739"/>
                      <a:pt x="804" y="1769"/>
                      <a:pt x="804" y="18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6" name="Group 99"/>
              <p:cNvGrpSpPr/>
              <p:nvPr/>
            </p:nvGrpSpPr>
            <p:grpSpPr>
              <a:xfrm>
                <a:off x="10525739" y="2932542"/>
                <a:ext cx="165206" cy="147555"/>
                <a:chOff x="592450" y="1344089"/>
                <a:chExt cx="237453" cy="212084"/>
              </a:xfrm>
              <a:solidFill>
                <a:schemeClr val="bg1"/>
              </a:solidFill>
            </p:grpSpPr>
            <p:sp>
              <p:nvSpPr>
                <p:cNvPr id="37" name="Freeform 15"/>
                <p:cNvSpPr>
                  <a:spLocks/>
                </p:cNvSpPr>
                <p:nvPr/>
              </p:nvSpPr>
              <p:spPr bwMode="auto">
                <a:xfrm>
                  <a:off x="640143" y="1420196"/>
                  <a:ext cx="135977" cy="58856"/>
                </a:xfrm>
                <a:custGeom>
                  <a:avLst/>
                  <a:gdLst>
                    <a:gd name="T0" fmla="*/ 3 w 46"/>
                    <a:gd name="T1" fmla="*/ 8 h 20"/>
                    <a:gd name="T2" fmla="*/ 1 w 46"/>
                    <a:gd name="T3" fmla="*/ 12 h 20"/>
                    <a:gd name="T4" fmla="*/ 2 w 46"/>
                    <a:gd name="T5" fmla="*/ 16 h 20"/>
                    <a:gd name="T6" fmla="*/ 3 w 46"/>
                    <a:gd name="T7" fmla="*/ 17 h 20"/>
                    <a:gd name="T8" fmla="*/ 10 w 46"/>
                    <a:gd name="T9" fmla="*/ 18 h 20"/>
                    <a:gd name="T10" fmla="*/ 36 w 46"/>
                    <a:gd name="T11" fmla="*/ 18 h 20"/>
                    <a:gd name="T12" fmla="*/ 44 w 46"/>
                    <a:gd name="T13" fmla="*/ 18 h 20"/>
                    <a:gd name="T14" fmla="*/ 44 w 46"/>
                    <a:gd name="T15" fmla="*/ 17 h 20"/>
                    <a:gd name="T16" fmla="*/ 46 w 46"/>
                    <a:gd name="T17" fmla="*/ 13 h 20"/>
                    <a:gd name="T18" fmla="*/ 43 w 46"/>
                    <a:gd name="T19" fmla="*/ 8 h 20"/>
                    <a:gd name="T20" fmla="*/ 3 w 46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20">
                      <a:moveTo>
                        <a:pt x="3" y="8"/>
                      </a:moveTo>
                      <a:cubicBezTo>
                        <a:pt x="2" y="9"/>
                        <a:pt x="1" y="10"/>
                        <a:pt x="1" y="12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5" y="19"/>
                        <a:pt x="7" y="19"/>
                        <a:pt x="10" y="18"/>
                      </a:cubicBezTo>
                      <a:cubicBezTo>
                        <a:pt x="18" y="13"/>
                        <a:pt x="28" y="13"/>
                        <a:pt x="36" y="18"/>
                      </a:cubicBezTo>
                      <a:cubicBezTo>
                        <a:pt x="39" y="20"/>
                        <a:pt x="42" y="20"/>
                        <a:pt x="44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6"/>
                        <a:pt x="46" y="14"/>
                        <a:pt x="46" y="13"/>
                      </a:cubicBezTo>
                      <a:cubicBezTo>
                        <a:pt x="46" y="11"/>
                        <a:pt x="45" y="9"/>
                        <a:pt x="43" y="8"/>
                      </a:cubicBezTo>
                      <a:cubicBezTo>
                        <a:pt x="31" y="0"/>
                        <a:pt x="15" y="0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16"/>
                <p:cNvSpPr>
                  <a:spLocks/>
                </p:cNvSpPr>
                <p:nvPr/>
              </p:nvSpPr>
              <p:spPr bwMode="auto">
                <a:xfrm>
                  <a:off x="592450" y="1344089"/>
                  <a:ext cx="237453" cy="85239"/>
                </a:xfrm>
                <a:custGeom>
                  <a:avLst/>
                  <a:gdLst>
                    <a:gd name="T0" fmla="*/ 2 w 80"/>
                    <a:gd name="T1" fmla="*/ 17 h 29"/>
                    <a:gd name="T2" fmla="*/ 0 w 80"/>
                    <a:gd name="T3" fmla="*/ 21 h 29"/>
                    <a:gd name="T4" fmla="*/ 1 w 80"/>
                    <a:gd name="T5" fmla="*/ 26 h 29"/>
                    <a:gd name="T6" fmla="*/ 2 w 80"/>
                    <a:gd name="T7" fmla="*/ 26 h 29"/>
                    <a:gd name="T8" fmla="*/ 9 w 80"/>
                    <a:gd name="T9" fmla="*/ 27 h 29"/>
                    <a:gd name="T10" fmla="*/ 69 w 80"/>
                    <a:gd name="T11" fmla="*/ 27 h 29"/>
                    <a:gd name="T12" fmla="*/ 76 w 80"/>
                    <a:gd name="T13" fmla="*/ 27 h 29"/>
                    <a:gd name="T14" fmla="*/ 79 w 80"/>
                    <a:gd name="T15" fmla="*/ 24 h 29"/>
                    <a:gd name="T16" fmla="*/ 80 w 80"/>
                    <a:gd name="T17" fmla="*/ 22 h 29"/>
                    <a:gd name="T18" fmla="*/ 79 w 80"/>
                    <a:gd name="T19" fmla="*/ 20 h 29"/>
                    <a:gd name="T20" fmla="*/ 2 w 8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29">
                      <a:moveTo>
                        <a:pt x="2" y="17"/>
                      </a:moveTo>
                      <a:cubicBezTo>
                        <a:pt x="1" y="18"/>
                        <a:pt x="0" y="20"/>
                        <a:pt x="0" y="21"/>
                      </a:cubicBezTo>
                      <a:cubicBezTo>
                        <a:pt x="0" y="23"/>
                        <a:pt x="0" y="24"/>
                        <a:pt x="1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4" y="28"/>
                        <a:pt x="7" y="28"/>
                        <a:pt x="9" y="27"/>
                      </a:cubicBezTo>
                      <a:cubicBezTo>
                        <a:pt x="27" y="13"/>
                        <a:pt x="52" y="13"/>
                        <a:pt x="69" y="27"/>
                      </a:cubicBezTo>
                      <a:cubicBezTo>
                        <a:pt x="71" y="29"/>
                        <a:pt x="74" y="29"/>
                        <a:pt x="76" y="27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24"/>
                        <a:pt x="80" y="23"/>
                        <a:pt x="80" y="22"/>
                      </a:cubicBezTo>
                      <a:cubicBezTo>
                        <a:pt x="80" y="21"/>
                        <a:pt x="79" y="20"/>
                        <a:pt x="79" y="20"/>
                      </a:cubicBezTo>
                      <a:cubicBezTo>
                        <a:pt x="57" y="1"/>
                        <a:pt x="25" y="0"/>
                        <a:pt x="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auto">
                <a:xfrm>
                  <a:off x="675660" y="1494273"/>
                  <a:ext cx="64944" cy="61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" name="Text Placeholder 2"/>
          <p:cNvSpPr txBox="1">
            <a:spLocks/>
          </p:cNvSpPr>
          <p:nvPr/>
        </p:nvSpPr>
        <p:spPr>
          <a:xfrm>
            <a:off x="366031" y="4282675"/>
            <a:ext cx="5187130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latin typeface="Trebuchet MS" panose="020B0603020202020204" pitchFamily="34" charset="0"/>
              </a:rPr>
              <a:t>June ‘18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386789" y="2068338"/>
              <a:ext cx="1970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540727" y="2068338"/>
              <a:ext cx="1954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4677915" y="2068338"/>
              <a:ext cx="1979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789343" y="2068338"/>
              <a:ext cx="1967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726562"/>
            <a:ext cx="4906645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Data center and cloud transformation capabilities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48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7" name="Rectangle 26"/>
            <p:cNvSpPr/>
            <p:nvPr/>
          </p:nvSpPr>
          <p:spPr>
            <a:xfrm>
              <a:off x="5349830" y="3874974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WHY SIFY FOR MANAPPURAM FINANCE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50114"/>
            <a:ext cx="2372810" cy="24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79897"/>
              </p:ext>
            </p:extLst>
          </p:nvPr>
        </p:nvGraphicFramePr>
        <p:xfrm>
          <a:off x="358775" y="1036642"/>
          <a:ext cx="8415337" cy="36480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6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04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</a:t>
                      </a:r>
                      <a:r>
                        <a:rPr lang="en-US" sz="900" b="1" i="0" u="none" strike="noStrike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</a:p>
                  </a:txBody>
                  <a:tcPr marL="72000" marR="0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 and Insurance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GIC Housing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Shriram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Services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Sonata Finance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Hinduja Leyland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Credit India Finance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Post Payment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 Pay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(1/2)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06845"/>
              </p:ext>
            </p:extLst>
          </p:nvPr>
        </p:nvGraphicFramePr>
        <p:xfrm>
          <a:off x="363601" y="1035366"/>
          <a:ext cx="8410512" cy="366879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05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7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5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(2/2)</a:t>
            </a:r>
          </a:p>
        </p:txBody>
      </p:sp>
    </p:spTree>
    <p:extLst>
      <p:ext uri="{BB962C8B-B14F-4D97-AF65-F5344CB8AC3E}">
        <p14:creationId xmlns:p14="http://schemas.microsoft.com/office/powerpoint/2010/main" val="85793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726562"/>
            <a:ext cx="4906645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Network service transformation capabilities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307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3132000" cy="2195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72000" rIns="91428" bIns="45715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3132000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165778" y="1033784"/>
            <a:ext cx="3132000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175278" y="2502717"/>
            <a:ext cx="3132000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17527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911228"/>
            <a:ext cx="7539038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Introducing sify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123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1124"/>
              </p:ext>
            </p:extLst>
          </p:nvPr>
        </p:nvGraphicFramePr>
        <p:xfrm>
          <a:off x="371476" y="1025723"/>
          <a:ext cx="8402636" cy="36589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References &amp;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1348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726562"/>
            <a:ext cx="5875726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Security service engagement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721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4068" y="628650"/>
            <a:ext cx="83439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464" y="1257300"/>
            <a:ext cx="7179287" cy="2970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821005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Security Services Execution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93062"/>
              </p:ext>
            </p:extLst>
          </p:nvPr>
        </p:nvGraphicFramePr>
        <p:xfrm>
          <a:off x="363601" y="1023941"/>
          <a:ext cx="8385112" cy="36607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1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8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IN" sz="900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r>
                        <a:rPr lang="en-IN" sz="900" b="1" kern="12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0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911228"/>
            <a:ext cx="5875726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Tools &amp; automation capabilities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9071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45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rgbClr val="FFDE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rgbClr val="ED1C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29" name="Picture 4" descr="Image result for manappuram finan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6" y="3875826"/>
            <a:ext cx="1851771" cy="5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518723" y="3559813"/>
            <a:ext cx="0" cy="1164485"/>
          </a:xfrm>
          <a:prstGeom prst="line">
            <a:avLst/>
          </a:prstGeom>
          <a:ln w="28575">
            <a:solidFill>
              <a:srgbClr val="F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911228"/>
            <a:ext cx="5875726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rgbClr val="ED1C24"/>
                </a:solidFill>
              </a:rPr>
              <a:t>Why SIFy for manappuram?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960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4350" y="914400"/>
            <a:ext cx="5715000" cy="2132243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1" y="2457450"/>
            <a:ext cx="5715000" cy="2135274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– BFSI CUSTOMERS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2981806"/>
            <a:ext cx="4272012" cy="15330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7" y="1060435"/>
            <a:ext cx="5578974" cy="196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37400" y="4887913"/>
            <a:ext cx="2006600" cy="273050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6858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77420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89097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18117"/>
              </p:ext>
            </p:extLst>
          </p:nvPr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0460112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379" y="182362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2659379" y="2784412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2659379" y="374303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2659379" y="862836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228707"/>
            <a:ext cx="7538400" cy="646321"/>
          </a:xfrm>
        </p:spPr>
        <p:txBody>
          <a:bodyPr/>
          <a:lstStyle/>
          <a:p>
            <a:r>
              <a:rPr lang="en-IN" dirty="0"/>
              <a:t>Why Sify for Manappuram Finance? </a:t>
            </a:r>
            <a:r>
              <a:rPr lang="en-IN" dirty="0">
                <a:solidFill>
                  <a:srgbClr val="FF0000"/>
                </a:solidFill>
              </a:rPr>
              <a:t>(WIP – inputs to come from the sales team)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672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2659380" y="1029402"/>
            <a:ext cx="3825240" cy="738438"/>
          </a:xfrm>
          <a:prstGeom prst="round2Same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2659380" y="1993672"/>
            <a:ext cx="3825240" cy="738438"/>
          </a:xfrm>
          <a:prstGeom prst="round2SameRect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2659380" y="2957942"/>
            <a:ext cx="3825240" cy="738438"/>
          </a:xfrm>
          <a:prstGeom prst="round2SameRect">
            <a:avLst/>
          </a:prstGeom>
          <a:solidFill>
            <a:srgbClr val="B2A2C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2659380" y="3922213"/>
            <a:ext cx="3825240" cy="738438"/>
          </a:xfrm>
          <a:prstGeom prst="round2SameRect">
            <a:avLst/>
          </a:prstGeom>
          <a:solidFill>
            <a:srgbClr val="FDD5B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847519" y="1137011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Sify customer in BFSI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7519" y="210128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DC partner for 5-10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519" y="3065551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Network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7519" y="4029822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Security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 bwMode="auto">
          <a:xfrm>
            <a:off x="2947870" y="1150505"/>
            <a:ext cx="466998" cy="496232"/>
            <a:chOff x="1314" y="2642"/>
            <a:chExt cx="639" cy="679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26" y="2772"/>
              <a:ext cx="33" cy="17"/>
            </a:xfrm>
            <a:custGeom>
              <a:avLst/>
              <a:gdLst>
                <a:gd name="T0" fmla="*/ 171 w 171"/>
                <a:gd name="T1" fmla="*/ 82 h 82"/>
                <a:gd name="T2" fmla="*/ 0 w 171"/>
                <a:gd name="T3" fmla="*/ 14 h 82"/>
                <a:gd name="T4" fmla="*/ 171 w 17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82">
                  <a:moveTo>
                    <a:pt x="171" y="82"/>
                  </a:moveTo>
                  <a:cubicBezTo>
                    <a:pt x="166" y="0"/>
                    <a:pt x="82" y="14"/>
                    <a:pt x="0" y="14"/>
                  </a:cubicBezTo>
                  <a:cubicBezTo>
                    <a:pt x="60" y="30"/>
                    <a:pt x="118" y="52"/>
                    <a:pt x="17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395" y="2748"/>
              <a:ext cx="146" cy="119"/>
            </a:xfrm>
            <a:custGeom>
              <a:avLst/>
              <a:gdLst>
                <a:gd name="T0" fmla="*/ 466 w 742"/>
                <a:gd name="T1" fmla="*/ 0 h 608"/>
                <a:gd name="T2" fmla="*/ 255 w 742"/>
                <a:gd name="T3" fmla="*/ 608 h 608"/>
                <a:gd name="T4" fmla="*/ 742 w 742"/>
                <a:gd name="T5" fmla="*/ 143 h 608"/>
                <a:gd name="T6" fmla="*/ 466 w 742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2" h="608">
                  <a:moveTo>
                    <a:pt x="466" y="0"/>
                  </a:moveTo>
                  <a:cubicBezTo>
                    <a:pt x="147" y="0"/>
                    <a:pt x="0" y="404"/>
                    <a:pt x="255" y="608"/>
                  </a:cubicBezTo>
                  <a:cubicBezTo>
                    <a:pt x="342" y="375"/>
                    <a:pt x="515" y="209"/>
                    <a:pt x="742" y="143"/>
                  </a:cubicBezTo>
                  <a:cubicBezTo>
                    <a:pt x="680" y="57"/>
                    <a:pt x="579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14" y="2642"/>
              <a:ext cx="317" cy="318"/>
            </a:xfrm>
            <a:custGeom>
              <a:avLst/>
              <a:gdLst>
                <a:gd name="T0" fmla="*/ 220 w 1615"/>
                <a:gd name="T1" fmla="*/ 1082 h 1615"/>
                <a:gd name="T2" fmla="*/ 270 w 1615"/>
                <a:gd name="T3" fmla="*/ 1202 h 1615"/>
                <a:gd name="T4" fmla="*/ 165 w 1615"/>
                <a:gd name="T5" fmla="*/ 1307 h 1615"/>
                <a:gd name="T6" fmla="*/ 165 w 1615"/>
                <a:gd name="T7" fmla="*/ 1409 h 1615"/>
                <a:gd name="T8" fmla="*/ 350 w 1615"/>
                <a:gd name="T9" fmla="*/ 1594 h 1615"/>
                <a:gd name="T10" fmla="*/ 401 w 1615"/>
                <a:gd name="T11" fmla="*/ 1615 h 1615"/>
                <a:gd name="T12" fmla="*/ 452 w 1615"/>
                <a:gd name="T13" fmla="*/ 1594 h 1615"/>
                <a:gd name="T14" fmla="*/ 557 w 1615"/>
                <a:gd name="T15" fmla="*/ 1489 h 1615"/>
                <a:gd name="T16" fmla="*/ 606 w 1615"/>
                <a:gd name="T17" fmla="*/ 1510 h 1615"/>
                <a:gd name="T18" fmla="*/ 606 w 1615"/>
                <a:gd name="T19" fmla="*/ 1506 h 1615"/>
                <a:gd name="T20" fmla="*/ 634 w 1615"/>
                <a:gd name="T21" fmla="*/ 1263 h 1615"/>
                <a:gd name="T22" fmla="*/ 423 w 1615"/>
                <a:gd name="T23" fmla="*/ 879 h 1615"/>
                <a:gd name="T24" fmla="*/ 880 w 1615"/>
                <a:gd name="T25" fmla="*/ 423 h 1615"/>
                <a:gd name="T26" fmla="*/ 1276 w 1615"/>
                <a:gd name="T27" fmla="*/ 656 h 1615"/>
                <a:gd name="T28" fmla="*/ 1534 w 1615"/>
                <a:gd name="T29" fmla="*/ 664 h 1615"/>
                <a:gd name="T30" fmla="*/ 1489 w 1615"/>
                <a:gd name="T31" fmla="*/ 557 h 1615"/>
                <a:gd name="T32" fmla="*/ 1594 w 1615"/>
                <a:gd name="T33" fmla="*/ 452 h 1615"/>
                <a:gd name="T34" fmla="*/ 1615 w 1615"/>
                <a:gd name="T35" fmla="*/ 401 h 1615"/>
                <a:gd name="T36" fmla="*/ 1594 w 1615"/>
                <a:gd name="T37" fmla="*/ 350 h 1615"/>
                <a:gd name="T38" fmla="*/ 1409 w 1615"/>
                <a:gd name="T39" fmla="*/ 165 h 1615"/>
                <a:gd name="T40" fmla="*/ 1358 w 1615"/>
                <a:gd name="T41" fmla="*/ 144 h 1615"/>
                <a:gd name="T42" fmla="*/ 1307 w 1615"/>
                <a:gd name="T43" fmla="*/ 165 h 1615"/>
                <a:gd name="T44" fmla="*/ 1202 w 1615"/>
                <a:gd name="T45" fmla="*/ 270 h 1615"/>
                <a:gd name="T46" fmla="*/ 1082 w 1615"/>
                <a:gd name="T47" fmla="*/ 220 h 1615"/>
                <a:gd name="T48" fmla="*/ 1082 w 1615"/>
                <a:gd name="T49" fmla="*/ 72 h 1615"/>
                <a:gd name="T50" fmla="*/ 1010 w 1615"/>
                <a:gd name="T51" fmla="*/ 0 h 1615"/>
                <a:gd name="T52" fmla="*/ 749 w 1615"/>
                <a:gd name="T53" fmla="*/ 0 h 1615"/>
                <a:gd name="T54" fmla="*/ 677 w 1615"/>
                <a:gd name="T55" fmla="*/ 72 h 1615"/>
                <a:gd name="T56" fmla="*/ 677 w 1615"/>
                <a:gd name="T57" fmla="*/ 220 h 1615"/>
                <a:gd name="T58" fmla="*/ 557 w 1615"/>
                <a:gd name="T59" fmla="*/ 270 h 1615"/>
                <a:gd name="T60" fmla="*/ 452 w 1615"/>
                <a:gd name="T61" fmla="*/ 165 h 1615"/>
                <a:gd name="T62" fmla="*/ 401 w 1615"/>
                <a:gd name="T63" fmla="*/ 144 h 1615"/>
                <a:gd name="T64" fmla="*/ 350 w 1615"/>
                <a:gd name="T65" fmla="*/ 165 h 1615"/>
                <a:gd name="T66" fmla="*/ 165 w 1615"/>
                <a:gd name="T67" fmla="*/ 350 h 1615"/>
                <a:gd name="T68" fmla="*/ 144 w 1615"/>
                <a:gd name="T69" fmla="*/ 401 h 1615"/>
                <a:gd name="T70" fmla="*/ 165 w 1615"/>
                <a:gd name="T71" fmla="*/ 452 h 1615"/>
                <a:gd name="T72" fmla="*/ 270 w 1615"/>
                <a:gd name="T73" fmla="*/ 557 h 1615"/>
                <a:gd name="T74" fmla="*/ 221 w 1615"/>
                <a:gd name="T75" fmla="*/ 677 h 1615"/>
                <a:gd name="T76" fmla="*/ 72 w 1615"/>
                <a:gd name="T77" fmla="*/ 677 h 1615"/>
                <a:gd name="T78" fmla="*/ 0 w 1615"/>
                <a:gd name="T79" fmla="*/ 749 h 1615"/>
                <a:gd name="T80" fmla="*/ 0 w 1615"/>
                <a:gd name="T81" fmla="*/ 1010 h 1615"/>
                <a:gd name="T82" fmla="*/ 72 w 1615"/>
                <a:gd name="T83" fmla="*/ 1082 h 1615"/>
                <a:gd name="T84" fmla="*/ 220 w 1615"/>
                <a:gd name="T85" fmla="*/ 1082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" h="1615">
                  <a:moveTo>
                    <a:pt x="220" y="1082"/>
                  </a:moveTo>
                  <a:cubicBezTo>
                    <a:pt x="233" y="1124"/>
                    <a:pt x="250" y="1164"/>
                    <a:pt x="270" y="1202"/>
                  </a:cubicBezTo>
                  <a:cubicBezTo>
                    <a:pt x="165" y="1307"/>
                    <a:pt x="165" y="1307"/>
                    <a:pt x="165" y="1307"/>
                  </a:cubicBezTo>
                  <a:cubicBezTo>
                    <a:pt x="137" y="1335"/>
                    <a:pt x="137" y="1381"/>
                    <a:pt x="165" y="1409"/>
                  </a:cubicBezTo>
                  <a:cubicBezTo>
                    <a:pt x="350" y="1594"/>
                    <a:pt x="350" y="1594"/>
                    <a:pt x="350" y="1594"/>
                  </a:cubicBezTo>
                  <a:cubicBezTo>
                    <a:pt x="364" y="1607"/>
                    <a:pt x="382" y="1615"/>
                    <a:pt x="401" y="1615"/>
                  </a:cubicBezTo>
                  <a:cubicBezTo>
                    <a:pt x="420" y="1615"/>
                    <a:pt x="439" y="1607"/>
                    <a:pt x="452" y="1594"/>
                  </a:cubicBezTo>
                  <a:cubicBezTo>
                    <a:pt x="557" y="1489"/>
                    <a:pt x="557" y="1489"/>
                    <a:pt x="557" y="1489"/>
                  </a:cubicBezTo>
                  <a:cubicBezTo>
                    <a:pt x="573" y="1497"/>
                    <a:pt x="590" y="1502"/>
                    <a:pt x="606" y="1510"/>
                  </a:cubicBezTo>
                  <a:cubicBezTo>
                    <a:pt x="606" y="1508"/>
                    <a:pt x="606" y="1507"/>
                    <a:pt x="606" y="1506"/>
                  </a:cubicBezTo>
                  <a:cubicBezTo>
                    <a:pt x="606" y="1420"/>
                    <a:pt x="616" y="1339"/>
                    <a:pt x="634" y="1263"/>
                  </a:cubicBezTo>
                  <a:cubicBezTo>
                    <a:pt x="507" y="1182"/>
                    <a:pt x="423" y="1041"/>
                    <a:pt x="423" y="879"/>
                  </a:cubicBezTo>
                  <a:cubicBezTo>
                    <a:pt x="423" y="628"/>
                    <a:pt x="628" y="423"/>
                    <a:pt x="880" y="423"/>
                  </a:cubicBezTo>
                  <a:cubicBezTo>
                    <a:pt x="1050" y="423"/>
                    <a:pt x="1197" y="518"/>
                    <a:pt x="1276" y="656"/>
                  </a:cubicBezTo>
                  <a:cubicBezTo>
                    <a:pt x="1360" y="646"/>
                    <a:pt x="1439" y="646"/>
                    <a:pt x="1534" y="664"/>
                  </a:cubicBezTo>
                  <a:cubicBezTo>
                    <a:pt x="1521" y="627"/>
                    <a:pt x="1507" y="591"/>
                    <a:pt x="1489" y="557"/>
                  </a:cubicBezTo>
                  <a:cubicBezTo>
                    <a:pt x="1594" y="452"/>
                    <a:pt x="1594" y="452"/>
                    <a:pt x="1594" y="452"/>
                  </a:cubicBezTo>
                  <a:cubicBezTo>
                    <a:pt x="1608" y="438"/>
                    <a:pt x="1615" y="420"/>
                    <a:pt x="1615" y="401"/>
                  </a:cubicBezTo>
                  <a:cubicBezTo>
                    <a:pt x="1615" y="382"/>
                    <a:pt x="1608" y="363"/>
                    <a:pt x="1594" y="350"/>
                  </a:cubicBezTo>
                  <a:cubicBezTo>
                    <a:pt x="1409" y="165"/>
                    <a:pt x="1409" y="165"/>
                    <a:pt x="1409" y="165"/>
                  </a:cubicBezTo>
                  <a:cubicBezTo>
                    <a:pt x="1395" y="151"/>
                    <a:pt x="1377" y="144"/>
                    <a:pt x="1358" y="144"/>
                  </a:cubicBezTo>
                  <a:cubicBezTo>
                    <a:pt x="1340" y="144"/>
                    <a:pt x="1321" y="151"/>
                    <a:pt x="1307" y="165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164" y="250"/>
                    <a:pt x="1124" y="233"/>
                    <a:pt x="1082" y="220"/>
                  </a:cubicBezTo>
                  <a:cubicBezTo>
                    <a:pt x="1082" y="72"/>
                    <a:pt x="1082" y="72"/>
                    <a:pt x="1082" y="72"/>
                  </a:cubicBezTo>
                  <a:cubicBezTo>
                    <a:pt x="1082" y="32"/>
                    <a:pt x="1050" y="0"/>
                    <a:pt x="1010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09" y="0"/>
                    <a:pt x="677" y="32"/>
                    <a:pt x="677" y="72"/>
                  </a:cubicBezTo>
                  <a:cubicBezTo>
                    <a:pt x="677" y="220"/>
                    <a:pt x="677" y="220"/>
                    <a:pt x="677" y="220"/>
                  </a:cubicBezTo>
                  <a:cubicBezTo>
                    <a:pt x="635" y="233"/>
                    <a:pt x="595" y="250"/>
                    <a:pt x="557" y="270"/>
                  </a:cubicBezTo>
                  <a:cubicBezTo>
                    <a:pt x="452" y="165"/>
                    <a:pt x="452" y="165"/>
                    <a:pt x="452" y="165"/>
                  </a:cubicBezTo>
                  <a:cubicBezTo>
                    <a:pt x="438" y="151"/>
                    <a:pt x="420" y="144"/>
                    <a:pt x="401" y="144"/>
                  </a:cubicBezTo>
                  <a:cubicBezTo>
                    <a:pt x="383" y="144"/>
                    <a:pt x="364" y="151"/>
                    <a:pt x="350" y="165"/>
                  </a:cubicBezTo>
                  <a:cubicBezTo>
                    <a:pt x="165" y="350"/>
                    <a:pt x="165" y="350"/>
                    <a:pt x="165" y="350"/>
                  </a:cubicBezTo>
                  <a:cubicBezTo>
                    <a:pt x="152" y="363"/>
                    <a:pt x="144" y="382"/>
                    <a:pt x="144" y="401"/>
                  </a:cubicBezTo>
                  <a:cubicBezTo>
                    <a:pt x="144" y="420"/>
                    <a:pt x="152" y="438"/>
                    <a:pt x="165" y="452"/>
                  </a:cubicBezTo>
                  <a:cubicBezTo>
                    <a:pt x="270" y="557"/>
                    <a:pt x="270" y="557"/>
                    <a:pt x="270" y="557"/>
                  </a:cubicBezTo>
                  <a:cubicBezTo>
                    <a:pt x="250" y="595"/>
                    <a:pt x="233" y="635"/>
                    <a:pt x="221" y="677"/>
                  </a:cubicBezTo>
                  <a:cubicBezTo>
                    <a:pt x="72" y="677"/>
                    <a:pt x="72" y="677"/>
                    <a:pt x="72" y="677"/>
                  </a:cubicBezTo>
                  <a:cubicBezTo>
                    <a:pt x="32" y="677"/>
                    <a:pt x="0" y="709"/>
                    <a:pt x="0" y="749"/>
                  </a:cubicBezTo>
                  <a:cubicBezTo>
                    <a:pt x="0" y="1010"/>
                    <a:pt x="0" y="1010"/>
                    <a:pt x="0" y="1010"/>
                  </a:cubicBezTo>
                  <a:cubicBezTo>
                    <a:pt x="0" y="1050"/>
                    <a:pt x="32" y="1082"/>
                    <a:pt x="72" y="1082"/>
                  </a:cubicBezTo>
                  <a:lnTo>
                    <a:pt x="220" y="10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697" y="2993"/>
              <a:ext cx="143" cy="137"/>
            </a:xfrm>
            <a:custGeom>
              <a:avLst/>
              <a:gdLst>
                <a:gd name="T0" fmla="*/ 533 w 728"/>
                <a:gd name="T1" fmla="*/ 698 h 698"/>
                <a:gd name="T2" fmla="*/ 728 w 728"/>
                <a:gd name="T3" fmla="*/ 372 h 698"/>
                <a:gd name="T4" fmla="*/ 356 w 728"/>
                <a:gd name="T5" fmla="*/ 0 h 698"/>
                <a:gd name="T6" fmla="*/ 159 w 728"/>
                <a:gd name="T7" fmla="*/ 57 h 698"/>
                <a:gd name="T8" fmla="*/ 0 w 728"/>
                <a:gd name="T9" fmla="*/ 437 h 698"/>
                <a:gd name="T10" fmla="*/ 533 w 728"/>
                <a:gd name="T11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698">
                  <a:moveTo>
                    <a:pt x="533" y="698"/>
                  </a:moveTo>
                  <a:cubicBezTo>
                    <a:pt x="649" y="634"/>
                    <a:pt x="728" y="513"/>
                    <a:pt x="728" y="372"/>
                  </a:cubicBezTo>
                  <a:cubicBezTo>
                    <a:pt x="728" y="167"/>
                    <a:pt x="561" y="0"/>
                    <a:pt x="356" y="0"/>
                  </a:cubicBezTo>
                  <a:cubicBezTo>
                    <a:pt x="283" y="0"/>
                    <a:pt x="216" y="21"/>
                    <a:pt x="159" y="57"/>
                  </a:cubicBezTo>
                  <a:cubicBezTo>
                    <a:pt x="125" y="193"/>
                    <a:pt x="71" y="324"/>
                    <a:pt x="0" y="437"/>
                  </a:cubicBezTo>
                  <a:cubicBezTo>
                    <a:pt x="200" y="475"/>
                    <a:pt x="384" y="566"/>
                    <a:pt x="533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729" y="2879"/>
              <a:ext cx="224" cy="343"/>
            </a:xfrm>
            <a:custGeom>
              <a:avLst/>
              <a:gdLst>
                <a:gd name="T0" fmla="*/ 1139 w 1139"/>
                <a:gd name="T1" fmla="*/ 808 h 1743"/>
                <a:gd name="T2" fmla="*/ 1061 w 1139"/>
                <a:gd name="T3" fmla="*/ 730 h 1743"/>
                <a:gd name="T4" fmla="*/ 901 w 1139"/>
                <a:gd name="T5" fmla="*/ 730 h 1743"/>
                <a:gd name="T6" fmla="*/ 847 w 1139"/>
                <a:gd name="T7" fmla="*/ 601 h 1743"/>
                <a:gd name="T8" fmla="*/ 960 w 1139"/>
                <a:gd name="T9" fmla="*/ 488 h 1743"/>
                <a:gd name="T10" fmla="*/ 983 w 1139"/>
                <a:gd name="T11" fmla="*/ 433 h 1743"/>
                <a:gd name="T12" fmla="*/ 960 w 1139"/>
                <a:gd name="T13" fmla="*/ 378 h 1743"/>
                <a:gd name="T14" fmla="*/ 761 w 1139"/>
                <a:gd name="T15" fmla="*/ 178 h 1743"/>
                <a:gd name="T16" fmla="*/ 706 w 1139"/>
                <a:gd name="T17" fmla="*/ 156 h 1743"/>
                <a:gd name="T18" fmla="*/ 651 w 1139"/>
                <a:gd name="T19" fmla="*/ 178 h 1743"/>
                <a:gd name="T20" fmla="*/ 538 w 1139"/>
                <a:gd name="T21" fmla="*/ 292 h 1743"/>
                <a:gd name="T22" fmla="*/ 408 w 1139"/>
                <a:gd name="T23" fmla="*/ 238 h 1743"/>
                <a:gd name="T24" fmla="*/ 408 w 1139"/>
                <a:gd name="T25" fmla="*/ 78 h 1743"/>
                <a:gd name="T26" fmla="*/ 331 w 1139"/>
                <a:gd name="T27" fmla="*/ 0 h 1743"/>
                <a:gd name="T28" fmla="*/ 49 w 1139"/>
                <a:gd name="T29" fmla="*/ 0 h 1743"/>
                <a:gd name="T30" fmla="*/ 0 w 1139"/>
                <a:gd name="T31" fmla="*/ 19 h 1743"/>
                <a:gd name="T32" fmla="*/ 36 w 1139"/>
                <a:gd name="T33" fmla="*/ 300 h 1743"/>
                <a:gd name="T34" fmla="*/ 22 w 1139"/>
                <a:gd name="T35" fmla="*/ 492 h 1743"/>
                <a:gd name="T36" fmla="*/ 190 w 1139"/>
                <a:gd name="T37" fmla="*/ 461 h 1743"/>
                <a:gd name="T38" fmla="*/ 678 w 1139"/>
                <a:gd name="T39" fmla="*/ 949 h 1743"/>
                <a:gd name="T40" fmla="*/ 453 w 1139"/>
                <a:gd name="T41" fmla="*/ 1359 h 1743"/>
                <a:gd name="T42" fmla="*/ 680 w 1139"/>
                <a:gd name="T43" fmla="*/ 1738 h 1743"/>
                <a:gd name="T44" fmla="*/ 706 w 1139"/>
                <a:gd name="T45" fmla="*/ 1743 h 1743"/>
                <a:gd name="T46" fmla="*/ 761 w 1139"/>
                <a:gd name="T47" fmla="*/ 1720 h 1743"/>
                <a:gd name="T48" fmla="*/ 961 w 1139"/>
                <a:gd name="T49" fmla="*/ 1521 h 1743"/>
                <a:gd name="T50" fmla="*/ 983 w 1139"/>
                <a:gd name="T51" fmla="*/ 1466 h 1743"/>
                <a:gd name="T52" fmla="*/ 961 w 1139"/>
                <a:gd name="T53" fmla="*/ 1411 h 1743"/>
                <a:gd name="T54" fmla="*/ 847 w 1139"/>
                <a:gd name="T55" fmla="*/ 1297 h 1743"/>
                <a:gd name="T56" fmla="*/ 901 w 1139"/>
                <a:gd name="T57" fmla="*/ 1168 h 1743"/>
                <a:gd name="T58" fmla="*/ 1061 w 1139"/>
                <a:gd name="T59" fmla="*/ 1168 h 1743"/>
                <a:gd name="T60" fmla="*/ 1116 w 1139"/>
                <a:gd name="T61" fmla="*/ 1145 h 1743"/>
                <a:gd name="T62" fmla="*/ 1139 w 1139"/>
                <a:gd name="T63" fmla="*/ 1090 h 1743"/>
                <a:gd name="T64" fmla="*/ 1139 w 1139"/>
                <a:gd name="T65" fmla="*/ 80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9" h="1743">
                  <a:moveTo>
                    <a:pt x="1139" y="808"/>
                  </a:moveTo>
                  <a:cubicBezTo>
                    <a:pt x="1139" y="765"/>
                    <a:pt x="1104" y="730"/>
                    <a:pt x="1061" y="730"/>
                  </a:cubicBezTo>
                  <a:cubicBezTo>
                    <a:pt x="901" y="730"/>
                    <a:pt x="901" y="730"/>
                    <a:pt x="901" y="730"/>
                  </a:cubicBezTo>
                  <a:cubicBezTo>
                    <a:pt x="887" y="685"/>
                    <a:pt x="869" y="642"/>
                    <a:pt x="847" y="601"/>
                  </a:cubicBezTo>
                  <a:cubicBezTo>
                    <a:pt x="960" y="488"/>
                    <a:pt x="960" y="488"/>
                    <a:pt x="960" y="488"/>
                  </a:cubicBezTo>
                  <a:cubicBezTo>
                    <a:pt x="975" y="473"/>
                    <a:pt x="983" y="454"/>
                    <a:pt x="983" y="433"/>
                  </a:cubicBezTo>
                  <a:cubicBezTo>
                    <a:pt x="983" y="412"/>
                    <a:pt x="975" y="392"/>
                    <a:pt x="960" y="378"/>
                  </a:cubicBezTo>
                  <a:cubicBezTo>
                    <a:pt x="761" y="178"/>
                    <a:pt x="761" y="178"/>
                    <a:pt x="761" y="178"/>
                  </a:cubicBezTo>
                  <a:cubicBezTo>
                    <a:pt x="746" y="163"/>
                    <a:pt x="726" y="156"/>
                    <a:pt x="706" y="156"/>
                  </a:cubicBezTo>
                  <a:cubicBezTo>
                    <a:pt x="686" y="156"/>
                    <a:pt x="666" y="163"/>
                    <a:pt x="651" y="178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497" y="270"/>
                    <a:pt x="454" y="252"/>
                    <a:pt x="408" y="23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35"/>
                    <a:pt x="374" y="0"/>
                    <a:pt x="33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3" y="8"/>
                    <a:pt x="0" y="19"/>
                  </a:cubicBezTo>
                  <a:cubicBezTo>
                    <a:pt x="23" y="106"/>
                    <a:pt x="36" y="200"/>
                    <a:pt x="36" y="300"/>
                  </a:cubicBezTo>
                  <a:cubicBezTo>
                    <a:pt x="36" y="363"/>
                    <a:pt x="31" y="428"/>
                    <a:pt x="22" y="492"/>
                  </a:cubicBezTo>
                  <a:cubicBezTo>
                    <a:pt x="75" y="473"/>
                    <a:pt x="130" y="461"/>
                    <a:pt x="190" y="461"/>
                  </a:cubicBezTo>
                  <a:cubicBezTo>
                    <a:pt x="459" y="461"/>
                    <a:pt x="678" y="680"/>
                    <a:pt x="678" y="949"/>
                  </a:cubicBezTo>
                  <a:cubicBezTo>
                    <a:pt x="678" y="1121"/>
                    <a:pt x="588" y="1272"/>
                    <a:pt x="453" y="1359"/>
                  </a:cubicBezTo>
                  <a:cubicBezTo>
                    <a:pt x="551" y="1467"/>
                    <a:pt x="629" y="1595"/>
                    <a:pt x="680" y="1738"/>
                  </a:cubicBezTo>
                  <a:cubicBezTo>
                    <a:pt x="689" y="1741"/>
                    <a:pt x="697" y="1743"/>
                    <a:pt x="706" y="1743"/>
                  </a:cubicBezTo>
                  <a:cubicBezTo>
                    <a:pt x="726" y="1743"/>
                    <a:pt x="746" y="1735"/>
                    <a:pt x="761" y="1720"/>
                  </a:cubicBezTo>
                  <a:cubicBezTo>
                    <a:pt x="961" y="1521"/>
                    <a:pt x="961" y="1521"/>
                    <a:pt x="961" y="1521"/>
                  </a:cubicBezTo>
                  <a:cubicBezTo>
                    <a:pt x="975" y="1506"/>
                    <a:pt x="983" y="1486"/>
                    <a:pt x="983" y="1466"/>
                  </a:cubicBezTo>
                  <a:cubicBezTo>
                    <a:pt x="983" y="1445"/>
                    <a:pt x="975" y="1425"/>
                    <a:pt x="961" y="1411"/>
                  </a:cubicBezTo>
                  <a:cubicBezTo>
                    <a:pt x="847" y="1297"/>
                    <a:pt x="847" y="1297"/>
                    <a:pt x="847" y="1297"/>
                  </a:cubicBezTo>
                  <a:cubicBezTo>
                    <a:pt x="869" y="1256"/>
                    <a:pt x="887" y="1213"/>
                    <a:pt x="901" y="1168"/>
                  </a:cubicBezTo>
                  <a:cubicBezTo>
                    <a:pt x="1061" y="1168"/>
                    <a:pt x="1061" y="1168"/>
                    <a:pt x="1061" y="1168"/>
                  </a:cubicBezTo>
                  <a:cubicBezTo>
                    <a:pt x="1081" y="1168"/>
                    <a:pt x="1101" y="1160"/>
                    <a:pt x="1116" y="1145"/>
                  </a:cubicBezTo>
                  <a:cubicBezTo>
                    <a:pt x="1130" y="1131"/>
                    <a:pt x="1139" y="1111"/>
                    <a:pt x="1139" y="1090"/>
                  </a:cubicBezTo>
                  <a:lnTo>
                    <a:pt x="1139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321" y="3110"/>
              <a:ext cx="528" cy="211"/>
            </a:xfrm>
            <a:custGeom>
              <a:avLst/>
              <a:gdLst>
                <a:gd name="T0" fmla="*/ 2603 w 2690"/>
                <a:gd name="T1" fmla="*/ 633 h 1075"/>
                <a:gd name="T2" fmla="*/ 1794 w 2690"/>
                <a:gd name="T3" fmla="*/ 0 h 1075"/>
                <a:gd name="T4" fmla="*/ 1345 w 2690"/>
                <a:gd name="T5" fmla="*/ 213 h 1075"/>
                <a:gd name="T6" fmla="*/ 895 w 2690"/>
                <a:gd name="T7" fmla="*/ 0 h 1075"/>
                <a:gd name="T8" fmla="*/ 86 w 2690"/>
                <a:gd name="T9" fmla="*/ 633 h 1075"/>
                <a:gd name="T10" fmla="*/ 19 w 2690"/>
                <a:gd name="T11" fmla="*/ 830 h 1075"/>
                <a:gd name="T12" fmla="*/ 44 w 2690"/>
                <a:gd name="T13" fmla="*/ 998 h 1075"/>
                <a:gd name="T14" fmla="*/ 195 w 2690"/>
                <a:gd name="T15" fmla="*/ 1075 h 1075"/>
                <a:gd name="T16" fmla="*/ 2495 w 2690"/>
                <a:gd name="T17" fmla="*/ 1075 h 1075"/>
                <a:gd name="T18" fmla="*/ 2646 w 2690"/>
                <a:gd name="T19" fmla="*/ 998 h 1075"/>
                <a:gd name="T20" fmla="*/ 2670 w 2690"/>
                <a:gd name="T21" fmla="*/ 830 h 1075"/>
                <a:gd name="T22" fmla="*/ 2603 w 2690"/>
                <a:gd name="T23" fmla="*/ 63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0" h="1075">
                  <a:moveTo>
                    <a:pt x="2603" y="633"/>
                  </a:moveTo>
                  <a:cubicBezTo>
                    <a:pt x="2483" y="278"/>
                    <a:pt x="2163" y="33"/>
                    <a:pt x="1794" y="0"/>
                  </a:cubicBezTo>
                  <a:cubicBezTo>
                    <a:pt x="1671" y="130"/>
                    <a:pt x="1518" y="213"/>
                    <a:pt x="1345" y="213"/>
                  </a:cubicBezTo>
                  <a:cubicBezTo>
                    <a:pt x="1172" y="213"/>
                    <a:pt x="1019" y="130"/>
                    <a:pt x="895" y="0"/>
                  </a:cubicBezTo>
                  <a:cubicBezTo>
                    <a:pt x="526" y="33"/>
                    <a:pt x="207" y="278"/>
                    <a:pt x="86" y="633"/>
                  </a:cubicBezTo>
                  <a:cubicBezTo>
                    <a:pt x="19" y="830"/>
                    <a:pt x="19" y="830"/>
                    <a:pt x="19" y="830"/>
                  </a:cubicBezTo>
                  <a:cubicBezTo>
                    <a:pt x="0" y="887"/>
                    <a:pt x="9" y="949"/>
                    <a:pt x="44" y="998"/>
                  </a:cubicBezTo>
                  <a:cubicBezTo>
                    <a:pt x="79" y="1046"/>
                    <a:pt x="135" y="1075"/>
                    <a:pt x="195" y="1075"/>
                  </a:cubicBezTo>
                  <a:cubicBezTo>
                    <a:pt x="2495" y="1075"/>
                    <a:pt x="2495" y="1075"/>
                    <a:pt x="2495" y="1075"/>
                  </a:cubicBezTo>
                  <a:cubicBezTo>
                    <a:pt x="2555" y="1075"/>
                    <a:pt x="2611" y="1046"/>
                    <a:pt x="2646" y="998"/>
                  </a:cubicBezTo>
                  <a:cubicBezTo>
                    <a:pt x="2680" y="949"/>
                    <a:pt x="2690" y="887"/>
                    <a:pt x="2670" y="830"/>
                  </a:cubicBezTo>
                  <a:lnTo>
                    <a:pt x="2603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67" y="2758"/>
              <a:ext cx="236" cy="360"/>
            </a:xfrm>
            <a:custGeom>
              <a:avLst/>
              <a:gdLst>
                <a:gd name="T0" fmla="*/ 0 w 1200"/>
                <a:gd name="T1" fmla="*/ 917 h 1832"/>
                <a:gd name="T2" fmla="*/ 600 w 1200"/>
                <a:gd name="T3" fmla="*/ 1832 h 1832"/>
                <a:gd name="T4" fmla="*/ 1200 w 1200"/>
                <a:gd name="T5" fmla="*/ 917 h 1832"/>
                <a:gd name="T6" fmla="*/ 0 w 1200"/>
                <a:gd name="T7" fmla="*/ 917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832">
                  <a:moveTo>
                    <a:pt x="0" y="917"/>
                  </a:moveTo>
                  <a:cubicBezTo>
                    <a:pt x="0" y="1358"/>
                    <a:pt x="269" y="1832"/>
                    <a:pt x="600" y="1832"/>
                  </a:cubicBezTo>
                  <a:cubicBezTo>
                    <a:pt x="931" y="1832"/>
                    <a:pt x="1200" y="1358"/>
                    <a:pt x="1200" y="917"/>
                  </a:cubicBezTo>
                  <a:cubicBezTo>
                    <a:pt x="1200" y="2"/>
                    <a:pt x="0" y="0"/>
                    <a:pt x="0" y="9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841117" y="2177395"/>
            <a:ext cx="655336" cy="431950"/>
            <a:chOff x="3844" y="1944"/>
            <a:chExt cx="619" cy="408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844" y="1944"/>
              <a:ext cx="426" cy="246"/>
            </a:xfrm>
            <a:custGeom>
              <a:avLst/>
              <a:gdLst>
                <a:gd name="T0" fmla="*/ 503 w 2555"/>
                <a:gd name="T1" fmla="*/ 1303 h 1474"/>
                <a:gd name="T2" fmla="*/ 477 w 2555"/>
                <a:gd name="T3" fmla="*/ 0 h 1474"/>
                <a:gd name="T4" fmla="*/ 975 w 2555"/>
                <a:gd name="T5" fmla="*/ 170 h 1474"/>
                <a:gd name="T6" fmla="*/ 1060 w 2555"/>
                <a:gd name="T7" fmla="*/ 203 h 1474"/>
                <a:gd name="T8" fmla="*/ 1169 w 2555"/>
                <a:gd name="T9" fmla="*/ 213 h 1474"/>
                <a:gd name="T10" fmla="*/ 1286 w 2555"/>
                <a:gd name="T11" fmla="*/ 169 h 1474"/>
                <a:gd name="T12" fmla="*/ 1430 w 2555"/>
                <a:gd name="T13" fmla="*/ 131 h 1474"/>
                <a:gd name="T14" fmla="*/ 1579 w 2555"/>
                <a:gd name="T15" fmla="*/ 151 h 1474"/>
                <a:gd name="T16" fmla="*/ 2535 w 2555"/>
                <a:gd name="T17" fmla="*/ 492 h 1474"/>
                <a:gd name="T18" fmla="*/ 2555 w 2555"/>
                <a:gd name="T19" fmla="*/ 544 h 1474"/>
                <a:gd name="T20" fmla="*/ 2550 w 2555"/>
                <a:gd name="T21" fmla="*/ 581 h 1474"/>
                <a:gd name="T22" fmla="*/ 2535 w 2555"/>
                <a:gd name="T23" fmla="*/ 652 h 1474"/>
                <a:gd name="T24" fmla="*/ 2495 w 2555"/>
                <a:gd name="T25" fmla="*/ 735 h 1474"/>
                <a:gd name="T26" fmla="*/ 2424 w 2555"/>
                <a:gd name="T27" fmla="*/ 809 h 1474"/>
                <a:gd name="T28" fmla="*/ 2314 w 2555"/>
                <a:gd name="T29" fmla="*/ 852 h 1474"/>
                <a:gd name="T30" fmla="*/ 2181 w 2555"/>
                <a:gd name="T31" fmla="*/ 843 h 1474"/>
                <a:gd name="T32" fmla="*/ 1801 w 2555"/>
                <a:gd name="T33" fmla="*/ 746 h 1474"/>
                <a:gd name="T34" fmla="*/ 1746 w 2555"/>
                <a:gd name="T35" fmla="*/ 842 h 1474"/>
                <a:gd name="T36" fmla="*/ 1662 w 2555"/>
                <a:gd name="T37" fmla="*/ 942 h 1474"/>
                <a:gd name="T38" fmla="*/ 1544 w 2555"/>
                <a:gd name="T39" fmla="*/ 1029 h 1474"/>
                <a:gd name="T40" fmla="*/ 1396 w 2555"/>
                <a:gd name="T41" fmla="*/ 1082 h 1474"/>
                <a:gd name="T42" fmla="*/ 1226 w 2555"/>
                <a:gd name="T43" fmla="*/ 1088 h 1474"/>
                <a:gd name="T44" fmla="*/ 1029 w 2555"/>
                <a:gd name="T45" fmla="*/ 1045 h 1474"/>
                <a:gd name="T46" fmla="*/ 986 w 2555"/>
                <a:gd name="T47" fmla="*/ 1007 h 1474"/>
                <a:gd name="T48" fmla="*/ 983 w 2555"/>
                <a:gd name="T49" fmla="*/ 950 h 1474"/>
                <a:gd name="T50" fmla="*/ 1021 w 2555"/>
                <a:gd name="T51" fmla="*/ 906 h 1474"/>
                <a:gd name="T52" fmla="*/ 1078 w 2555"/>
                <a:gd name="T53" fmla="*/ 903 h 1474"/>
                <a:gd name="T54" fmla="*/ 1243 w 2555"/>
                <a:gd name="T55" fmla="*/ 939 h 1474"/>
                <a:gd name="T56" fmla="*/ 1388 w 2555"/>
                <a:gd name="T57" fmla="*/ 930 h 1474"/>
                <a:gd name="T58" fmla="*/ 1509 w 2555"/>
                <a:gd name="T59" fmla="*/ 874 h 1474"/>
                <a:gd name="T60" fmla="*/ 1597 w 2555"/>
                <a:gd name="T61" fmla="*/ 791 h 1474"/>
                <a:gd name="T62" fmla="*/ 1654 w 2555"/>
                <a:gd name="T63" fmla="*/ 703 h 1474"/>
                <a:gd name="T64" fmla="*/ 1686 w 2555"/>
                <a:gd name="T65" fmla="*/ 633 h 1474"/>
                <a:gd name="T66" fmla="*/ 1695 w 2555"/>
                <a:gd name="T67" fmla="*/ 604 h 1474"/>
                <a:gd name="T68" fmla="*/ 1732 w 2555"/>
                <a:gd name="T69" fmla="*/ 557 h 1474"/>
                <a:gd name="T70" fmla="*/ 1793 w 2555"/>
                <a:gd name="T71" fmla="*/ 552 h 1474"/>
                <a:gd name="T72" fmla="*/ 2245 w 2555"/>
                <a:gd name="T73" fmla="*/ 701 h 1474"/>
                <a:gd name="T74" fmla="*/ 2321 w 2555"/>
                <a:gd name="T75" fmla="*/ 694 h 1474"/>
                <a:gd name="T76" fmla="*/ 2370 w 2555"/>
                <a:gd name="T77" fmla="*/ 652 h 1474"/>
                <a:gd name="T78" fmla="*/ 2396 w 2555"/>
                <a:gd name="T79" fmla="*/ 591 h 1474"/>
                <a:gd name="T80" fmla="*/ 1460 w 2555"/>
                <a:gd name="T81" fmla="*/ 279 h 1474"/>
                <a:gd name="T82" fmla="*/ 1354 w 2555"/>
                <a:gd name="T83" fmla="*/ 303 h 1474"/>
                <a:gd name="T84" fmla="*/ 1226 w 2555"/>
                <a:gd name="T85" fmla="*/ 355 h 1474"/>
                <a:gd name="T86" fmla="*/ 1096 w 2555"/>
                <a:gd name="T87" fmla="*/ 362 h 1474"/>
                <a:gd name="T88" fmla="*/ 993 w 2555"/>
                <a:gd name="T89" fmla="*/ 336 h 1474"/>
                <a:gd name="T90" fmla="*/ 600 w 2555"/>
                <a:gd name="T91" fmla="*/ 1455 h 1474"/>
                <a:gd name="T92" fmla="*/ 549 w 2555"/>
                <a:gd name="T93" fmla="*/ 1474 h 1474"/>
                <a:gd name="T94" fmla="*/ 51 w 2555"/>
                <a:gd name="T95" fmla="*/ 1307 h 1474"/>
                <a:gd name="T96" fmla="*/ 8 w 2555"/>
                <a:gd name="T97" fmla="*/ 1269 h 1474"/>
                <a:gd name="T98" fmla="*/ 3 w 2555"/>
                <a:gd name="T99" fmla="*/ 1212 h 1474"/>
                <a:gd name="T100" fmla="*/ 423 w 2555"/>
                <a:gd name="T101" fmla="*/ 18 h 1474"/>
                <a:gd name="T102" fmla="*/ 477 w 2555"/>
                <a:gd name="T103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5" h="1474">
                  <a:moveTo>
                    <a:pt x="520" y="170"/>
                  </a:moveTo>
                  <a:lnTo>
                    <a:pt x="171" y="1189"/>
                  </a:lnTo>
                  <a:lnTo>
                    <a:pt x="503" y="1303"/>
                  </a:lnTo>
                  <a:lnTo>
                    <a:pt x="852" y="284"/>
                  </a:lnTo>
                  <a:lnTo>
                    <a:pt x="520" y="170"/>
                  </a:lnTo>
                  <a:close/>
                  <a:moveTo>
                    <a:pt x="477" y="0"/>
                  </a:moveTo>
                  <a:lnTo>
                    <a:pt x="497" y="3"/>
                  </a:lnTo>
                  <a:lnTo>
                    <a:pt x="969" y="169"/>
                  </a:lnTo>
                  <a:lnTo>
                    <a:pt x="975" y="170"/>
                  </a:lnTo>
                  <a:lnTo>
                    <a:pt x="979" y="172"/>
                  </a:lnTo>
                  <a:lnTo>
                    <a:pt x="984" y="176"/>
                  </a:lnTo>
                  <a:lnTo>
                    <a:pt x="1060" y="203"/>
                  </a:lnTo>
                  <a:lnTo>
                    <a:pt x="1096" y="212"/>
                  </a:lnTo>
                  <a:lnTo>
                    <a:pt x="1132" y="215"/>
                  </a:lnTo>
                  <a:lnTo>
                    <a:pt x="1169" y="213"/>
                  </a:lnTo>
                  <a:lnTo>
                    <a:pt x="1205" y="205"/>
                  </a:lnTo>
                  <a:lnTo>
                    <a:pt x="1240" y="191"/>
                  </a:lnTo>
                  <a:lnTo>
                    <a:pt x="1286" y="169"/>
                  </a:lnTo>
                  <a:lnTo>
                    <a:pt x="1333" y="150"/>
                  </a:lnTo>
                  <a:lnTo>
                    <a:pt x="1381" y="137"/>
                  </a:lnTo>
                  <a:lnTo>
                    <a:pt x="1430" y="131"/>
                  </a:lnTo>
                  <a:lnTo>
                    <a:pt x="1481" y="132"/>
                  </a:lnTo>
                  <a:lnTo>
                    <a:pt x="1531" y="137"/>
                  </a:lnTo>
                  <a:lnTo>
                    <a:pt x="1579" y="151"/>
                  </a:lnTo>
                  <a:lnTo>
                    <a:pt x="2503" y="471"/>
                  </a:lnTo>
                  <a:lnTo>
                    <a:pt x="2521" y="479"/>
                  </a:lnTo>
                  <a:lnTo>
                    <a:pt x="2535" y="492"/>
                  </a:lnTo>
                  <a:lnTo>
                    <a:pt x="2546" y="507"/>
                  </a:lnTo>
                  <a:lnTo>
                    <a:pt x="2553" y="525"/>
                  </a:lnTo>
                  <a:lnTo>
                    <a:pt x="2555" y="544"/>
                  </a:lnTo>
                  <a:lnTo>
                    <a:pt x="2554" y="552"/>
                  </a:lnTo>
                  <a:lnTo>
                    <a:pt x="2553" y="564"/>
                  </a:lnTo>
                  <a:lnTo>
                    <a:pt x="2550" y="581"/>
                  </a:lnTo>
                  <a:lnTo>
                    <a:pt x="2547" y="603"/>
                  </a:lnTo>
                  <a:lnTo>
                    <a:pt x="2541" y="626"/>
                  </a:lnTo>
                  <a:lnTo>
                    <a:pt x="2535" y="652"/>
                  </a:lnTo>
                  <a:lnTo>
                    <a:pt x="2524" y="679"/>
                  </a:lnTo>
                  <a:lnTo>
                    <a:pt x="2512" y="708"/>
                  </a:lnTo>
                  <a:lnTo>
                    <a:pt x="2495" y="735"/>
                  </a:lnTo>
                  <a:lnTo>
                    <a:pt x="2476" y="762"/>
                  </a:lnTo>
                  <a:lnTo>
                    <a:pt x="2452" y="786"/>
                  </a:lnTo>
                  <a:lnTo>
                    <a:pt x="2424" y="809"/>
                  </a:lnTo>
                  <a:lnTo>
                    <a:pt x="2390" y="829"/>
                  </a:lnTo>
                  <a:lnTo>
                    <a:pt x="2353" y="843"/>
                  </a:lnTo>
                  <a:lnTo>
                    <a:pt x="2314" y="852"/>
                  </a:lnTo>
                  <a:lnTo>
                    <a:pt x="2272" y="854"/>
                  </a:lnTo>
                  <a:lnTo>
                    <a:pt x="2227" y="851"/>
                  </a:lnTo>
                  <a:lnTo>
                    <a:pt x="2181" y="843"/>
                  </a:lnTo>
                  <a:lnTo>
                    <a:pt x="2132" y="828"/>
                  </a:lnTo>
                  <a:lnTo>
                    <a:pt x="1813" y="719"/>
                  </a:lnTo>
                  <a:lnTo>
                    <a:pt x="1801" y="746"/>
                  </a:lnTo>
                  <a:lnTo>
                    <a:pt x="1785" y="776"/>
                  </a:lnTo>
                  <a:lnTo>
                    <a:pt x="1767" y="809"/>
                  </a:lnTo>
                  <a:lnTo>
                    <a:pt x="1746" y="842"/>
                  </a:lnTo>
                  <a:lnTo>
                    <a:pt x="1721" y="875"/>
                  </a:lnTo>
                  <a:lnTo>
                    <a:pt x="1694" y="909"/>
                  </a:lnTo>
                  <a:lnTo>
                    <a:pt x="1662" y="942"/>
                  </a:lnTo>
                  <a:lnTo>
                    <a:pt x="1626" y="974"/>
                  </a:lnTo>
                  <a:lnTo>
                    <a:pt x="1587" y="1003"/>
                  </a:lnTo>
                  <a:lnTo>
                    <a:pt x="1544" y="1029"/>
                  </a:lnTo>
                  <a:lnTo>
                    <a:pt x="1496" y="1051"/>
                  </a:lnTo>
                  <a:lnTo>
                    <a:pt x="1446" y="1069"/>
                  </a:lnTo>
                  <a:lnTo>
                    <a:pt x="1396" y="1082"/>
                  </a:lnTo>
                  <a:lnTo>
                    <a:pt x="1342" y="1090"/>
                  </a:lnTo>
                  <a:lnTo>
                    <a:pt x="1286" y="1092"/>
                  </a:lnTo>
                  <a:lnTo>
                    <a:pt x="1226" y="1088"/>
                  </a:lnTo>
                  <a:lnTo>
                    <a:pt x="1163" y="1081"/>
                  </a:lnTo>
                  <a:lnTo>
                    <a:pt x="1096" y="1066"/>
                  </a:lnTo>
                  <a:lnTo>
                    <a:pt x="1029" y="1045"/>
                  </a:lnTo>
                  <a:lnTo>
                    <a:pt x="1011" y="1036"/>
                  </a:lnTo>
                  <a:lnTo>
                    <a:pt x="996" y="1023"/>
                  </a:lnTo>
                  <a:lnTo>
                    <a:pt x="986" y="1007"/>
                  </a:lnTo>
                  <a:lnTo>
                    <a:pt x="979" y="988"/>
                  </a:lnTo>
                  <a:lnTo>
                    <a:pt x="978" y="969"/>
                  </a:lnTo>
                  <a:lnTo>
                    <a:pt x="983" y="950"/>
                  </a:lnTo>
                  <a:lnTo>
                    <a:pt x="992" y="931"/>
                  </a:lnTo>
                  <a:lnTo>
                    <a:pt x="1004" y="916"/>
                  </a:lnTo>
                  <a:lnTo>
                    <a:pt x="1021" y="906"/>
                  </a:lnTo>
                  <a:lnTo>
                    <a:pt x="1039" y="899"/>
                  </a:lnTo>
                  <a:lnTo>
                    <a:pt x="1058" y="898"/>
                  </a:lnTo>
                  <a:lnTo>
                    <a:pt x="1078" y="903"/>
                  </a:lnTo>
                  <a:lnTo>
                    <a:pt x="1134" y="919"/>
                  </a:lnTo>
                  <a:lnTo>
                    <a:pt x="1190" y="932"/>
                  </a:lnTo>
                  <a:lnTo>
                    <a:pt x="1243" y="939"/>
                  </a:lnTo>
                  <a:lnTo>
                    <a:pt x="1293" y="941"/>
                  </a:lnTo>
                  <a:lnTo>
                    <a:pt x="1342" y="937"/>
                  </a:lnTo>
                  <a:lnTo>
                    <a:pt x="1388" y="930"/>
                  </a:lnTo>
                  <a:lnTo>
                    <a:pt x="1430" y="916"/>
                  </a:lnTo>
                  <a:lnTo>
                    <a:pt x="1472" y="897"/>
                  </a:lnTo>
                  <a:lnTo>
                    <a:pt x="1509" y="874"/>
                  </a:lnTo>
                  <a:lnTo>
                    <a:pt x="1542" y="848"/>
                  </a:lnTo>
                  <a:lnTo>
                    <a:pt x="1571" y="820"/>
                  </a:lnTo>
                  <a:lnTo>
                    <a:pt x="1597" y="791"/>
                  </a:lnTo>
                  <a:lnTo>
                    <a:pt x="1618" y="762"/>
                  </a:lnTo>
                  <a:lnTo>
                    <a:pt x="1638" y="732"/>
                  </a:lnTo>
                  <a:lnTo>
                    <a:pt x="1654" y="703"/>
                  </a:lnTo>
                  <a:lnTo>
                    <a:pt x="1667" y="677"/>
                  </a:lnTo>
                  <a:lnTo>
                    <a:pt x="1678" y="653"/>
                  </a:lnTo>
                  <a:lnTo>
                    <a:pt x="1686" y="633"/>
                  </a:lnTo>
                  <a:lnTo>
                    <a:pt x="1692" y="619"/>
                  </a:lnTo>
                  <a:lnTo>
                    <a:pt x="1694" y="608"/>
                  </a:lnTo>
                  <a:lnTo>
                    <a:pt x="1695" y="604"/>
                  </a:lnTo>
                  <a:lnTo>
                    <a:pt x="1704" y="585"/>
                  </a:lnTo>
                  <a:lnTo>
                    <a:pt x="1716" y="569"/>
                  </a:lnTo>
                  <a:lnTo>
                    <a:pt x="1732" y="557"/>
                  </a:lnTo>
                  <a:lnTo>
                    <a:pt x="1752" y="550"/>
                  </a:lnTo>
                  <a:lnTo>
                    <a:pt x="1773" y="548"/>
                  </a:lnTo>
                  <a:lnTo>
                    <a:pt x="1793" y="552"/>
                  </a:lnTo>
                  <a:lnTo>
                    <a:pt x="2180" y="684"/>
                  </a:lnTo>
                  <a:lnTo>
                    <a:pt x="2215" y="694"/>
                  </a:lnTo>
                  <a:lnTo>
                    <a:pt x="2245" y="701"/>
                  </a:lnTo>
                  <a:lnTo>
                    <a:pt x="2273" y="703"/>
                  </a:lnTo>
                  <a:lnTo>
                    <a:pt x="2298" y="701"/>
                  </a:lnTo>
                  <a:lnTo>
                    <a:pt x="2321" y="694"/>
                  </a:lnTo>
                  <a:lnTo>
                    <a:pt x="2340" y="684"/>
                  </a:lnTo>
                  <a:lnTo>
                    <a:pt x="2357" y="669"/>
                  </a:lnTo>
                  <a:lnTo>
                    <a:pt x="2370" y="652"/>
                  </a:lnTo>
                  <a:lnTo>
                    <a:pt x="2381" y="632"/>
                  </a:lnTo>
                  <a:lnTo>
                    <a:pt x="2390" y="612"/>
                  </a:lnTo>
                  <a:lnTo>
                    <a:pt x="2396" y="591"/>
                  </a:lnTo>
                  <a:lnTo>
                    <a:pt x="1531" y="292"/>
                  </a:lnTo>
                  <a:lnTo>
                    <a:pt x="1496" y="283"/>
                  </a:lnTo>
                  <a:lnTo>
                    <a:pt x="1460" y="279"/>
                  </a:lnTo>
                  <a:lnTo>
                    <a:pt x="1424" y="282"/>
                  </a:lnTo>
                  <a:lnTo>
                    <a:pt x="1388" y="289"/>
                  </a:lnTo>
                  <a:lnTo>
                    <a:pt x="1354" y="303"/>
                  </a:lnTo>
                  <a:lnTo>
                    <a:pt x="1308" y="325"/>
                  </a:lnTo>
                  <a:lnTo>
                    <a:pt x="1267" y="342"/>
                  </a:lnTo>
                  <a:lnTo>
                    <a:pt x="1226" y="355"/>
                  </a:lnTo>
                  <a:lnTo>
                    <a:pt x="1183" y="362"/>
                  </a:lnTo>
                  <a:lnTo>
                    <a:pt x="1140" y="364"/>
                  </a:lnTo>
                  <a:lnTo>
                    <a:pt x="1096" y="362"/>
                  </a:lnTo>
                  <a:lnTo>
                    <a:pt x="1053" y="355"/>
                  </a:lnTo>
                  <a:lnTo>
                    <a:pt x="1012" y="342"/>
                  </a:lnTo>
                  <a:lnTo>
                    <a:pt x="993" y="336"/>
                  </a:lnTo>
                  <a:lnTo>
                    <a:pt x="620" y="1423"/>
                  </a:lnTo>
                  <a:lnTo>
                    <a:pt x="612" y="1440"/>
                  </a:lnTo>
                  <a:lnTo>
                    <a:pt x="600" y="1455"/>
                  </a:lnTo>
                  <a:lnTo>
                    <a:pt x="585" y="1465"/>
                  </a:lnTo>
                  <a:lnTo>
                    <a:pt x="567" y="1472"/>
                  </a:lnTo>
                  <a:lnTo>
                    <a:pt x="549" y="1474"/>
                  </a:lnTo>
                  <a:lnTo>
                    <a:pt x="537" y="1473"/>
                  </a:lnTo>
                  <a:lnTo>
                    <a:pt x="526" y="1471"/>
                  </a:lnTo>
                  <a:lnTo>
                    <a:pt x="51" y="1307"/>
                  </a:lnTo>
                  <a:lnTo>
                    <a:pt x="33" y="1298"/>
                  </a:lnTo>
                  <a:lnTo>
                    <a:pt x="18" y="1286"/>
                  </a:lnTo>
                  <a:lnTo>
                    <a:pt x="8" y="1269"/>
                  </a:lnTo>
                  <a:lnTo>
                    <a:pt x="1" y="1250"/>
                  </a:lnTo>
                  <a:lnTo>
                    <a:pt x="0" y="1231"/>
                  </a:lnTo>
                  <a:lnTo>
                    <a:pt x="3" y="1212"/>
                  </a:lnTo>
                  <a:lnTo>
                    <a:pt x="402" y="50"/>
                  </a:lnTo>
                  <a:lnTo>
                    <a:pt x="411" y="32"/>
                  </a:lnTo>
                  <a:lnTo>
                    <a:pt x="423" y="18"/>
                  </a:lnTo>
                  <a:lnTo>
                    <a:pt x="440" y="8"/>
                  </a:lnTo>
                  <a:lnTo>
                    <a:pt x="458" y="1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965" y="1945"/>
              <a:ext cx="498" cy="407"/>
            </a:xfrm>
            <a:custGeom>
              <a:avLst/>
              <a:gdLst>
                <a:gd name="T0" fmla="*/ 2816 w 2989"/>
                <a:gd name="T1" fmla="*/ 1142 h 2443"/>
                <a:gd name="T2" fmla="*/ 2419 w 2989"/>
                <a:gd name="T3" fmla="*/ 12 h 2443"/>
                <a:gd name="T4" fmla="*/ 2988 w 2989"/>
                <a:gd name="T5" fmla="*/ 1164 h 2443"/>
                <a:gd name="T6" fmla="*/ 2964 w 2989"/>
                <a:gd name="T7" fmla="*/ 1234 h 2443"/>
                <a:gd name="T8" fmla="*/ 2234 w 2989"/>
                <a:gd name="T9" fmla="*/ 1707 h 2443"/>
                <a:gd name="T10" fmla="*/ 1881 w 2989"/>
                <a:gd name="T11" fmla="*/ 1948 h 2443"/>
                <a:gd name="T12" fmla="*/ 862 w 2989"/>
                <a:gd name="T13" fmla="*/ 2441 h 2443"/>
                <a:gd name="T14" fmla="*/ 726 w 2989"/>
                <a:gd name="T15" fmla="*/ 2417 h 2443"/>
                <a:gd name="T16" fmla="*/ 631 w 2989"/>
                <a:gd name="T17" fmla="*/ 2319 h 2443"/>
                <a:gd name="T18" fmla="*/ 540 w 2989"/>
                <a:gd name="T19" fmla="*/ 2283 h 2443"/>
                <a:gd name="T20" fmla="*/ 404 w 2989"/>
                <a:gd name="T21" fmla="*/ 2282 h 2443"/>
                <a:gd name="T22" fmla="*/ 295 w 2989"/>
                <a:gd name="T23" fmla="*/ 2200 h 2443"/>
                <a:gd name="T24" fmla="*/ 255 w 2989"/>
                <a:gd name="T25" fmla="*/ 2073 h 2443"/>
                <a:gd name="T26" fmla="*/ 130 w 2989"/>
                <a:gd name="T27" fmla="*/ 2029 h 2443"/>
                <a:gd name="T28" fmla="*/ 51 w 2989"/>
                <a:gd name="T29" fmla="*/ 1918 h 2443"/>
                <a:gd name="T30" fmla="*/ 54 w 2989"/>
                <a:gd name="T31" fmla="*/ 1785 h 2443"/>
                <a:gd name="T32" fmla="*/ 39 w 2989"/>
                <a:gd name="T33" fmla="*/ 1679 h 2443"/>
                <a:gd name="T34" fmla="*/ 0 w 2989"/>
                <a:gd name="T35" fmla="*/ 1548 h 2443"/>
                <a:gd name="T36" fmla="*/ 42 w 2989"/>
                <a:gd name="T37" fmla="*/ 1421 h 2443"/>
                <a:gd name="T38" fmla="*/ 451 w 2989"/>
                <a:gd name="T39" fmla="*/ 1193 h 2443"/>
                <a:gd name="T40" fmla="*/ 525 w 2989"/>
                <a:gd name="T41" fmla="*/ 1199 h 2443"/>
                <a:gd name="T42" fmla="*/ 559 w 2989"/>
                <a:gd name="T43" fmla="*/ 1266 h 2443"/>
                <a:gd name="T44" fmla="*/ 517 w 2989"/>
                <a:gd name="T45" fmla="*/ 1328 h 2443"/>
                <a:gd name="T46" fmla="*/ 154 w 2989"/>
                <a:gd name="T47" fmla="*/ 1529 h 2443"/>
                <a:gd name="T48" fmla="*/ 167 w 2989"/>
                <a:gd name="T49" fmla="*/ 1599 h 2443"/>
                <a:gd name="T50" fmla="*/ 233 w 2989"/>
                <a:gd name="T51" fmla="*/ 1620 h 2443"/>
                <a:gd name="T52" fmla="*/ 908 w 2989"/>
                <a:gd name="T53" fmla="*/ 1304 h 2443"/>
                <a:gd name="T54" fmla="*/ 970 w 2989"/>
                <a:gd name="T55" fmla="*/ 1345 h 2443"/>
                <a:gd name="T56" fmla="*/ 965 w 2989"/>
                <a:gd name="T57" fmla="*/ 1420 h 2443"/>
                <a:gd name="T58" fmla="*/ 232 w 2989"/>
                <a:gd name="T59" fmla="*/ 1790 h 2443"/>
                <a:gd name="T60" fmla="*/ 192 w 2989"/>
                <a:gd name="T61" fmla="*/ 1849 h 2443"/>
                <a:gd name="T62" fmla="*/ 224 w 2989"/>
                <a:gd name="T63" fmla="*/ 1912 h 2443"/>
                <a:gd name="T64" fmla="*/ 293 w 2989"/>
                <a:gd name="T65" fmla="*/ 1917 h 2443"/>
                <a:gd name="T66" fmla="*/ 1127 w 2989"/>
                <a:gd name="T67" fmla="*/ 1533 h 2443"/>
                <a:gd name="T68" fmla="*/ 1177 w 2989"/>
                <a:gd name="T69" fmla="*/ 1590 h 2443"/>
                <a:gd name="T70" fmla="*/ 1152 w 2989"/>
                <a:gd name="T71" fmla="*/ 1660 h 2443"/>
                <a:gd name="T72" fmla="*/ 417 w 2989"/>
                <a:gd name="T73" fmla="*/ 2034 h 2443"/>
                <a:gd name="T74" fmla="*/ 412 w 2989"/>
                <a:gd name="T75" fmla="*/ 2104 h 2443"/>
                <a:gd name="T76" fmla="*/ 470 w 2989"/>
                <a:gd name="T77" fmla="*/ 2143 h 2443"/>
                <a:gd name="T78" fmla="*/ 1215 w 2989"/>
                <a:gd name="T79" fmla="*/ 1788 h 2443"/>
                <a:gd name="T80" fmla="*/ 1289 w 2989"/>
                <a:gd name="T81" fmla="*/ 1794 h 2443"/>
                <a:gd name="T82" fmla="*/ 1323 w 2989"/>
                <a:gd name="T83" fmla="*/ 1861 h 2443"/>
                <a:gd name="T84" fmla="*/ 1282 w 2989"/>
                <a:gd name="T85" fmla="*/ 1923 h 2443"/>
                <a:gd name="T86" fmla="*/ 764 w 2989"/>
                <a:gd name="T87" fmla="*/ 2200 h 2443"/>
                <a:gd name="T88" fmla="*/ 777 w 2989"/>
                <a:gd name="T89" fmla="*/ 2268 h 2443"/>
                <a:gd name="T90" fmla="*/ 844 w 2989"/>
                <a:gd name="T91" fmla="*/ 2292 h 2443"/>
                <a:gd name="T92" fmla="*/ 1897 w 2989"/>
                <a:gd name="T93" fmla="*/ 1767 h 2443"/>
                <a:gd name="T94" fmla="*/ 2215 w 2989"/>
                <a:gd name="T95" fmla="*/ 1527 h 2443"/>
                <a:gd name="T96" fmla="*/ 1852 w 2989"/>
                <a:gd name="T97" fmla="*/ 290 h 2443"/>
                <a:gd name="T98" fmla="*/ 1894 w 2989"/>
                <a:gd name="T99" fmla="*/ 228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9" h="2443">
                  <a:moveTo>
                    <a:pt x="2343" y="175"/>
                  </a:moveTo>
                  <a:lnTo>
                    <a:pt x="2028" y="330"/>
                  </a:lnTo>
                  <a:lnTo>
                    <a:pt x="2500" y="1298"/>
                  </a:lnTo>
                  <a:lnTo>
                    <a:pt x="2816" y="1142"/>
                  </a:lnTo>
                  <a:lnTo>
                    <a:pt x="2343" y="175"/>
                  </a:lnTo>
                  <a:close/>
                  <a:moveTo>
                    <a:pt x="2382" y="0"/>
                  </a:moveTo>
                  <a:lnTo>
                    <a:pt x="2401" y="3"/>
                  </a:lnTo>
                  <a:lnTo>
                    <a:pt x="2419" y="12"/>
                  </a:lnTo>
                  <a:lnTo>
                    <a:pt x="2434" y="24"/>
                  </a:lnTo>
                  <a:lnTo>
                    <a:pt x="2445" y="41"/>
                  </a:lnTo>
                  <a:lnTo>
                    <a:pt x="2981" y="1145"/>
                  </a:lnTo>
                  <a:lnTo>
                    <a:pt x="2988" y="1164"/>
                  </a:lnTo>
                  <a:lnTo>
                    <a:pt x="2989" y="1183"/>
                  </a:lnTo>
                  <a:lnTo>
                    <a:pt x="2985" y="1201"/>
                  </a:lnTo>
                  <a:lnTo>
                    <a:pt x="2976" y="1218"/>
                  </a:lnTo>
                  <a:lnTo>
                    <a:pt x="2964" y="1234"/>
                  </a:lnTo>
                  <a:lnTo>
                    <a:pt x="2947" y="1245"/>
                  </a:lnTo>
                  <a:lnTo>
                    <a:pt x="2507" y="1460"/>
                  </a:lnTo>
                  <a:lnTo>
                    <a:pt x="2315" y="1637"/>
                  </a:lnTo>
                  <a:lnTo>
                    <a:pt x="2234" y="1707"/>
                  </a:lnTo>
                  <a:lnTo>
                    <a:pt x="2150" y="1774"/>
                  </a:lnTo>
                  <a:lnTo>
                    <a:pt x="2064" y="1837"/>
                  </a:lnTo>
                  <a:lnTo>
                    <a:pt x="1975" y="1894"/>
                  </a:lnTo>
                  <a:lnTo>
                    <a:pt x="1881" y="1948"/>
                  </a:lnTo>
                  <a:lnTo>
                    <a:pt x="1787" y="1998"/>
                  </a:lnTo>
                  <a:lnTo>
                    <a:pt x="925" y="2420"/>
                  </a:lnTo>
                  <a:lnTo>
                    <a:pt x="894" y="2433"/>
                  </a:lnTo>
                  <a:lnTo>
                    <a:pt x="862" y="2441"/>
                  </a:lnTo>
                  <a:lnTo>
                    <a:pt x="829" y="2443"/>
                  </a:lnTo>
                  <a:lnTo>
                    <a:pt x="793" y="2440"/>
                  </a:lnTo>
                  <a:lnTo>
                    <a:pt x="758" y="2431"/>
                  </a:lnTo>
                  <a:lnTo>
                    <a:pt x="726" y="2417"/>
                  </a:lnTo>
                  <a:lnTo>
                    <a:pt x="696" y="2399"/>
                  </a:lnTo>
                  <a:lnTo>
                    <a:pt x="670" y="2376"/>
                  </a:lnTo>
                  <a:lnTo>
                    <a:pt x="649" y="2349"/>
                  </a:lnTo>
                  <a:lnTo>
                    <a:pt x="631" y="2319"/>
                  </a:lnTo>
                  <a:lnTo>
                    <a:pt x="618" y="2285"/>
                  </a:lnTo>
                  <a:lnTo>
                    <a:pt x="611" y="2251"/>
                  </a:lnTo>
                  <a:lnTo>
                    <a:pt x="571" y="2271"/>
                  </a:lnTo>
                  <a:lnTo>
                    <a:pt x="540" y="2283"/>
                  </a:lnTo>
                  <a:lnTo>
                    <a:pt x="508" y="2291"/>
                  </a:lnTo>
                  <a:lnTo>
                    <a:pt x="475" y="2293"/>
                  </a:lnTo>
                  <a:lnTo>
                    <a:pt x="440" y="2291"/>
                  </a:lnTo>
                  <a:lnTo>
                    <a:pt x="404" y="2282"/>
                  </a:lnTo>
                  <a:lnTo>
                    <a:pt x="371" y="2267"/>
                  </a:lnTo>
                  <a:lnTo>
                    <a:pt x="343" y="2249"/>
                  </a:lnTo>
                  <a:lnTo>
                    <a:pt x="317" y="2227"/>
                  </a:lnTo>
                  <a:lnTo>
                    <a:pt x="295" y="2200"/>
                  </a:lnTo>
                  <a:lnTo>
                    <a:pt x="278" y="2170"/>
                  </a:lnTo>
                  <a:lnTo>
                    <a:pt x="265" y="2139"/>
                  </a:lnTo>
                  <a:lnTo>
                    <a:pt x="257" y="2106"/>
                  </a:lnTo>
                  <a:lnTo>
                    <a:pt x="255" y="2073"/>
                  </a:lnTo>
                  <a:lnTo>
                    <a:pt x="221" y="2070"/>
                  </a:lnTo>
                  <a:lnTo>
                    <a:pt x="190" y="2061"/>
                  </a:lnTo>
                  <a:lnTo>
                    <a:pt x="158" y="2047"/>
                  </a:lnTo>
                  <a:lnTo>
                    <a:pt x="130" y="2029"/>
                  </a:lnTo>
                  <a:lnTo>
                    <a:pt x="105" y="2007"/>
                  </a:lnTo>
                  <a:lnTo>
                    <a:pt x="83" y="1981"/>
                  </a:lnTo>
                  <a:lnTo>
                    <a:pt x="65" y="1950"/>
                  </a:lnTo>
                  <a:lnTo>
                    <a:pt x="51" y="1918"/>
                  </a:lnTo>
                  <a:lnTo>
                    <a:pt x="45" y="1884"/>
                  </a:lnTo>
                  <a:lnTo>
                    <a:pt x="42" y="1850"/>
                  </a:lnTo>
                  <a:lnTo>
                    <a:pt x="46" y="1816"/>
                  </a:lnTo>
                  <a:lnTo>
                    <a:pt x="54" y="1785"/>
                  </a:lnTo>
                  <a:lnTo>
                    <a:pt x="66" y="1754"/>
                  </a:lnTo>
                  <a:lnTo>
                    <a:pt x="84" y="1726"/>
                  </a:lnTo>
                  <a:lnTo>
                    <a:pt x="59" y="1705"/>
                  </a:lnTo>
                  <a:lnTo>
                    <a:pt x="39" y="1679"/>
                  </a:lnTo>
                  <a:lnTo>
                    <a:pt x="22" y="1650"/>
                  </a:lnTo>
                  <a:lnTo>
                    <a:pt x="9" y="1617"/>
                  </a:lnTo>
                  <a:lnTo>
                    <a:pt x="1" y="1582"/>
                  </a:lnTo>
                  <a:lnTo>
                    <a:pt x="0" y="1548"/>
                  </a:lnTo>
                  <a:lnTo>
                    <a:pt x="3" y="1514"/>
                  </a:lnTo>
                  <a:lnTo>
                    <a:pt x="11" y="1482"/>
                  </a:lnTo>
                  <a:lnTo>
                    <a:pt x="24" y="1450"/>
                  </a:lnTo>
                  <a:lnTo>
                    <a:pt x="42" y="1421"/>
                  </a:lnTo>
                  <a:lnTo>
                    <a:pt x="65" y="1395"/>
                  </a:lnTo>
                  <a:lnTo>
                    <a:pt x="92" y="1372"/>
                  </a:lnTo>
                  <a:lnTo>
                    <a:pt x="122" y="1354"/>
                  </a:lnTo>
                  <a:lnTo>
                    <a:pt x="451" y="1193"/>
                  </a:lnTo>
                  <a:lnTo>
                    <a:pt x="470" y="1187"/>
                  </a:lnTo>
                  <a:lnTo>
                    <a:pt x="490" y="1186"/>
                  </a:lnTo>
                  <a:lnTo>
                    <a:pt x="508" y="1190"/>
                  </a:lnTo>
                  <a:lnTo>
                    <a:pt x="525" y="1199"/>
                  </a:lnTo>
                  <a:lnTo>
                    <a:pt x="540" y="1211"/>
                  </a:lnTo>
                  <a:lnTo>
                    <a:pt x="551" y="1228"/>
                  </a:lnTo>
                  <a:lnTo>
                    <a:pt x="558" y="1247"/>
                  </a:lnTo>
                  <a:lnTo>
                    <a:pt x="559" y="1266"/>
                  </a:lnTo>
                  <a:lnTo>
                    <a:pt x="556" y="1285"/>
                  </a:lnTo>
                  <a:lnTo>
                    <a:pt x="547" y="1302"/>
                  </a:lnTo>
                  <a:lnTo>
                    <a:pt x="534" y="1317"/>
                  </a:lnTo>
                  <a:lnTo>
                    <a:pt x="517" y="1328"/>
                  </a:lnTo>
                  <a:lnTo>
                    <a:pt x="189" y="1488"/>
                  </a:lnTo>
                  <a:lnTo>
                    <a:pt x="173" y="1500"/>
                  </a:lnTo>
                  <a:lnTo>
                    <a:pt x="162" y="1513"/>
                  </a:lnTo>
                  <a:lnTo>
                    <a:pt x="154" y="1529"/>
                  </a:lnTo>
                  <a:lnTo>
                    <a:pt x="149" y="1547"/>
                  </a:lnTo>
                  <a:lnTo>
                    <a:pt x="150" y="1565"/>
                  </a:lnTo>
                  <a:lnTo>
                    <a:pt x="156" y="1583"/>
                  </a:lnTo>
                  <a:lnTo>
                    <a:pt x="167" y="1599"/>
                  </a:lnTo>
                  <a:lnTo>
                    <a:pt x="181" y="1610"/>
                  </a:lnTo>
                  <a:lnTo>
                    <a:pt x="197" y="1618"/>
                  </a:lnTo>
                  <a:lnTo>
                    <a:pt x="215" y="1621"/>
                  </a:lnTo>
                  <a:lnTo>
                    <a:pt x="233" y="1620"/>
                  </a:lnTo>
                  <a:lnTo>
                    <a:pt x="251" y="1615"/>
                  </a:lnTo>
                  <a:lnTo>
                    <a:pt x="870" y="1311"/>
                  </a:lnTo>
                  <a:lnTo>
                    <a:pt x="889" y="1305"/>
                  </a:lnTo>
                  <a:lnTo>
                    <a:pt x="908" y="1304"/>
                  </a:lnTo>
                  <a:lnTo>
                    <a:pt x="927" y="1308"/>
                  </a:lnTo>
                  <a:lnTo>
                    <a:pt x="944" y="1316"/>
                  </a:lnTo>
                  <a:lnTo>
                    <a:pt x="959" y="1328"/>
                  </a:lnTo>
                  <a:lnTo>
                    <a:pt x="970" y="1345"/>
                  </a:lnTo>
                  <a:lnTo>
                    <a:pt x="977" y="1364"/>
                  </a:lnTo>
                  <a:lnTo>
                    <a:pt x="978" y="1384"/>
                  </a:lnTo>
                  <a:lnTo>
                    <a:pt x="973" y="1403"/>
                  </a:lnTo>
                  <a:lnTo>
                    <a:pt x="965" y="1420"/>
                  </a:lnTo>
                  <a:lnTo>
                    <a:pt x="953" y="1434"/>
                  </a:lnTo>
                  <a:lnTo>
                    <a:pt x="936" y="1446"/>
                  </a:lnTo>
                  <a:lnTo>
                    <a:pt x="538" y="1641"/>
                  </a:lnTo>
                  <a:lnTo>
                    <a:pt x="232" y="1790"/>
                  </a:lnTo>
                  <a:lnTo>
                    <a:pt x="217" y="1802"/>
                  </a:lnTo>
                  <a:lnTo>
                    <a:pt x="205" y="1815"/>
                  </a:lnTo>
                  <a:lnTo>
                    <a:pt x="195" y="1831"/>
                  </a:lnTo>
                  <a:lnTo>
                    <a:pt x="192" y="1849"/>
                  </a:lnTo>
                  <a:lnTo>
                    <a:pt x="193" y="1868"/>
                  </a:lnTo>
                  <a:lnTo>
                    <a:pt x="199" y="1885"/>
                  </a:lnTo>
                  <a:lnTo>
                    <a:pt x="210" y="1901"/>
                  </a:lnTo>
                  <a:lnTo>
                    <a:pt x="224" y="1912"/>
                  </a:lnTo>
                  <a:lnTo>
                    <a:pt x="239" y="1920"/>
                  </a:lnTo>
                  <a:lnTo>
                    <a:pt x="257" y="1923"/>
                  </a:lnTo>
                  <a:lnTo>
                    <a:pt x="275" y="1922"/>
                  </a:lnTo>
                  <a:lnTo>
                    <a:pt x="293" y="1917"/>
                  </a:lnTo>
                  <a:lnTo>
                    <a:pt x="1070" y="1537"/>
                  </a:lnTo>
                  <a:lnTo>
                    <a:pt x="1089" y="1530"/>
                  </a:lnTo>
                  <a:lnTo>
                    <a:pt x="1108" y="1529"/>
                  </a:lnTo>
                  <a:lnTo>
                    <a:pt x="1127" y="1533"/>
                  </a:lnTo>
                  <a:lnTo>
                    <a:pt x="1144" y="1541"/>
                  </a:lnTo>
                  <a:lnTo>
                    <a:pt x="1159" y="1554"/>
                  </a:lnTo>
                  <a:lnTo>
                    <a:pt x="1170" y="1571"/>
                  </a:lnTo>
                  <a:lnTo>
                    <a:pt x="1177" y="1590"/>
                  </a:lnTo>
                  <a:lnTo>
                    <a:pt x="1178" y="1609"/>
                  </a:lnTo>
                  <a:lnTo>
                    <a:pt x="1174" y="1628"/>
                  </a:lnTo>
                  <a:lnTo>
                    <a:pt x="1166" y="1645"/>
                  </a:lnTo>
                  <a:lnTo>
                    <a:pt x="1152" y="1660"/>
                  </a:lnTo>
                  <a:lnTo>
                    <a:pt x="1136" y="1671"/>
                  </a:lnTo>
                  <a:lnTo>
                    <a:pt x="444" y="2009"/>
                  </a:lnTo>
                  <a:lnTo>
                    <a:pt x="430" y="2020"/>
                  </a:lnTo>
                  <a:lnTo>
                    <a:pt x="417" y="2034"/>
                  </a:lnTo>
                  <a:lnTo>
                    <a:pt x="409" y="2050"/>
                  </a:lnTo>
                  <a:lnTo>
                    <a:pt x="405" y="2068"/>
                  </a:lnTo>
                  <a:lnTo>
                    <a:pt x="406" y="2087"/>
                  </a:lnTo>
                  <a:lnTo>
                    <a:pt x="412" y="2104"/>
                  </a:lnTo>
                  <a:lnTo>
                    <a:pt x="423" y="2120"/>
                  </a:lnTo>
                  <a:lnTo>
                    <a:pt x="436" y="2131"/>
                  </a:lnTo>
                  <a:lnTo>
                    <a:pt x="452" y="2140"/>
                  </a:lnTo>
                  <a:lnTo>
                    <a:pt x="470" y="2143"/>
                  </a:lnTo>
                  <a:lnTo>
                    <a:pt x="489" y="2142"/>
                  </a:lnTo>
                  <a:lnTo>
                    <a:pt x="506" y="2136"/>
                  </a:lnTo>
                  <a:lnTo>
                    <a:pt x="733" y="2025"/>
                  </a:lnTo>
                  <a:lnTo>
                    <a:pt x="1215" y="1788"/>
                  </a:lnTo>
                  <a:lnTo>
                    <a:pt x="1234" y="1783"/>
                  </a:lnTo>
                  <a:lnTo>
                    <a:pt x="1253" y="1781"/>
                  </a:lnTo>
                  <a:lnTo>
                    <a:pt x="1273" y="1785"/>
                  </a:lnTo>
                  <a:lnTo>
                    <a:pt x="1289" y="1794"/>
                  </a:lnTo>
                  <a:lnTo>
                    <a:pt x="1304" y="1806"/>
                  </a:lnTo>
                  <a:lnTo>
                    <a:pt x="1315" y="1823"/>
                  </a:lnTo>
                  <a:lnTo>
                    <a:pt x="1322" y="1842"/>
                  </a:lnTo>
                  <a:lnTo>
                    <a:pt x="1323" y="1861"/>
                  </a:lnTo>
                  <a:lnTo>
                    <a:pt x="1319" y="1881"/>
                  </a:lnTo>
                  <a:lnTo>
                    <a:pt x="1311" y="1897"/>
                  </a:lnTo>
                  <a:lnTo>
                    <a:pt x="1298" y="1912"/>
                  </a:lnTo>
                  <a:lnTo>
                    <a:pt x="1282" y="1923"/>
                  </a:lnTo>
                  <a:lnTo>
                    <a:pt x="800" y="2159"/>
                  </a:lnTo>
                  <a:lnTo>
                    <a:pt x="784" y="2169"/>
                  </a:lnTo>
                  <a:lnTo>
                    <a:pt x="772" y="2183"/>
                  </a:lnTo>
                  <a:lnTo>
                    <a:pt x="764" y="2200"/>
                  </a:lnTo>
                  <a:lnTo>
                    <a:pt x="760" y="2218"/>
                  </a:lnTo>
                  <a:lnTo>
                    <a:pt x="760" y="2236"/>
                  </a:lnTo>
                  <a:lnTo>
                    <a:pt x="767" y="2254"/>
                  </a:lnTo>
                  <a:lnTo>
                    <a:pt x="777" y="2268"/>
                  </a:lnTo>
                  <a:lnTo>
                    <a:pt x="791" y="2281"/>
                  </a:lnTo>
                  <a:lnTo>
                    <a:pt x="807" y="2289"/>
                  </a:lnTo>
                  <a:lnTo>
                    <a:pt x="826" y="2293"/>
                  </a:lnTo>
                  <a:lnTo>
                    <a:pt x="844" y="2292"/>
                  </a:lnTo>
                  <a:lnTo>
                    <a:pt x="861" y="2286"/>
                  </a:lnTo>
                  <a:lnTo>
                    <a:pt x="1723" y="1863"/>
                  </a:lnTo>
                  <a:lnTo>
                    <a:pt x="1811" y="1817"/>
                  </a:lnTo>
                  <a:lnTo>
                    <a:pt x="1897" y="1767"/>
                  </a:lnTo>
                  <a:lnTo>
                    <a:pt x="1980" y="1713"/>
                  </a:lnTo>
                  <a:lnTo>
                    <a:pt x="2062" y="1654"/>
                  </a:lnTo>
                  <a:lnTo>
                    <a:pt x="2139" y="1592"/>
                  </a:lnTo>
                  <a:lnTo>
                    <a:pt x="2215" y="1527"/>
                  </a:lnTo>
                  <a:lnTo>
                    <a:pt x="2373" y="1380"/>
                  </a:lnTo>
                  <a:lnTo>
                    <a:pt x="1860" y="329"/>
                  </a:lnTo>
                  <a:lnTo>
                    <a:pt x="1853" y="309"/>
                  </a:lnTo>
                  <a:lnTo>
                    <a:pt x="1852" y="290"/>
                  </a:lnTo>
                  <a:lnTo>
                    <a:pt x="1856" y="271"/>
                  </a:lnTo>
                  <a:lnTo>
                    <a:pt x="1865" y="254"/>
                  </a:lnTo>
                  <a:lnTo>
                    <a:pt x="1877" y="240"/>
                  </a:lnTo>
                  <a:lnTo>
                    <a:pt x="1894" y="228"/>
                  </a:lnTo>
                  <a:lnTo>
                    <a:pt x="2344" y="7"/>
                  </a:lnTo>
                  <a:lnTo>
                    <a:pt x="2363" y="1"/>
                  </a:lnTo>
                  <a:lnTo>
                    <a:pt x="23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42038" y="3022640"/>
            <a:ext cx="607119" cy="609043"/>
            <a:chOff x="6553200" y="5480051"/>
            <a:chExt cx="1001713" cy="1004887"/>
          </a:xfrm>
          <a:solidFill>
            <a:schemeClr val="bg1"/>
          </a:solidFill>
        </p:grpSpPr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6553200" y="6169026"/>
              <a:ext cx="279400" cy="315912"/>
            </a:xfrm>
            <a:custGeom>
              <a:avLst/>
              <a:gdLst>
                <a:gd name="T0" fmla="*/ 0 w 571"/>
                <a:gd name="T1" fmla="*/ 546 h 645"/>
                <a:gd name="T2" fmla="*/ 11 w 571"/>
                <a:gd name="T3" fmla="*/ 508 h 645"/>
                <a:gd name="T4" fmla="*/ 40 w 571"/>
                <a:gd name="T5" fmla="*/ 378 h 645"/>
                <a:gd name="T6" fmla="*/ 79 w 571"/>
                <a:gd name="T7" fmla="*/ 342 h 645"/>
                <a:gd name="T8" fmla="*/ 206 w 571"/>
                <a:gd name="T9" fmla="*/ 318 h 645"/>
                <a:gd name="T10" fmla="*/ 232 w 571"/>
                <a:gd name="T11" fmla="*/ 312 h 645"/>
                <a:gd name="T12" fmla="*/ 189 w 571"/>
                <a:gd name="T13" fmla="*/ 253 h 645"/>
                <a:gd name="T14" fmla="*/ 178 w 571"/>
                <a:gd name="T15" fmla="*/ 234 h 645"/>
                <a:gd name="T16" fmla="*/ 165 w 571"/>
                <a:gd name="T17" fmla="*/ 213 h 645"/>
                <a:gd name="T18" fmla="*/ 148 w 571"/>
                <a:gd name="T19" fmla="*/ 170 h 645"/>
                <a:gd name="T20" fmla="*/ 159 w 571"/>
                <a:gd name="T21" fmla="*/ 149 h 645"/>
                <a:gd name="T22" fmla="*/ 176 w 571"/>
                <a:gd name="T23" fmla="*/ 68 h 645"/>
                <a:gd name="T24" fmla="*/ 272 w 571"/>
                <a:gd name="T25" fmla="*/ 2 h 645"/>
                <a:gd name="T26" fmla="*/ 333 w 571"/>
                <a:gd name="T27" fmla="*/ 8 h 645"/>
                <a:gd name="T28" fmla="*/ 396 w 571"/>
                <a:gd name="T29" fmla="*/ 76 h 645"/>
                <a:gd name="T30" fmla="*/ 408 w 571"/>
                <a:gd name="T31" fmla="*/ 150 h 645"/>
                <a:gd name="T32" fmla="*/ 420 w 571"/>
                <a:gd name="T33" fmla="*/ 165 h 645"/>
                <a:gd name="T34" fmla="*/ 404 w 571"/>
                <a:gd name="T35" fmla="*/ 212 h 645"/>
                <a:gd name="T36" fmla="*/ 393 w 571"/>
                <a:gd name="T37" fmla="*/ 229 h 645"/>
                <a:gd name="T38" fmla="*/ 338 w 571"/>
                <a:gd name="T39" fmla="*/ 306 h 645"/>
                <a:gd name="T40" fmla="*/ 334 w 571"/>
                <a:gd name="T41" fmla="*/ 312 h 645"/>
                <a:gd name="T42" fmla="*/ 487 w 571"/>
                <a:gd name="T43" fmla="*/ 342 h 645"/>
                <a:gd name="T44" fmla="*/ 529 w 571"/>
                <a:gd name="T45" fmla="*/ 381 h 645"/>
                <a:gd name="T46" fmla="*/ 571 w 571"/>
                <a:gd name="T47" fmla="*/ 563 h 645"/>
                <a:gd name="T48" fmla="*/ 546 w 571"/>
                <a:gd name="T49" fmla="*/ 573 h 645"/>
                <a:gd name="T50" fmla="*/ 458 w 571"/>
                <a:gd name="T51" fmla="*/ 613 h 645"/>
                <a:gd name="T52" fmla="*/ 391 w 571"/>
                <a:gd name="T53" fmla="*/ 634 h 645"/>
                <a:gd name="T54" fmla="*/ 235 w 571"/>
                <a:gd name="T55" fmla="*/ 641 h 645"/>
                <a:gd name="T56" fmla="*/ 115 w 571"/>
                <a:gd name="T57" fmla="*/ 615 h 645"/>
                <a:gd name="T58" fmla="*/ 86 w 571"/>
                <a:gd name="T59" fmla="*/ 598 h 645"/>
                <a:gd name="T60" fmla="*/ 42 w 571"/>
                <a:gd name="T61" fmla="*/ 579 h 645"/>
                <a:gd name="T62" fmla="*/ 0 w 571"/>
                <a:gd name="T63" fmla="*/ 566 h 645"/>
                <a:gd name="T64" fmla="*/ 0 w 571"/>
                <a:gd name="T65" fmla="*/ 5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" h="645">
                  <a:moveTo>
                    <a:pt x="0" y="546"/>
                  </a:moveTo>
                  <a:cubicBezTo>
                    <a:pt x="4" y="533"/>
                    <a:pt x="8" y="521"/>
                    <a:pt x="11" y="508"/>
                  </a:cubicBezTo>
                  <a:cubicBezTo>
                    <a:pt x="21" y="465"/>
                    <a:pt x="31" y="421"/>
                    <a:pt x="40" y="378"/>
                  </a:cubicBezTo>
                  <a:cubicBezTo>
                    <a:pt x="45" y="357"/>
                    <a:pt x="59" y="346"/>
                    <a:pt x="79" y="342"/>
                  </a:cubicBezTo>
                  <a:cubicBezTo>
                    <a:pt x="121" y="333"/>
                    <a:pt x="163" y="326"/>
                    <a:pt x="206" y="318"/>
                  </a:cubicBezTo>
                  <a:cubicBezTo>
                    <a:pt x="215" y="316"/>
                    <a:pt x="224" y="314"/>
                    <a:pt x="232" y="312"/>
                  </a:cubicBezTo>
                  <a:cubicBezTo>
                    <a:pt x="218" y="293"/>
                    <a:pt x="203" y="273"/>
                    <a:pt x="189" y="253"/>
                  </a:cubicBezTo>
                  <a:cubicBezTo>
                    <a:pt x="185" y="247"/>
                    <a:pt x="182" y="241"/>
                    <a:pt x="178" y="234"/>
                  </a:cubicBezTo>
                  <a:cubicBezTo>
                    <a:pt x="174" y="227"/>
                    <a:pt x="170" y="219"/>
                    <a:pt x="165" y="213"/>
                  </a:cubicBezTo>
                  <a:cubicBezTo>
                    <a:pt x="155" y="200"/>
                    <a:pt x="151" y="186"/>
                    <a:pt x="148" y="170"/>
                  </a:cubicBezTo>
                  <a:cubicBezTo>
                    <a:pt x="152" y="163"/>
                    <a:pt x="155" y="156"/>
                    <a:pt x="159" y="149"/>
                  </a:cubicBezTo>
                  <a:cubicBezTo>
                    <a:pt x="161" y="121"/>
                    <a:pt x="165" y="94"/>
                    <a:pt x="176" y="68"/>
                  </a:cubicBezTo>
                  <a:cubicBezTo>
                    <a:pt x="191" y="29"/>
                    <a:pt x="229" y="2"/>
                    <a:pt x="272" y="2"/>
                  </a:cubicBezTo>
                  <a:cubicBezTo>
                    <a:pt x="292" y="1"/>
                    <a:pt x="313" y="0"/>
                    <a:pt x="333" y="8"/>
                  </a:cubicBezTo>
                  <a:cubicBezTo>
                    <a:pt x="364" y="21"/>
                    <a:pt x="385" y="44"/>
                    <a:pt x="396" y="76"/>
                  </a:cubicBezTo>
                  <a:cubicBezTo>
                    <a:pt x="405" y="100"/>
                    <a:pt x="410" y="124"/>
                    <a:pt x="408" y="150"/>
                  </a:cubicBezTo>
                  <a:cubicBezTo>
                    <a:pt x="412" y="155"/>
                    <a:pt x="416" y="160"/>
                    <a:pt x="420" y="165"/>
                  </a:cubicBezTo>
                  <a:cubicBezTo>
                    <a:pt x="421" y="183"/>
                    <a:pt x="416" y="199"/>
                    <a:pt x="404" y="212"/>
                  </a:cubicBezTo>
                  <a:cubicBezTo>
                    <a:pt x="399" y="217"/>
                    <a:pt x="395" y="223"/>
                    <a:pt x="393" y="229"/>
                  </a:cubicBezTo>
                  <a:cubicBezTo>
                    <a:pt x="379" y="258"/>
                    <a:pt x="362" y="285"/>
                    <a:pt x="338" y="306"/>
                  </a:cubicBezTo>
                  <a:cubicBezTo>
                    <a:pt x="336" y="308"/>
                    <a:pt x="336" y="310"/>
                    <a:pt x="334" y="312"/>
                  </a:cubicBezTo>
                  <a:cubicBezTo>
                    <a:pt x="386" y="322"/>
                    <a:pt x="436" y="332"/>
                    <a:pt x="487" y="342"/>
                  </a:cubicBezTo>
                  <a:cubicBezTo>
                    <a:pt x="509" y="346"/>
                    <a:pt x="523" y="357"/>
                    <a:pt x="529" y="381"/>
                  </a:cubicBezTo>
                  <a:cubicBezTo>
                    <a:pt x="542" y="441"/>
                    <a:pt x="557" y="502"/>
                    <a:pt x="571" y="563"/>
                  </a:cubicBezTo>
                  <a:cubicBezTo>
                    <a:pt x="562" y="567"/>
                    <a:pt x="554" y="570"/>
                    <a:pt x="546" y="573"/>
                  </a:cubicBezTo>
                  <a:cubicBezTo>
                    <a:pt x="516" y="584"/>
                    <a:pt x="485" y="595"/>
                    <a:pt x="458" y="613"/>
                  </a:cubicBezTo>
                  <a:cubicBezTo>
                    <a:pt x="438" y="625"/>
                    <a:pt x="414" y="629"/>
                    <a:pt x="391" y="634"/>
                  </a:cubicBezTo>
                  <a:cubicBezTo>
                    <a:pt x="340" y="645"/>
                    <a:pt x="287" y="644"/>
                    <a:pt x="235" y="641"/>
                  </a:cubicBezTo>
                  <a:cubicBezTo>
                    <a:pt x="194" y="639"/>
                    <a:pt x="153" y="631"/>
                    <a:pt x="115" y="615"/>
                  </a:cubicBezTo>
                  <a:cubicBezTo>
                    <a:pt x="104" y="610"/>
                    <a:pt x="96" y="603"/>
                    <a:pt x="86" y="598"/>
                  </a:cubicBezTo>
                  <a:cubicBezTo>
                    <a:pt x="71" y="591"/>
                    <a:pt x="57" y="585"/>
                    <a:pt x="42" y="579"/>
                  </a:cubicBezTo>
                  <a:cubicBezTo>
                    <a:pt x="28" y="574"/>
                    <a:pt x="14" y="570"/>
                    <a:pt x="0" y="566"/>
                  </a:cubicBezTo>
                  <a:cubicBezTo>
                    <a:pt x="0" y="559"/>
                    <a:pt x="0" y="552"/>
                    <a:pt x="0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6915150" y="6169026"/>
              <a:ext cx="277813" cy="314325"/>
            </a:xfrm>
            <a:custGeom>
              <a:avLst/>
              <a:gdLst>
                <a:gd name="T0" fmla="*/ 235 w 568"/>
                <a:gd name="T1" fmla="*/ 312 h 644"/>
                <a:gd name="T2" fmla="*/ 146 w 568"/>
                <a:gd name="T3" fmla="*/ 175 h 644"/>
                <a:gd name="T4" fmla="*/ 158 w 568"/>
                <a:gd name="T5" fmla="*/ 151 h 644"/>
                <a:gd name="T6" fmla="*/ 156 w 568"/>
                <a:gd name="T7" fmla="*/ 150 h 644"/>
                <a:gd name="T8" fmla="*/ 172 w 568"/>
                <a:gd name="T9" fmla="*/ 77 h 644"/>
                <a:gd name="T10" fmla="*/ 278 w 568"/>
                <a:gd name="T11" fmla="*/ 1 h 644"/>
                <a:gd name="T12" fmla="*/ 334 w 568"/>
                <a:gd name="T13" fmla="*/ 9 h 644"/>
                <a:gd name="T14" fmla="*/ 395 w 568"/>
                <a:gd name="T15" fmla="*/ 74 h 644"/>
                <a:gd name="T16" fmla="*/ 408 w 568"/>
                <a:gd name="T17" fmla="*/ 148 h 644"/>
                <a:gd name="T18" fmla="*/ 420 w 568"/>
                <a:gd name="T19" fmla="*/ 171 h 644"/>
                <a:gd name="T20" fmla="*/ 398 w 568"/>
                <a:gd name="T21" fmla="*/ 218 h 644"/>
                <a:gd name="T22" fmla="*/ 394 w 568"/>
                <a:gd name="T23" fmla="*/ 224 h 644"/>
                <a:gd name="T24" fmla="*/ 332 w 568"/>
                <a:gd name="T25" fmla="*/ 312 h 644"/>
                <a:gd name="T26" fmla="*/ 425 w 568"/>
                <a:gd name="T27" fmla="*/ 330 h 644"/>
                <a:gd name="T28" fmla="*/ 490 w 568"/>
                <a:gd name="T29" fmla="*/ 342 h 644"/>
                <a:gd name="T30" fmla="*/ 529 w 568"/>
                <a:gd name="T31" fmla="*/ 380 h 644"/>
                <a:gd name="T32" fmla="*/ 567 w 568"/>
                <a:gd name="T33" fmla="*/ 549 h 644"/>
                <a:gd name="T34" fmla="*/ 567 w 568"/>
                <a:gd name="T35" fmla="*/ 564 h 644"/>
                <a:gd name="T36" fmla="*/ 519 w 568"/>
                <a:gd name="T37" fmla="*/ 583 h 644"/>
                <a:gd name="T38" fmla="*/ 473 w 568"/>
                <a:gd name="T39" fmla="*/ 605 h 644"/>
                <a:gd name="T40" fmla="*/ 390 w 568"/>
                <a:gd name="T41" fmla="*/ 634 h 644"/>
                <a:gd name="T42" fmla="*/ 236 w 568"/>
                <a:gd name="T43" fmla="*/ 641 h 644"/>
                <a:gd name="T44" fmla="*/ 110 w 568"/>
                <a:gd name="T45" fmla="*/ 612 h 644"/>
                <a:gd name="T46" fmla="*/ 8 w 568"/>
                <a:gd name="T47" fmla="*/ 568 h 644"/>
                <a:gd name="T48" fmla="*/ 0 w 568"/>
                <a:gd name="T49" fmla="*/ 563 h 644"/>
                <a:gd name="T50" fmla="*/ 5 w 568"/>
                <a:gd name="T51" fmla="*/ 530 h 644"/>
                <a:gd name="T52" fmla="*/ 39 w 568"/>
                <a:gd name="T53" fmla="*/ 381 h 644"/>
                <a:gd name="T54" fmla="*/ 79 w 568"/>
                <a:gd name="T55" fmla="*/ 342 h 644"/>
                <a:gd name="T56" fmla="*/ 204 w 568"/>
                <a:gd name="T57" fmla="*/ 318 h 644"/>
                <a:gd name="T58" fmla="*/ 235 w 568"/>
                <a:gd name="T59" fmla="*/ 3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8" h="644">
                  <a:moveTo>
                    <a:pt x="235" y="312"/>
                  </a:moveTo>
                  <a:cubicBezTo>
                    <a:pt x="194" y="272"/>
                    <a:pt x="171" y="224"/>
                    <a:pt x="146" y="175"/>
                  </a:cubicBezTo>
                  <a:cubicBezTo>
                    <a:pt x="151" y="166"/>
                    <a:pt x="154" y="158"/>
                    <a:pt x="158" y="151"/>
                  </a:cubicBezTo>
                  <a:cubicBezTo>
                    <a:pt x="158" y="151"/>
                    <a:pt x="157" y="150"/>
                    <a:pt x="156" y="150"/>
                  </a:cubicBezTo>
                  <a:cubicBezTo>
                    <a:pt x="161" y="126"/>
                    <a:pt x="164" y="101"/>
                    <a:pt x="172" y="77"/>
                  </a:cubicBezTo>
                  <a:cubicBezTo>
                    <a:pt x="186" y="32"/>
                    <a:pt x="225" y="0"/>
                    <a:pt x="278" y="1"/>
                  </a:cubicBezTo>
                  <a:cubicBezTo>
                    <a:pt x="297" y="2"/>
                    <a:pt x="316" y="1"/>
                    <a:pt x="334" y="9"/>
                  </a:cubicBezTo>
                  <a:cubicBezTo>
                    <a:pt x="365" y="22"/>
                    <a:pt x="384" y="45"/>
                    <a:pt x="395" y="74"/>
                  </a:cubicBezTo>
                  <a:cubicBezTo>
                    <a:pt x="405" y="98"/>
                    <a:pt x="408" y="123"/>
                    <a:pt x="408" y="148"/>
                  </a:cubicBezTo>
                  <a:cubicBezTo>
                    <a:pt x="412" y="156"/>
                    <a:pt x="416" y="163"/>
                    <a:pt x="420" y="171"/>
                  </a:cubicBezTo>
                  <a:cubicBezTo>
                    <a:pt x="417" y="189"/>
                    <a:pt x="411" y="205"/>
                    <a:pt x="398" y="218"/>
                  </a:cubicBezTo>
                  <a:cubicBezTo>
                    <a:pt x="396" y="219"/>
                    <a:pt x="394" y="222"/>
                    <a:pt x="394" y="224"/>
                  </a:cubicBezTo>
                  <a:cubicBezTo>
                    <a:pt x="382" y="258"/>
                    <a:pt x="359" y="285"/>
                    <a:pt x="332" y="312"/>
                  </a:cubicBezTo>
                  <a:cubicBezTo>
                    <a:pt x="365" y="318"/>
                    <a:pt x="395" y="324"/>
                    <a:pt x="425" y="330"/>
                  </a:cubicBezTo>
                  <a:cubicBezTo>
                    <a:pt x="447" y="334"/>
                    <a:pt x="468" y="337"/>
                    <a:pt x="490" y="342"/>
                  </a:cubicBezTo>
                  <a:cubicBezTo>
                    <a:pt x="509" y="347"/>
                    <a:pt x="524" y="358"/>
                    <a:pt x="529" y="380"/>
                  </a:cubicBezTo>
                  <a:cubicBezTo>
                    <a:pt x="541" y="437"/>
                    <a:pt x="554" y="493"/>
                    <a:pt x="567" y="549"/>
                  </a:cubicBezTo>
                  <a:cubicBezTo>
                    <a:pt x="568" y="553"/>
                    <a:pt x="567" y="558"/>
                    <a:pt x="567" y="564"/>
                  </a:cubicBezTo>
                  <a:cubicBezTo>
                    <a:pt x="551" y="570"/>
                    <a:pt x="535" y="577"/>
                    <a:pt x="519" y="583"/>
                  </a:cubicBezTo>
                  <a:cubicBezTo>
                    <a:pt x="503" y="589"/>
                    <a:pt x="487" y="595"/>
                    <a:pt x="473" y="605"/>
                  </a:cubicBezTo>
                  <a:cubicBezTo>
                    <a:pt x="448" y="621"/>
                    <a:pt x="419" y="628"/>
                    <a:pt x="390" y="634"/>
                  </a:cubicBezTo>
                  <a:cubicBezTo>
                    <a:pt x="339" y="644"/>
                    <a:pt x="287" y="644"/>
                    <a:pt x="236" y="641"/>
                  </a:cubicBezTo>
                  <a:cubicBezTo>
                    <a:pt x="193" y="639"/>
                    <a:pt x="149" y="633"/>
                    <a:pt x="110" y="612"/>
                  </a:cubicBezTo>
                  <a:cubicBezTo>
                    <a:pt x="77" y="595"/>
                    <a:pt x="44" y="580"/>
                    <a:pt x="8" y="568"/>
                  </a:cubicBezTo>
                  <a:cubicBezTo>
                    <a:pt x="6" y="567"/>
                    <a:pt x="4" y="565"/>
                    <a:pt x="0" y="563"/>
                  </a:cubicBezTo>
                  <a:cubicBezTo>
                    <a:pt x="1" y="552"/>
                    <a:pt x="2" y="541"/>
                    <a:pt x="5" y="530"/>
                  </a:cubicBezTo>
                  <a:cubicBezTo>
                    <a:pt x="16" y="481"/>
                    <a:pt x="28" y="431"/>
                    <a:pt x="39" y="381"/>
                  </a:cubicBezTo>
                  <a:cubicBezTo>
                    <a:pt x="44" y="358"/>
                    <a:pt x="58" y="347"/>
                    <a:pt x="79" y="342"/>
                  </a:cubicBezTo>
                  <a:cubicBezTo>
                    <a:pt x="120" y="333"/>
                    <a:pt x="162" y="326"/>
                    <a:pt x="204" y="318"/>
                  </a:cubicBezTo>
                  <a:cubicBezTo>
                    <a:pt x="213" y="316"/>
                    <a:pt x="223" y="314"/>
                    <a:pt x="235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7275513" y="6167438"/>
              <a:ext cx="279400" cy="317500"/>
            </a:xfrm>
            <a:custGeom>
              <a:avLst/>
              <a:gdLst>
                <a:gd name="T0" fmla="*/ 334 w 572"/>
                <a:gd name="T1" fmla="*/ 315 h 648"/>
                <a:gd name="T2" fmla="*/ 486 w 572"/>
                <a:gd name="T3" fmla="*/ 344 h 648"/>
                <a:gd name="T4" fmla="*/ 531 w 572"/>
                <a:gd name="T5" fmla="*/ 387 h 648"/>
                <a:gd name="T6" fmla="*/ 564 w 572"/>
                <a:gd name="T7" fmla="*/ 531 h 648"/>
                <a:gd name="T8" fmla="*/ 572 w 572"/>
                <a:gd name="T9" fmla="*/ 566 h 648"/>
                <a:gd name="T10" fmla="*/ 516 w 572"/>
                <a:gd name="T11" fmla="*/ 588 h 648"/>
                <a:gd name="T12" fmla="*/ 475 w 572"/>
                <a:gd name="T13" fmla="*/ 607 h 648"/>
                <a:gd name="T14" fmla="*/ 411 w 572"/>
                <a:gd name="T15" fmla="*/ 632 h 648"/>
                <a:gd name="T16" fmla="*/ 236 w 572"/>
                <a:gd name="T17" fmla="*/ 644 h 648"/>
                <a:gd name="T18" fmla="*/ 108 w 572"/>
                <a:gd name="T19" fmla="*/ 613 h 648"/>
                <a:gd name="T20" fmla="*/ 8 w 572"/>
                <a:gd name="T21" fmla="*/ 570 h 648"/>
                <a:gd name="T22" fmla="*/ 0 w 572"/>
                <a:gd name="T23" fmla="*/ 566 h 648"/>
                <a:gd name="T24" fmla="*/ 28 w 572"/>
                <a:gd name="T25" fmla="*/ 444 h 648"/>
                <a:gd name="T26" fmla="*/ 42 w 572"/>
                <a:gd name="T27" fmla="*/ 384 h 648"/>
                <a:gd name="T28" fmla="*/ 84 w 572"/>
                <a:gd name="T29" fmla="*/ 345 h 648"/>
                <a:gd name="T30" fmla="*/ 237 w 572"/>
                <a:gd name="T31" fmla="*/ 315 h 648"/>
                <a:gd name="T32" fmla="*/ 207 w 572"/>
                <a:gd name="T33" fmla="*/ 281 h 648"/>
                <a:gd name="T34" fmla="*/ 180 w 572"/>
                <a:gd name="T35" fmla="*/ 235 h 648"/>
                <a:gd name="T36" fmla="*/ 167 w 572"/>
                <a:gd name="T37" fmla="*/ 215 h 648"/>
                <a:gd name="T38" fmla="*/ 151 w 572"/>
                <a:gd name="T39" fmla="*/ 170 h 648"/>
                <a:gd name="T40" fmla="*/ 161 w 572"/>
                <a:gd name="T41" fmla="*/ 155 h 648"/>
                <a:gd name="T42" fmla="*/ 167 w 572"/>
                <a:gd name="T43" fmla="*/ 106 h 648"/>
                <a:gd name="T44" fmla="*/ 205 w 572"/>
                <a:gd name="T45" fmla="*/ 32 h 648"/>
                <a:gd name="T46" fmla="*/ 255 w 572"/>
                <a:gd name="T47" fmla="*/ 7 h 648"/>
                <a:gd name="T48" fmla="*/ 375 w 572"/>
                <a:gd name="T49" fmla="*/ 39 h 648"/>
                <a:gd name="T50" fmla="*/ 406 w 572"/>
                <a:gd name="T51" fmla="*/ 107 h 648"/>
                <a:gd name="T52" fmla="*/ 412 w 572"/>
                <a:gd name="T53" fmla="*/ 154 h 648"/>
                <a:gd name="T54" fmla="*/ 422 w 572"/>
                <a:gd name="T55" fmla="*/ 172 h 648"/>
                <a:gd name="T56" fmla="*/ 399 w 572"/>
                <a:gd name="T57" fmla="*/ 223 h 648"/>
                <a:gd name="T58" fmla="*/ 386 w 572"/>
                <a:gd name="T59" fmla="*/ 248 h 648"/>
                <a:gd name="T60" fmla="*/ 334 w 572"/>
                <a:gd name="T61" fmla="*/ 31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48">
                  <a:moveTo>
                    <a:pt x="334" y="315"/>
                  </a:moveTo>
                  <a:cubicBezTo>
                    <a:pt x="387" y="325"/>
                    <a:pt x="437" y="336"/>
                    <a:pt x="486" y="344"/>
                  </a:cubicBezTo>
                  <a:cubicBezTo>
                    <a:pt x="512" y="349"/>
                    <a:pt x="526" y="362"/>
                    <a:pt x="531" y="387"/>
                  </a:cubicBezTo>
                  <a:cubicBezTo>
                    <a:pt x="542" y="435"/>
                    <a:pt x="553" y="483"/>
                    <a:pt x="564" y="531"/>
                  </a:cubicBezTo>
                  <a:cubicBezTo>
                    <a:pt x="567" y="542"/>
                    <a:pt x="569" y="554"/>
                    <a:pt x="572" y="566"/>
                  </a:cubicBezTo>
                  <a:cubicBezTo>
                    <a:pt x="552" y="574"/>
                    <a:pt x="534" y="581"/>
                    <a:pt x="516" y="588"/>
                  </a:cubicBezTo>
                  <a:cubicBezTo>
                    <a:pt x="502" y="592"/>
                    <a:pt x="489" y="600"/>
                    <a:pt x="475" y="607"/>
                  </a:cubicBezTo>
                  <a:cubicBezTo>
                    <a:pt x="455" y="618"/>
                    <a:pt x="433" y="626"/>
                    <a:pt x="411" y="632"/>
                  </a:cubicBezTo>
                  <a:cubicBezTo>
                    <a:pt x="353" y="648"/>
                    <a:pt x="295" y="648"/>
                    <a:pt x="236" y="644"/>
                  </a:cubicBezTo>
                  <a:cubicBezTo>
                    <a:pt x="192" y="641"/>
                    <a:pt x="147" y="637"/>
                    <a:pt x="108" y="613"/>
                  </a:cubicBezTo>
                  <a:cubicBezTo>
                    <a:pt x="76" y="593"/>
                    <a:pt x="41" y="583"/>
                    <a:pt x="8" y="570"/>
                  </a:cubicBezTo>
                  <a:cubicBezTo>
                    <a:pt x="5" y="569"/>
                    <a:pt x="3" y="567"/>
                    <a:pt x="0" y="566"/>
                  </a:cubicBezTo>
                  <a:cubicBezTo>
                    <a:pt x="9" y="525"/>
                    <a:pt x="18" y="484"/>
                    <a:pt x="28" y="444"/>
                  </a:cubicBezTo>
                  <a:cubicBezTo>
                    <a:pt x="32" y="424"/>
                    <a:pt x="38" y="404"/>
                    <a:pt x="42" y="384"/>
                  </a:cubicBezTo>
                  <a:cubicBezTo>
                    <a:pt x="47" y="360"/>
                    <a:pt x="62" y="349"/>
                    <a:pt x="84" y="345"/>
                  </a:cubicBezTo>
                  <a:cubicBezTo>
                    <a:pt x="135" y="335"/>
                    <a:pt x="185" y="325"/>
                    <a:pt x="237" y="315"/>
                  </a:cubicBezTo>
                  <a:cubicBezTo>
                    <a:pt x="227" y="303"/>
                    <a:pt x="216" y="293"/>
                    <a:pt x="207" y="281"/>
                  </a:cubicBezTo>
                  <a:cubicBezTo>
                    <a:pt x="197" y="267"/>
                    <a:pt x="189" y="251"/>
                    <a:pt x="180" y="235"/>
                  </a:cubicBezTo>
                  <a:cubicBezTo>
                    <a:pt x="176" y="228"/>
                    <a:pt x="172" y="221"/>
                    <a:pt x="167" y="215"/>
                  </a:cubicBezTo>
                  <a:cubicBezTo>
                    <a:pt x="155" y="202"/>
                    <a:pt x="151" y="187"/>
                    <a:pt x="151" y="170"/>
                  </a:cubicBezTo>
                  <a:cubicBezTo>
                    <a:pt x="155" y="164"/>
                    <a:pt x="158" y="158"/>
                    <a:pt x="161" y="155"/>
                  </a:cubicBezTo>
                  <a:cubicBezTo>
                    <a:pt x="163" y="137"/>
                    <a:pt x="164" y="121"/>
                    <a:pt x="167" y="106"/>
                  </a:cubicBezTo>
                  <a:cubicBezTo>
                    <a:pt x="172" y="77"/>
                    <a:pt x="183" y="53"/>
                    <a:pt x="205" y="32"/>
                  </a:cubicBezTo>
                  <a:cubicBezTo>
                    <a:pt x="219" y="19"/>
                    <a:pt x="236" y="10"/>
                    <a:pt x="255" y="7"/>
                  </a:cubicBezTo>
                  <a:cubicBezTo>
                    <a:pt x="300" y="0"/>
                    <a:pt x="342" y="3"/>
                    <a:pt x="375" y="39"/>
                  </a:cubicBezTo>
                  <a:cubicBezTo>
                    <a:pt x="393" y="58"/>
                    <a:pt x="401" y="82"/>
                    <a:pt x="406" y="107"/>
                  </a:cubicBezTo>
                  <a:cubicBezTo>
                    <a:pt x="409" y="122"/>
                    <a:pt x="410" y="137"/>
                    <a:pt x="412" y="154"/>
                  </a:cubicBezTo>
                  <a:cubicBezTo>
                    <a:pt x="415" y="159"/>
                    <a:pt x="419" y="166"/>
                    <a:pt x="422" y="172"/>
                  </a:cubicBezTo>
                  <a:cubicBezTo>
                    <a:pt x="419" y="192"/>
                    <a:pt x="413" y="209"/>
                    <a:pt x="399" y="223"/>
                  </a:cubicBezTo>
                  <a:cubicBezTo>
                    <a:pt x="393" y="230"/>
                    <a:pt x="391" y="239"/>
                    <a:pt x="386" y="248"/>
                  </a:cubicBezTo>
                  <a:cubicBezTo>
                    <a:pt x="373" y="271"/>
                    <a:pt x="359" y="295"/>
                    <a:pt x="334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45300" y="5480051"/>
              <a:ext cx="417513" cy="473075"/>
              <a:chOff x="6845300" y="5480051"/>
              <a:chExt cx="417513" cy="473075"/>
            </a:xfrm>
            <a:grpFill/>
          </p:grpSpPr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6845300" y="5711826"/>
                <a:ext cx="417513" cy="241300"/>
              </a:xfrm>
              <a:custGeom>
                <a:avLst/>
                <a:gdLst>
                  <a:gd name="T0" fmla="*/ 0 w 856"/>
                  <a:gd name="T1" fmla="*/ 373 h 492"/>
                  <a:gd name="T2" fmla="*/ 5 w 856"/>
                  <a:gd name="T3" fmla="*/ 343 h 492"/>
                  <a:gd name="T4" fmla="*/ 42 w 856"/>
                  <a:gd name="T5" fmla="*/ 182 h 492"/>
                  <a:gd name="T6" fmla="*/ 63 w 856"/>
                  <a:gd name="T7" fmla="*/ 93 h 492"/>
                  <a:gd name="T8" fmla="*/ 117 w 856"/>
                  <a:gd name="T9" fmla="*/ 41 h 492"/>
                  <a:gd name="T10" fmla="*/ 291 w 856"/>
                  <a:gd name="T11" fmla="*/ 8 h 492"/>
                  <a:gd name="T12" fmla="*/ 322 w 856"/>
                  <a:gd name="T13" fmla="*/ 1 h 492"/>
                  <a:gd name="T14" fmla="*/ 337 w 856"/>
                  <a:gd name="T15" fmla="*/ 1 h 492"/>
                  <a:gd name="T16" fmla="*/ 276 w 856"/>
                  <a:gd name="T17" fmla="*/ 43 h 492"/>
                  <a:gd name="T18" fmla="*/ 371 w 856"/>
                  <a:gd name="T19" fmla="*/ 338 h 492"/>
                  <a:gd name="T20" fmla="*/ 376 w 856"/>
                  <a:gd name="T21" fmla="*/ 325 h 492"/>
                  <a:gd name="T22" fmla="*/ 423 w 856"/>
                  <a:gd name="T23" fmla="*/ 137 h 492"/>
                  <a:gd name="T24" fmla="*/ 415 w 856"/>
                  <a:gd name="T25" fmla="*/ 105 h 492"/>
                  <a:gd name="T26" fmla="*/ 378 w 856"/>
                  <a:gd name="T27" fmla="*/ 52 h 492"/>
                  <a:gd name="T28" fmla="*/ 478 w 856"/>
                  <a:gd name="T29" fmla="*/ 51 h 492"/>
                  <a:gd name="T30" fmla="*/ 441 w 856"/>
                  <a:gd name="T31" fmla="*/ 105 h 492"/>
                  <a:gd name="T32" fmla="*/ 433 w 856"/>
                  <a:gd name="T33" fmla="*/ 137 h 492"/>
                  <a:gd name="T34" fmla="*/ 481 w 856"/>
                  <a:gd name="T35" fmla="*/ 332 h 492"/>
                  <a:gd name="T36" fmla="*/ 482 w 856"/>
                  <a:gd name="T37" fmla="*/ 333 h 492"/>
                  <a:gd name="T38" fmla="*/ 532 w 856"/>
                  <a:gd name="T39" fmla="*/ 191 h 492"/>
                  <a:gd name="T40" fmla="*/ 579 w 856"/>
                  <a:gd name="T41" fmla="*/ 43 h 492"/>
                  <a:gd name="T42" fmla="*/ 521 w 856"/>
                  <a:gd name="T43" fmla="*/ 3 h 492"/>
                  <a:gd name="T44" fmla="*/ 527 w 856"/>
                  <a:gd name="T45" fmla="*/ 0 h 492"/>
                  <a:gd name="T46" fmla="*/ 699 w 856"/>
                  <a:gd name="T47" fmla="*/ 34 h 492"/>
                  <a:gd name="T48" fmla="*/ 734 w 856"/>
                  <a:gd name="T49" fmla="*/ 40 h 492"/>
                  <a:gd name="T50" fmla="*/ 793 w 856"/>
                  <a:gd name="T51" fmla="*/ 94 h 492"/>
                  <a:gd name="T52" fmla="*/ 855 w 856"/>
                  <a:gd name="T53" fmla="*/ 366 h 492"/>
                  <a:gd name="T54" fmla="*/ 855 w 856"/>
                  <a:gd name="T55" fmla="*/ 373 h 492"/>
                  <a:gd name="T56" fmla="*/ 837 w 856"/>
                  <a:gd name="T57" fmla="*/ 380 h 492"/>
                  <a:gd name="T58" fmla="*/ 747 w 856"/>
                  <a:gd name="T59" fmla="*/ 412 h 492"/>
                  <a:gd name="T60" fmla="*/ 732 w 856"/>
                  <a:gd name="T61" fmla="*/ 418 h 492"/>
                  <a:gd name="T62" fmla="*/ 622 w 856"/>
                  <a:gd name="T63" fmla="*/ 468 h 492"/>
                  <a:gd name="T64" fmla="*/ 526 w 856"/>
                  <a:gd name="T65" fmla="*/ 484 h 492"/>
                  <a:gd name="T66" fmla="*/ 429 w 856"/>
                  <a:gd name="T67" fmla="*/ 491 h 492"/>
                  <a:gd name="T68" fmla="*/ 275 w 856"/>
                  <a:gd name="T69" fmla="*/ 477 h 492"/>
                  <a:gd name="T70" fmla="*/ 157 w 856"/>
                  <a:gd name="T71" fmla="*/ 441 h 492"/>
                  <a:gd name="T72" fmla="*/ 135 w 856"/>
                  <a:gd name="T73" fmla="*/ 427 h 492"/>
                  <a:gd name="T74" fmla="*/ 87 w 856"/>
                  <a:gd name="T75" fmla="*/ 403 h 492"/>
                  <a:gd name="T76" fmla="*/ 10 w 856"/>
                  <a:gd name="T77" fmla="*/ 377 h 492"/>
                  <a:gd name="T78" fmla="*/ 0 w 856"/>
                  <a:gd name="T79" fmla="*/ 37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492">
                    <a:moveTo>
                      <a:pt x="0" y="373"/>
                    </a:moveTo>
                    <a:cubicBezTo>
                      <a:pt x="2" y="363"/>
                      <a:pt x="3" y="353"/>
                      <a:pt x="5" y="343"/>
                    </a:cubicBezTo>
                    <a:cubicBezTo>
                      <a:pt x="17" y="290"/>
                      <a:pt x="30" y="236"/>
                      <a:pt x="42" y="182"/>
                    </a:cubicBezTo>
                    <a:cubicBezTo>
                      <a:pt x="49" y="153"/>
                      <a:pt x="56" y="123"/>
                      <a:pt x="63" y="93"/>
                    </a:cubicBezTo>
                    <a:cubicBezTo>
                      <a:pt x="69" y="64"/>
                      <a:pt x="89" y="47"/>
                      <a:pt x="117" y="41"/>
                    </a:cubicBezTo>
                    <a:cubicBezTo>
                      <a:pt x="175" y="29"/>
                      <a:pt x="233" y="19"/>
                      <a:pt x="291" y="8"/>
                    </a:cubicBezTo>
                    <a:cubicBezTo>
                      <a:pt x="301" y="6"/>
                      <a:pt x="311" y="3"/>
                      <a:pt x="322" y="1"/>
                    </a:cubicBezTo>
                    <a:cubicBezTo>
                      <a:pt x="325" y="1"/>
                      <a:pt x="329" y="1"/>
                      <a:pt x="337" y="1"/>
                    </a:cubicBezTo>
                    <a:cubicBezTo>
                      <a:pt x="315" y="17"/>
                      <a:pt x="296" y="29"/>
                      <a:pt x="276" y="43"/>
                    </a:cubicBezTo>
                    <a:cubicBezTo>
                      <a:pt x="308" y="140"/>
                      <a:pt x="338" y="237"/>
                      <a:pt x="371" y="338"/>
                    </a:cubicBezTo>
                    <a:cubicBezTo>
                      <a:pt x="374" y="331"/>
                      <a:pt x="375" y="328"/>
                      <a:pt x="376" y="325"/>
                    </a:cubicBezTo>
                    <a:cubicBezTo>
                      <a:pt x="392" y="262"/>
                      <a:pt x="407" y="200"/>
                      <a:pt x="423" y="137"/>
                    </a:cubicBezTo>
                    <a:cubicBezTo>
                      <a:pt x="426" y="126"/>
                      <a:pt x="423" y="115"/>
                      <a:pt x="415" y="105"/>
                    </a:cubicBezTo>
                    <a:cubicBezTo>
                      <a:pt x="402" y="88"/>
                      <a:pt x="390" y="70"/>
                      <a:pt x="378" y="52"/>
                    </a:cubicBezTo>
                    <a:cubicBezTo>
                      <a:pt x="413" y="27"/>
                      <a:pt x="439" y="27"/>
                      <a:pt x="478" y="51"/>
                    </a:cubicBezTo>
                    <a:cubicBezTo>
                      <a:pt x="466" y="69"/>
                      <a:pt x="454" y="87"/>
                      <a:pt x="441" y="105"/>
                    </a:cubicBezTo>
                    <a:cubicBezTo>
                      <a:pt x="433" y="115"/>
                      <a:pt x="430" y="125"/>
                      <a:pt x="433" y="137"/>
                    </a:cubicBezTo>
                    <a:cubicBezTo>
                      <a:pt x="449" y="202"/>
                      <a:pt x="465" y="267"/>
                      <a:pt x="481" y="332"/>
                    </a:cubicBezTo>
                    <a:cubicBezTo>
                      <a:pt x="481" y="333"/>
                      <a:pt x="482" y="333"/>
                      <a:pt x="482" y="333"/>
                    </a:cubicBezTo>
                    <a:cubicBezTo>
                      <a:pt x="491" y="323"/>
                      <a:pt x="516" y="249"/>
                      <a:pt x="532" y="191"/>
                    </a:cubicBezTo>
                    <a:cubicBezTo>
                      <a:pt x="546" y="141"/>
                      <a:pt x="563" y="93"/>
                      <a:pt x="579" y="43"/>
                    </a:cubicBezTo>
                    <a:cubicBezTo>
                      <a:pt x="560" y="30"/>
                      <a:pt x="541" y="17"/>
                      <a:pt x="521" y="3"/>
                    </a:cubicBezTo>
                    <a:cubicBezTo>
                      <a:pt x="524" y="1"/>
                      <a:pt x="526" y="0"/>
                      <a:pt x="527" y="0"/>
                    </a:cubicBezTo>
                    <a:cubicBezTo>
                      <a:pt x="585" y="11"/>
                      <a:pt x="642" y="23"/>
                      <a:pt x="699" y="34"/>
                    </a:cubicBezTo>
                    <a:cubicBezTo>
                      <a:pt x="711" y="36"/>
                      <a:pt x="723" y="38"/>
                      <a:pt x="734" y="40"/>
                    </a:cubicBezTo>
                    <a:cubicBezTo>
                      <a:pt x="765" y="46"/>
                      <a:pt x="786" y="63"/>
                      <a:pt x="793" y="94"/>
                    </a:cubicBezTo>
                    <a:cubicBezTo>
                      <a:pt x="814" y="185"/>
                      <a:pt x="835" y="275"/>
                      <a:pt x="855" y="366"/>
                    </a:cubicBezTo>
                    <a:cubicBezTo>
                      <a:pt x="856" y="368"/>
                      <a:pt x="855" y="370"/>
                      <a:pt x="855" y="373"/>
                    </a:cubicBezTo>
                    <a:cubicBezTo>
                      <a:pt x="849" y="376"/>
                      <a:pt x="843" y="378"/>
                      <a:pt x="837" y="380"/>
                    </a:cubicBezTo>
                    <a:cubicBezTo>
                      <a:pt x="807" y="391"/>
                      <a:pt x="777" y="401"/>
                      <a:pt x="747" y="412"/>
                    </a:cubicBezTo>
                    <a:cubicBezTo>
                      <a:pt x="742" y="414"/>
                      <a:pt x="736" y="415"/>
                      <a:pt x="732" y="418"/>
                    </a:cubicBezTo>
                    <a:cubicBezTo>
                      <a:pt x="700" y="446"/>
                      <a:pt x="661" y="457"/>
                      <a:pt x="622" y="468"/>
                    </a:cubicBezTo>
                    <a:cubicBezTo>
                      <a:pt x="591" y="477"/>
                      <a:pt x="559" y="482"/>
                      <a:pt x="526" y="484"/>
                    </a:cubicBezTo>
                    <a:cubicBezTo>
                      <a:pt x="494" y="487"/>
                      <a:pt x="461" y="492"/>
                      <a:pt x="429" y="491"/>
                    </a:cubicBezTo>
                    <a:cubicBezTo>
                      <a:pt x="378" y="489"/>
                      <a:pt x="326" y="487"/>
                      <a:pt x="275" y="477"/>
                    </a:cubicBezTo>
                    <a:cubicBezTo>
                      <a:pt x="234" y="469"/>
                      <a:pt x="194" y="459"/>
                      <a:pt x="157" y="441"/>
                    </a:cubicBezTo>
                    <a:cubicBezTo>
                      <a:pt x="150" y="437"/>
                      <a:pt x="142" y="433"/>
                      <a:pt x="135" y="427"/>
                    </a:cubicBezTo>
                    <a:cubicBezTo>
                      <a:pt x="121" y="415"/>
                      <a:pt x="104" y="409"/>
                      <a:pt x="87" y="403"/>
                    </a:cubicBezTo>
                    <a:cubicBezTo>
                      <a:pt x="62" y="394"/>
                      <a:pt x="36" y="386"/>
                      <a:pt x="10" y="377"/>
                    </a:cubicBezTo>
                    <a:cubicBezTo>
                      <a:pt x="7" y="376"/>
                      <a:pt x="4" y="374"/>
                      <a:pt x="0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6953250" y="5480051"/>
                <a:ext cx="201613" cy="247650"/>
              </a:xfrm>
              <a:custGeom>
                <a:avLst/>
                <a:gdLst>
                  <a:gd name="T0" fmla="*/ 22 w 411"/>
                  <a:gd name="T1" fmla="*/ 225 h 507"/>
                  <a:gd name="T2" fmla="*/ 37 w 411"/>
                  <a:gd name="T3" fmla="*/ 120 h 507"/>
                  <a:gd name="T4" fmla="*/ 80 w 411"/>
                  <a:gd name="T5" fmla="*/ 49 h 507"/>
                  <a:gd name="T6" fmla="*/ 154 w 411"/>
                  <a:gd name="T7" fmla="*/ 9 h 507"/>
                  <a:gd name="T8" fmla="*/ 280 w 411"/>
                  <a:gd name="T9" fmla="*/ 16 h 507"/>
                  <a:gd name="T10" fmla="*/ 359 w 411"/>
                  <a:gd name="T11" fmla="*/ 85 h 507"/>
                  <a:gd name="T12" fmla="*/ 390 w 411"/>
                  <a:gd name="T13" fmla="*/ 214 h 507"/>
                  <a:gd name="T14" fmla="*/ 390 w 411"/>
                  <a:gd name="T15" fmla="*/ 228 h 507"/>
                  <a:gd name="T16" fmla="*/ 403 w 411"/>
                  <a:gd name="T17" fmla="*/ 284 h 507"/>
                  <a:gd name="T18" fmla="*/ 383 w 411"/>
                  <a:gd name="T19" fmla="*/ 323 h 507"/>
                  <a:gd name="T20" fmla="*/ 357 w 411"/>
                  <a:gd name="T21" fmla="*/ 367 h 507"/>
                  <a:gd name="T22" fmla="*/ 291 w 411"/>
                  <a:gd name="T23" fmla="*/ 456 h 507"/>
                  <a:gd name="T24" fmla="*/ 248 w 411"/>
                  <a:gd name="T25" fmla="*/ 488 h 507"/>
                  <a:gd name="T26" fmla="*/ 158 w 411"/>
                  <a:gd name="T27" fmla="*/ 485 h 507"/>
                  <a:gd name="T28" fmla="*/ 89 w 411"/>
                  <a:gd name="T29" fmla="*/ 420 h 507"/>
                  <a:gd name="T30" fmla="*/ 53 w 411"/>
                  <a:gd name="T31" fmla="*/ 362 h 507"/>
                  <a:gd name="T32" fmla="*/ 29 w 411"/>
                  <a:gd name="T33" fmla="*/ 324 h 507"/>
                  <a:gd name="T34" fmla="*/ 10 w 411"/>
                  <a:gd name="T35" fmla="*/ 291 h 507"/>
                  <a:gd name="T36" fmla="*/ 22 w 411"/>
                  <a:gd name="T37" fmla="*/ 22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507">
                    <a:moveTo>
                      <a:pt x="22" y="225"/>
                    </a:moveTo>
                    <a:cubicBezTo>
                      <a:pt x="20" y="189"/>
                      <a:pt x="25" y="154"/>
                      <a:pt x="37" y="120"/>
                    </a:cubicBezTo>
                    <a:cubicBezTo>
                      <a:pt x="47" y="94"/>
                      <a:pt x="60" y="69"/>
                      <a:pt x="80" y="49"/>
                    </a:cubicBezTo>
                    <a:cubicBezTo>
                      <a:pt x="100" y="28"/>
                      <a:pt x="126" y="15"/>
                      <a:pt x="154" y="9"/>
                    </a:cubicBezTo>
                    <a:cubicBezTo>
                      <a:pt x="197" y="0"/>
                      <a:pt x="239" y="0"/>
                      <a:pt x="280" y="16"/>
                    </a:cubicBezTo>
                    <a:cubicBezTo>
                      <a:pt x="314" y="29"/>
                      <a:pt x="341" y="53"/>
                      <a:pt x="359" y="85"/>
                    </a:cubicBezTo>
                    <a:cubicBezTo>
                      <a:pt x="381" y="125"/>
                      <a:pt x="391" y="168"/>
                      <a:pt x="390" y="214"/>
                    </a:cubicBezTo>
                    <a:cubicBezTo>
                      <a:pt x="390" y="218"/>
                      <a:pt x="390" y="223"/>
                      <a:pt x="390" y="228"/>
                    </a:cubicBezTo>
                    <a:cubicBezTo>
                      <a:pt x="411" y="243"/>
                      <a:pt x="409" y="264"/>
                      <a:pt x="403" y="284"/>
                    </a:cubicBezTo>
                    <a:cubicBezTo>
                      <a:pt x="400" y="298"/>
                      <a:pt x="393" y="312"/>
                      <a:pt x="383" y="323"/>
                    </a:cubicBezTo>
                    <a:cubicBezTo>
                      <a:pt x="372" y="336"/>
                      <a:pt x="364" y="351"/>
                      <a:pt x="357" y="367"/>
                    </a:cubicBezTo>
                    <a:cubicBezTo>
                      <a:pt x="339" y="400"/>
                      <a:pt x="319" y="431"/>
                      <a:pt x="291" y="456"/>
                    </a:cubicBezTo>
                    <a:cubicBezTo>
                      <a:pt x="278" y="468"/>
                      <a:pt x="263" y="479"/>
                      <a:pt x="248" y="488"/>
                    </a:cubicBezTo>
                    <a:cubicBezTo>
                      <a:pt x="218" y="507"/>
                      <a:pt x="187" y="504"/>
                      <a:pt x="158" y="485"/>
                    </a:cubicBezTo>
                    <a:cubicBezTo>
                      <a:pt x="130" y="468"/>
                      <a:pt x="107" y="447"/>
                      <a:pt x="89" y="420"/>
                    </a:cubicBezTo>
                    <a:cubicBezTo>
                      <a:pt x="76" y="401"/>
                      <a:pt x="64" y="382"/>
                      <a:pt x="53" y="362"/>
                    </a:cubicBezTo>
                    <a:cubicBezTo>
                      <a:pt x="46" y="349"/>
                      <a:pt x="39" y="335"/>
                      <a:pt x="29" y="324"/>
                    </a:cubicBezTo>
                    <a:cubicBezTo>
                      <a:pt x="21" y="314"/>
                      <a:pt x="15" y="303"/>
                      <a:pt x="10" y="291"/>
                    </a:cubicBezTo>
                    <a:cubicBezTo>
                      <a:pt x="3" y="268"/>
                      <a:pt x="0" y="245"/>
                      <a:pt x="22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6689725" y="5967413"/>
              <a:ext cx="728663" cy="184150"/>
            </a:xfrm>
            <a:custGeom>
              <a:avLst/>
              <a:gdLst>
                <a:gd name="T0" fmla="*/ 1342 w 1492"/>
                <a:gd name="T1" fmla="*/ 78 h 378"/>
                <a:gd name="T2" fmla="*/ 1390 w 1492"/>
                <a:gd name="T3" fmla="*/ 182 h 378"/>
                <a:gd name="T4" fmla="*/ 1467 w 1492"/>
                <a:gd name="T5" fmla="*/ 218 h 378"/>
                <a:gd name="T6" fmla="*/ 1486 w 1492"/>
                <a:gd name="T7" fmla="*/ 263 h 378"/>
                <a:gd name="T8" fmla="*/ 1423 w 1492"/>
                <a:gd name="T9" fmla="*/ 363 h 378"/>
                <a:gd name="T10" fmla="*/ 1312 w 1492"/>
                <a:gd name="T11" fmla="*/ 318 h 378"/>
                <a:gd name="T12" fmla="*/ 1349 w 1492"/>
                <a:gd name="T13" fmla="*/ 192 h 378"/>
                <a:gd name="T14" fmla="*/ 1334 w 1492"/>
                <a:gd name="T15" fmla="*/ 156 h 378"/>
                <a:gd name="T16" fmla="*/ 1316 w 1492"/>
                <a:gd name="T17" fmla="*/ 120 h 378"/>
                <a:gd name="T18" fmla="*/ 767 w 1492"/>
                <a:gd name="T19" fmla="*/ 120 h 378"/>
                <a:gd name="T20" fmla="*/ 767 w 1492"/>
                <a:gd name="T21" fmla="*/ 189 h 378"/>
                <a:gd name="T22" fmla="*/ 830 w 1492"/>
                <a:gd name="T23" fmla="*/ 241 h 378"/>
                <a:gd name="T24" fmla="*/ 834 w 1492"/>
                <a:gd name="T25" fmla="*/ 309 h 378"/>
                <a:gd name="T26" fmla="*/ 735 w 1492"/>
                <a:gd name="T27" fmla="*/ 371 h 378"/>
                <a:gd name="T28" fmla="*/ 655 w 1492"/>
                <a:gd name="T29" fmla="*/ 299 h 378"/>
                <a:gd name="T30" fmla="*/ 725 w 1492"/>
                <a:gd name="T31" fmla="*/ 187 h 378"/>
                <a:gd name="T32" fmla="*/ 725 w 1492"/>
                <a:gd name="T33" fmla="*/ 123 h 378"/>
                <a:gd name="T34" fmla="*/ 723 w 1492"/>
                <a:gd name="T35" fmla="*/ 121 h 378"/>
                <a:gd name="T36" fmla="*/ 721 w 1492"/>
                <a:gd name="T37" fmla="*/ 120 h 378"/>
                <a:gd name="T38" fmla="*/ 191 w 1492"/>
                <a:gd name="T39" fmla="*/ 119 h 378"/>
                <a:gd name="T40" fmla="*/ 176 w 1492"/>
                <a:gd name="T41" fmla="*/ 120 h 378"/>
                <a:gd name="T42" fmla="*/ 140 w 1492"/>
                <a:gd name="T43" fmla="*/ 191 h 378"/>
                <a:gd name="T44" fmla="*/ 190 w 1492"/>
                <a:gd name="T45" fmla="*/ 262 h 378"/>
                <a:gd name="T46" fmla="*/ 174 w 1492"/>
                <a:gd name="T47" fmla="*/ 327 h 378"/>
                <a:gd name="T48" fmla="*/ 64 w 1492"/>
                <a:gd name="T49" fmla="*/ 361 h 378"/>
                <a:gd name="T50" fmla="*/ 6 w 1492"/>
                <a:gd name="T51" fmla="*/ 261 h 378"/>
                <a:gd name="T52" fmla="*/ 102 w 1492"/>
                <a:gd name="T53" fmla="*/ 181 h 378"/>
                <a:gd name="T54" fmla="*/ 149 w 1492"/>
                <a:gd name="T55" fmla="*/ 79 h 378"/>
                <a:gd name="T56" fmla="*/ 726 w 1492"/>
                <a:gd name="T57" fmla="*/ 79 h 378"/>
                <a:gd name="T58" fmla="*/ 726 w 1492"/>
                <a:gd name="T59" fmla="*/ 9 h 378"/>
                <a:gd name="T60" fmla="*/ 764 w 1492"/>
                <a:gd name="T61" fmla="*/ 6 h 378"/>
                <a:gd name="T62" fmla="*/ 767 w 1492"/>
                <a:gd name="T63" fmla="*/ 78 h 378"/>
                <a:gd name="T64" fmla="*/ 1342 w 1492"/>
                <a:gd name="T65" fmla="*/ 78 h 378"/>
                <a:gd name="T66" fmla="*/ 98 w 1492"/>
                <a:gd name="T67" fmla="*/ 219 h 378"/>
                <a:gd name="T68" fmla="*/ 42 w 1492"/>
                <a:gd name="T69" fmla="*/ 277 h 378"/>
                <a:gd name="T70" fmla="*/ 99 w 1492"/>
                <a:gd name="T71" fmla="*/ 330 h 378"/>
                <a:gd name="T72" fmla="*/ 151 w 1492"/>
                <a:gd name="T73" fmla="*/ 276 h 378"/>
                <a:gd name="T74" fmla="*/ 98 w 1492"/>
                <a:gd name="T75" fmla="*/ 219 h 378"/>
                <a:gd name="T76" fmla="*/ 1393 w 1492"/>
                <a:gd name="T77" fmla="*/ 331 h 378"/>
                <a:gd name="T78" fmla="*/ 1449 w 1492"/>
                <a:gd name="T79" fmla="*/ 273 h 378"/>
                <a:gd name="T80" fmla="*/ 1393 w 1492"/>
                <a:gd name="T81" fmla="*/ 219 h 378"/>
                <a:gd name="T82" fmla="*/ 1341 w 1492"/>
                <a:gd name="T83" fmla="*/ 276 h 378"/>
                <a:gd name="T84" fmla="*/ 1393 w 1492"/>
                <a:gd name="T85" fmla="*/ 331 h 378"/>
                <a:gd name="T86" fmla="*/ 802 w 1492"/>
                <a:gd name="T87" fmla="*/ 278 h 378"/>
                <a:gd name="T88" fmla="*/ 745 w 1492"/>
                <a:gd name="T89" fmla="*/ 224 h 378"/>
                <a:gd name="T90" fmla="*/ 690 w 1492"/>
                <a:gd name="T91" fmla="*/ 279 h 378"/>
                <a:gd name="T92" fmla="*/ 743 w 1492"/>
                <a:gd name="T93" fmla="*/ 334 h 378"/>
                <a:gd name="T94" fmla="*/ 802 w 1492"/>
                <a:gd name="T95" fmla="*/ 2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2" h="378">
                  <a:moveTo>
                    <a:pt x="1342" y="78"/>
                  </a:moveTo>
                  <a:cubicBezTo>
                    <a:pt x="1359" y="114"/>
                    <a:pt x="1374" y="148"/>
                    <a:pt x="1390" y="182"/>
                  </a:cubicBezTo>
                  <a:cubicBezTo>
                    <a:pt x="1422" y="180"/>
                    <a:pt x="1447" y="194"/>
                    <a:pt x="1467" y="218"/>
                  </a:cubicBezTo>
                  <a:cubicBezTo>
                    <a:pt x="1478" y="231"/>
                    <a:pt x="1484" y="246"/>
                    <a:pt x="1486" y="263"/>
                  </a:cubicBezTo>
                  <a:cubicBezTo>
                    <a:pt x="1492" y="320"/>
                    <a:pt x="1454" y="352"/>
                    <a:pt x="1423" y="363"/>
                  </a:cubicBezTo>
                  <a:cubicBezTo>
                    <a:pt x="1376" y="377"/>
                    <a:pt x="1332" y="356"/>
                    <a:pt x="1312" y="318"/>
                  </a:cubicBezTo>
                  <a:cubicBezTo>
                    <a:pt x="1295" y="284"/>
                    <a:pt x="1291" y="236"/>
                    <a:pt x="1349" y="192"/>
                  </a:cubicBezTo>
                  <a:cubicBezTo>
                    <a:pt x="1349" y="178"/>
                    <a:pt x="1340" y="168"/>
                    <a:pt x="1334" y="156"/>
                  </a:cubicBezTo>
                  <a:cubicBezTo>
                    <a:pt x="1329" y="144"/>
                    <a:pt x="1322" y="132"/>
                    <a:pt x="1316" y="120"/>
                  </a:cubicBezTo>
                  <a:cubicBezTo>
                    <a:pt x="1133" y="120"/>
                    <a:pt x="951" y="120"/>
                    <a:pt x="767" y="120"/>
                  </a:cubicBezTo>
                  <a:cubicBezTo>
                    <a:pt x="767" y="143"/>
                    <a:pt x="767" y="165"/>
                    <a:pt x="767" y="189"/>
                  </a:cubicBezTo>
                  <a:cubicBezTo>
                    <a:pt x="795" y="197"/>
                    <a:pt x="817" y="213"/>
                    <a:pt x="830" y="241"/>
                  </a:cubicBezTo>
                  <a:cubicBezTo>
                    <a:pt x="840" y="263"/>
                    <a:pt x="841" y="286"/>
                    <a:pt x="834" y="309"/>
                  </a:cubicBezTo>
                  <a:cubicBezTo>
                    <a:pt x="825" y="338"/>
                    <a:pt x="790" y="376"/>
                    <a:pt x="735" y="371"/>
                  </a:cubicBezTo>
                  <a:cubicBezTo>
                    <a:pt x="700" y="368"/>
                    <a:pt x="662" y="336"/>
                    <a:pt x="655" y="299"/>
                  </a:cubicBezTo>
                  <a:cubicBezTo>
                    <a:pt x="645" y="250"/>
                    <a:pt x="667" y="215"/>
                    <a:pt x="725" y="187"/>
                  </a:cubicBezTo>
                  <a:cubicBezTo>
                    <a:pt x="725" y="166"/>
                    <a:pt x="725" y="144"/>
                    <a:pt x="725" y="123"/>
                  </a:cubicBezTo>
                  <a:cubicBezTo>
                    <a:pt x="724" y="122"/>
                    <a:pt x="723" y="121"/>
                    <a:pt x="723" y="121"/>
                  </a:cubicBezTo>
                  <a:cubicBezTo>
                    <a:pt x="722" y="121"/>
                    <a:pt x="722" y="120"/>
                    <a:pt x="721" y="120"/>
                  </a:cubicBezTo>
                  <a:cubicBezTo>
                    <a:pt x="544" y="120"/>
                    <a:pt x="368" y="119"/>
                    <a:pt x="191" y="119"/>
                  </a:cubicBezTo>
                  <a:cubicBezTo>
                    <a:pt x="187" y="119"/>
                    <a:pt x="182" y="119"/>
                    <a:pt x="176" y="120"/>
                  </a:cubicBezTo>
                  <a:cubicBezTo>
                    <a:pt x="164" y="143"/>
                    <a:pt x="152" y="167"/>
                    <a:pt x="140" y="191"/>
                  </a:cubicBezTo>
                  <a:cubicBezTo>
                    <a:pt x="168" y="209"/>
                    <a:pt x="185" y="232"/>
                    <a:pt x="190" y="262"/>
                  </a:cubicBezTo>
                  <a:cubicBezTo>
                    <a:pt x="193" y="286"/>
                    <a:pt x="186" y="308"/>
                    <a:pt x="174" y="327"/>
                  </a:cubicBezTo>
                  <a:cubicBezTo>
                    <a:pt x="153" y="359"/>
                    <a:pt x="111" y="378"/>
                    <a:pt x="64" y="361"/>
                  </a:cubicBezTo>
                  <a:cubicBezTo>
                    <a:pt x="31" y="349"/>
                    <a:pt x="0" y="315"/>
                    <a:pt x="6" y="261"/>
                  </a:cubicBezTo>
                  <a:cubicBezTo>
                    <a:pt x="10" y="219"/>
                    <a:pt x="47" y="188"/>
                    <a:pt x="102" y="181"/>
                  </a:cubicBezTo>
                  <a:cubicBezTo>
                    <a:pt x="117" y="148"/>
                    <a:pt x="132" y="115"/>
                    <a:pt x="149" y="79"/>
                  </a:cubicBezTo>
                  <a:cubicBezTo>
                    <a:pt x="340" y="79"/>
                    <a:pt x="531" y="79"/>
                    <a:pt x="726" y="79"/>
                  </a:cubicBezTo>
                  <a:cubicBezTo>
                    <a:pt x="726" y="54"/>
                    <a:pt x="726" y="31"/>
                    <a:pt x="726" y="9"/>
                  </a:cubicBezTo>
                  <a:cubicBezTo>
                    <a:pt x="739" y="0"/>
                    <a:pt x="750" y="2"/>
                    <a:pt x="764" y="6"/>
                  </a:cubicBezTo>
                  <a:cubicBezTo>
                    <a:pt x="769" y="29"/>
                    <a:pt x="763" y="53"/>
                    <a:pt x="767" y="78"/>
                  </a:cubicBezTo>
                  <a:cubicBezTo>
                    <a:pt x="959" y="78"/>
                    <a:pt x="1149" y="78"/>
                    <a:pt x="1342" y="78"/>
                  </a:cubicBezTo>
                  <a:close/>
                  <a:moveTo>
                    <a:pt x="98" y="219"/>
                  </a:moveTo>
                  <a:cubicBezTo>
                    <a:pt x="59" y="229"/>
                    <a:pt x="40" y="248"/>
                    <a:pt x="42" y="277"/>
                  </a:cubicBezTo>
                  <a:cubicBezTo>
                    <a:pt x="45" y="303"/>
                    <a:pt x="59" y="324"/>
                    <a:pt x="99" y="330"/>
                  </a:cubicBezTo>
                  <a:cubicBezTo>
                    <a:pt x="141" y="321"/>
                    <a:pt x="151" y="306"/>
                    <a:pt x="151" y="276"/>
                  </a:cubicBezTo>
                  <a:cubicBezTo>
                    <a:pt x="152" y="246"/>
                    <a:pt x="142" y="229"/>
                    <a:pt x="98" y="219"/>
                  </a:cubicBezTo>
                  <a:close/>
                  <a:moveTo>
                    <a:pt x="1393" y="331"/>
                  </a:moveTo>
                  <a:cubicBezTo>
                    <a:pt x="1438" y="321"/>
                    <a:pt x="1447" y="301"/>
                    <a:pt x="1449" y="273"/>
                  </a:cubicBezTo>
                  <a:cubicBezTo>
                    <a:pt x="1451" y="245"/>
                    <a:pt x="1431" y="227"/>
                    <a:pt x="1393" y="219"/>
                  </a:cubicBezTo>
                  <a:cubicBezTo>
                    <a:pt x="1350" y="229"/>
                    <a:pt x="1340" y="246"/>
                    <a:pt x="1341" y="276"/>
                  </a:cubicBezTo>
                  <a:cubicBezTo>
                    <a:pt x="1341" y="306"/>
                    <a:pt x="1351" y="321"/>
                    <a:pt x="1393" y="331"/>
                  </a:cubicBezTo>
                  <a:close/>
                  <a:moveTo>
                    <a:pt x="802" y="278"/>
                  </a:moveTo>
                  <a:cubicBezTo>
                    <a:pt x="792" y="241"/>
                    <a:pt x="784" y="230"/>
                    <a:pt x="745" y="224"/>
                  </a:cubicBezTo>
                  <a:cubicBezTo>
                    <a:pt x="711" y="229"/>
                    <a:pt x="695" y="249"/>
                    <a:pt x="690" y="279"/>
                  </a:cubicBezTo>
                  <a:cubicBezTo>
                    <a:pt x="694" y="312"/>
                    <a:pt x="713" y="331"/>
                    <a:pt x="743" y="334"/>
                  </a:cubicBezTo>
                  <a:cubicBezTo>
                    <a:pt x="781" y="331"/>
                    <a:pt x="796" y="310"/>
                    <a:pt x="80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924783" y="4029822"/>
            <a:ext cx="453777" cy="565391"/>
            <a:chOff x="-944" y="3325"/>
            <a:chExt cx="404" cy="545"/>
          </a:xfrm>
          <a:solidFill>
            <a:schemeClr val="bg1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863" y="3485"/>
              <a:ext cx="259" cy="225"/>
            </a:xfrm>
            <a:custGeom>
              <a:avLst/>
              <a:gdLst>
                <a:gd name="T0" fmla="*/ 1075 w 1133"/>
                <a:gd name="T1" fmla="*/ 3 h 982"/>
                <a:gd name="T2" fmla="*/ 398 w 1133"/>
                <a:gd name="T3" fmla="*/ 585 h 982"/>
                <a:gd name="T4" fmla="*/ 146 w 1133"/>
                <a:gd name="T5" fmla="*/ 387 h 982"/>
                <a:gd name="T6" fmla="*/ 4 w 1133"/>
                <a:gd name="T7" fmla="*/ 509 h 982"/>
                <a:gd name="T8" fmla="*/ 464 w 1133"/>
                <a:gd name="T9" fmla="*/ 976 h 982"/>
                <a:gd name="T10" fmla="*/ 477 w 1133"/>
                <a:gd name="T11" fmla="*/ 982 h 982"/>
                <a:gd name="T12" fmla="*/ 481 w 1133"/>
                <a:gd name="T13" fmla="*/ 982 h 982"/>
                <a:gd name="T14" fmla="*/ 494 w 1133"/>
                <a:gd name="T15" fmla="*/ 970 h 982"/>
                <a:gd name="T16" fmla="*/ 1125 w 1133"/>
                <a:gd name="T17" fmla="*/ 97 h 982"/>
                <a:gd name="T18" fmla="*/ 1129 w 1133"/>
                <a:gd name="T19" fmla="*/ 76 h 982"/>
                <a:gd name="T20" fmla="*/ 1075 w 1133"/>
                <a:gd name="T21" fmla="*/ 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" h="982">
                  <a:moveTo>
                    <a:pt x="1075" y="3"/>
                  </a:moveTo>
                  <a:cubicBezTo>
                    <a:pt x="739" y="209"/>
                    <a:pt x="497" y="469"/>
                    <a:pt x="398" y="585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39" y="382"/>
                    <a:pt x="0" y="505"/>
                    <a:pt x="4" y="509"/>
                  </a:cubicBezTo>
                  <a:cubicBezTo>
                    <a:pt x="464" y="976"/>
                    <a:pt x="464" y="976"/>
                    <a:pt x="464" y="976"/>
                  </a:cubicBezTo>
                  <a:cubicBezTo>
                    <a:pt x="467" y="980"/>
                    <a:pt x="472" y="982"/>
                    <a:pt x="477" y="982"/>
                  </a:cubicBezTo>
                  <a:cubicBezTo>
                    <a:pt x="478" y="982"/>
                    <a:pt x="479" y="982"/>
                    <a:pt x="481" y="982"/>
                  </a:cubicBezTo>
                  <a:cubicBezTo>
                    <a:pt x="487" y="980"/>
                    <a:pt x="492" y="976"/>
                    <a:pt x="494" y="970"/>
                  </a:cubicBezTo>
                  <a:cubicBezTo>
                    <a:pt x="568" y="781"/>
                    <a:pt x="813" y="384"/>
                    <a:pt x="1125" y="97"/>
                  </a:cubicBezTo>
                  <a:cubicBezTo>
                    <a:pt x="1131" y="92"/>
                    <a:pt x="1133" y="83"/>
                    <a:pt x="1129" y="76"/>
                  </a:cubicBezTo>
                  <a:cubicBezTo>
                    <a:pt x="1129" y="76"/>
                    <a:pt x="1079" y="0"/>
                    <a:pt x="107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-944" y="3325"/>
              <a:ext cx="404" cy="545"/>
            </a:xfrm>
            <a:custGeom>
              <a:avLst/>
              <a:gdLst>
                <a:gd name="T0" fmla="*/ 1729 w 1764"/>
                <a:gd name="T1" fmla="*/ 289 h 2382"/>
                <a:gd name="T2" fmla="*/ 914 w 1764"/>
                <a:gd name="T3" fmla="*/ 22 h 2382"/>
                <a:gd name="T4" fmla="*/ 882 w 1764"/>
                <a:gd name="T5" fmla="*/ 0 h 2382"/>
                <a:gd name="T6" fmla="*/ 882 w 1764"/>
                <a:gd name="T7" fmla="*/ 0 h 2382"/>
                <a:gd name="T8" fmla="*/ 849 w 1764"/>
                <a:gd name="T9" fmla="*/ 22 h 2382"/>
                <a:gd name="T10" fmla="*/ 35 w 1764"/>
                <a:gd name="T11" fmla="*/ 289 h 2382"/>
                <a:gd name="T12" fmla="*/ 0 w 1764"/>
                <a:gd name="T13" fmla="*/ 324 h 2382"/>
                <a:gd name="T14" fmla="*/ 0 w 1764"/>
                <a:gd name="T15" fmla="*/ 1508 h 2382"/>
                <a:gd name="T16" fmla="*/ 868 w 1764"/>
                <a:gd name="T17" fmla="*/ 2379 h 2382"/>
                <a:gd name="T18" fmla="*/ 882 w 1764"/>
                <a:gd name="T19" fmla="*/ 2382 h 2382"/>
                <a:gd name="T20" fmla="*/ 896 w 1764"/>
                <a:gd name="T21" fmla="*/ 2379 h 2382"/>
                <a:gd name="T22" fmla="*/ 1764 w 1764"/>
                <a:gd name="T23" fmla="*/ 1508 h 2382"/>
                <a:gd name="T24" fmla="*/ 1764 w 1764"/>
                <a:gd name="T25" fmla="*/ 324 h 2382"/>
                <a:gd name="T26" fmla="*/ 1729 w 1764"/>
                <a:gd name="T27" fmla="*/ 289 h 2382"/>
                <a:gd name="T28" fmla="*/ 1573 w 1764"/>
                <a:gd name="T29" fmla="*/ 1439 h 2382"/>
                <a:gd name="T30" fmla="*/ 893 w 1764"/>
                <a:gd name="T31" fmla="*/ 2121 h 2382"/>
                <a:gd name="T32" fmla="*/ 882 w 1764"/>
                <a:gd name="T33" fmla="*/ 2123 h 2382"/>
                <a:gd name="T34" fmla="*/ 871 w 1764"/>
                <a:gd name="T35" fmla="*/ 2121 h 2382"/>
                <a:gd name="T36" fmla="*/ 191 w 1764"/>
                <a:gd name="T37" fmla="*/ 1439 h 2382"/>
                <a:gd name="T38" fmla="*/ 191 w 1764"/>
                <a:gd name="T39" fmla="*/ 512 h 2382"/>
                <a:gd name="T40" fmla="*/ 219 w 1764"/>
                <a:gd name="T41" fmla="*/ 485 h 2382"/>
                <a:gd name="T42" fmla="*/ 857 w 1764"/>
                <a:gd name="T43" fmla="*/ 276 h 2382"/>
                <a:gd name="T44" fmla="*/ 882 w 1764"/>
                <a:gd name="T45" fmla="*/ 259 h 2382"/>
                <a:gd name="T46" fmla="*/ 882 w 1764"/>
                <a:gd name="T47" fmla="*/ 259 h 2382"/>
                <a:gd name="T48" fmla="*/ 907 w 1764"/>
                <a:gd name="T49" fmla="*/ 276 h 2382"/>
                <a:gd name="T50" fmla="*/ 1545 w 1764"/>
                <a:gd name="T51" fmla="*/ 485 h 2382"/>
                <a:gd name="T52" fmla="*/ 1572 w 1764"/>
                <a:gd name="T53" fmla="*/ 512 h 2382"/>
                <a:gd name="T54" fmla="*/ 1573 w 1764"/>
                <a:gd name="T55" fmla="*/ 1439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4" h="2382">
                  <a:moveTo>
                    <a:pt x="1729" y="289"/>
                  </a:moveTo>
                  <a:cubicBezTo>
                    <a:pt x="1033" y="289"/>
                    <a:pt x="915" y="25"/>
                    <a:pt x="914" y="22"/>
                  </a:cubicBezTo>
                  <a:cubicBezTo>
                    <a:pt x="909" y="9"/>
                    <a:pt x="897" y="1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68" y="0"/>
                    <a:pt x="855" y="9"/>
                    <a:pt x="849" y="22"/>
                  </a:cubicBezTo>
                  <a:cubicBezTo>
                    <a:pt x="849" y="24"/>
                    <a:pt x="728" y="289"/>
                    <a:pt x="35" y="289"/>
                  </a:cubicBezTo>
                  <a:cubicBezTo>
                    <a:pt x="15" y="289"/>
                    <a:pt x="0" y="305"/>
                    <a:pt x="0" y="3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1993"/>
                    <a:pt x="833" y="2363"/>
                    <a:pt x="868" y="2379"/>
                  </a:cubicBezTo>
                  <a:cubicBezTo>
                    <a:pt x="873" y="2381"/>
                    <a:pt x="877" y="2382"/>
                    <a:pt x="882" y="2382"/>
                  </a:cubicBezTo>
                  <a:cubicBezTo>
                    <a:pt x="887" y="2382"/>
                    <a:pt x="892" y="2381"/>
                    <a:pt x="896" y="2379"/>
                  </a:cubicBezTo>
                  <a:cubicBezTo>
                    <a:pt x="932" y="2363"/>
                    <a:pt x="1764" y="1993"/>
                    <a:pt x="1764" y="1508"/>
                  </a:cubicBezTo>
                  <a:cubicBezTo>
                    <a:pt x="1764" y="324"/>
                    <a:pt x="1764" y="324"/>
                    <a:pt x="1764" y="324"/>
                  </a:cubicBezTo>
                  <a:cubicBezTo>
                    <a:pt x="1764" y="305"/>
                    <a:pt x="1749" y="289"/>
                    <a:pt x="1729" y="289"/>
                  </a:cubicBezTo>
                  <a:close/>
                  <a:moveTo>
                    <a:pt x="1573" y="1439"/>
                  </a:moveTo>
                  <a:cubicBezTo>
                    <a:pt x="1573" y="1818"/>
                    <a:pt x="921" y="2109"/>
                    <a:pt x="893" y="2121"/>
                  </a:cubicBezTo>
                  <a:cubicBezTo>
                    <a:pt x="889" y="2122"/>
                    <a:pt x="885" y="2123"/>
                    <a:pt x="882" y="2123"/>
                  </a:cubicBezTo>
                  <a:cubicBezTo>
                    <a:pt x="878" y="2123"/>
                    <a:pt x="875" y="2122"/>
                    <a:pt x="871" y="2121"/>
                  </a:cubicBezTo>
                  <a:cubicBezTo>
                    <a:pt x="844" y="2109"/>
                    <a:pt x="191" y="1818"/>
                    <a:pt x="191" y="1439"/>
                  </a:cubicBezTo>
                  <a:cubicBezTo>
                    <a:pt x="191" y="512"/>
                    <a:pt x="191" y="512"/>
                    <a:pt x="191" y="512"/>
                  </a:cubicBezTo>
                  <a:cubicBezTo>
                    <a:pt x="191" y="497"/>
                    <a:pt x="203" y="485"/>
                    <a:pt x="219" y="485"/>
                  </a:cubicBezTo>
                  <a:cubicBezTo>
                    <a:pt x="762" y="485"/>
                    <a:pt x="856" y="278"/>
                    <a:pt x="857" y="276"/>
                  </a:cubicBezTo>
                  <a:cubicBezTo>
                    <a:pt x="861" y="266"/>
                    <a:pt x="871" y="259"/>
                    <a:pt x="882" y="259"/>
                  </a:cubicBezTo>
                  <a:cubicBezTo>
                    <a:pt x="882" y="259"/>
                    <a:pt x="882" y="259"/>
                    <a:pt x="882" y="259"/>
                  </a:cubicBezTo>
                  <a:cubicBezTo>
                    <a:pt x="893" y="259"/>
                    <a:pt x="903" y="266"/>
                    <a:pt x="907" y="276"/>
                  </a:cubicBezTo>
                  <a:cubicBezTo>
                    <a:pt x="908" y="278"/>
                    <a:pt x="1000" y="485"/>
                    <a:pt x="1545" y="485"/>
                  </a:cubicBezTo>
                  <a:cubicBezTo>
                    <a:pt x="1560" y="485"/>
                    <a:pt x="1572" y="497"/>
                    <a:pt x="1572" y="512"/>
                  </a:cubicBezTo>
                  <a:cubicBezTo>
                    <a:pt x="1573" y="1439"/>
                    <a:pt x="1573" y="1439"/>
                    <a:pt x="1573" y="1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445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3886" y="2505450"/>
            <a:ext cx="3692979" cy="20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754" y="1023938"/>
            <a:ext cx="4053909" cy="3660775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58" y="3705920"/>
            <a:ext cx="1655822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100+ </a:t>
            </a:r>
            <a:r>
              <a:rPr lang="en-US" sz="10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27" y="4005894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80+ </a:t>
            </a:r>
            <a:r>
              <a:rPr lang="en-US" sz="10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616" y="3663037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35+ </a:t>
            </a:r>
            <a:r>
              <a:rPr lang="en-US" sz="10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537" y="2094129"/>
            <a:ext cx="1712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300+ </a:t>
            </a:r>
            <a:r>
              <a:rPr lang="en-US" sz="10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1449006"/>
            <a:ext cx="758012" cy="6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57755" y="3055390"/>
            <a:ext cx="176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2392120" y="3048859"/>
            <a:ext cx="174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385506" y="1102019"/>
            <a:ext cx="1744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50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302476" y="2099471"/>
            <a:ext cx="17129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685800"/>
            <a:r>
              <a:rPr lang="en-US" sz="1000" dirty="0">
                <a:solidFill>
                  <a:prstClr val="black"/>
                </a:solidFill>
              </a:rPr>
              <a:t>Marquee logos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30" y="1451042"/>
            <a:ext cx="745834" cy="655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1692" y="1023938"/>
            <a:ext cx="4140368" cy="3644787"/>
            <a:chOff x="4514850" y="800100"/>
            <a:chExt cx="4183203" cy="4184161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3000+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5000+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4500+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Private bank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3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5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8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43325" y="751746"/>
            <a:ext cx="1657350" cy="1138176"/>
            <a:chOff x="3661002" y="751746"/>
            <a:chExt cx="1657350" cy="1138176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Revenue from </a:t>
              </a:r>
              <a:r>
                <a:rPr lang="en-US" sz="10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353773" y="4157078"/>
            <a:ext cx="229442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7741" y="4341359"/>
            <a:ext cx="1949729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20+ </a:t>
            </a:r>
            <a:r>
              <a:rPr lang="en-US" sz="10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3599" y="1036638"/>
            <a:ext cx="1737116" cy="364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138" y="3142812"/>
            <a:ext cx="15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" y="1902322"/>
            <a:ext cx="1252276" cy="12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57051" y="1139358"/>
            <a:ext cx="5392048" cy="406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7051" y="3748860"/>
            <a:ext cx="5392048" cy="40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3357051" y="1735214"/>
            <a:ext cx="5392048" cy="40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3357051" y="2331070"/>
            <a:ext cx="5392048" cy="239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3357051" y="3319717"/>
            <a:ext cx="5392048" cy="23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3353530" y="2760213"/>
            <a:ext cx="5434900" cy="369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8254" y="4344716"/>
            <a:ext cx="5392048" cy="239415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3" y="1105975"/>
            <a:ext cx="910281" cy="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7" y="1663224"/>
            <a:ext cx="826792" cy="5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2526630" y="2245190"/>
            <a:ext cx="436246" cy="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2731389"/>
            <a:ext cx="1009661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236018" y="3265856"/>
            <a:ext cx="1017471" cy="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3774010"/>
            <a:ext cx="1009661" cy="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4" y="4283665"/>
            <a:ext cx="678259" cy="3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6018" y="1640350"/>
            <a:ext cx="6538094" cy="2609502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3599" y="1036638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1313" y="1120756"/>
            <a:ext cx="5392800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1313" y="1714750"/>
            <a:ext cx="5392800" cy="42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1313" y="2308744"/>
            <a:ext cx="5392800" cy="42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81313" y="2986856"/>
            <a:ext cx="5392800" cy="42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3381313" y="3580850"/>
            <a:ext cx="5392800" cy="425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3381313" y="4174844"/>
            <a:ext cx="5392800" cy="425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36018" y="40907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36018" y="34967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36018" y="2860679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6018" y="22246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36018" y="16306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63599" y="2902732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99" y="2213827"/>
            <a:ext cx="17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737" y="4108480"/>
            <a:ext cx="159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0" y="3212743"/>
            <a:ext cx="888115" cy="7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" y="1284906"/>
            <a:ext cx="954394" cy="7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5" y="1197060"/>
            <a:ext cx="1035611" cy="282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8" y="1800546"/>
            <a:ext cx="775570" cy="25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8" y="2230646"/>
            <a:ext cx="795460" cy="5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1" y="3041795"/>
            <a:ext cx="980935" cy="3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1" y="3551243"/>
            <a:ext cx="106680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0" y="4117959"/>
            <a:ext cx="579439" cy="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4437</Words>
  <Application>Microsoft Office PowerPoint</Application>
  <PresentationFormat>On-screen Show (16:9)</PresentationFormat>
  <Paragraphs>1305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Articulate Extrabold</vt:lpstr>
      <vt:lpstr>Calibri</vt:lpstr>
      <vt:lpstr>Courier New</vt:lpstr>
      <vt:lpstr>Impact</vt:lpstr>
      <vt:lpstr>Lucida Grande</vt:lpstr>
      <vt:lpstr>Trebuchet MS</vt:lpstr>
      <vt:lpstr>Wingdings</vt:lpstr>
      <vt:lpstr>Wingdings 2</vt:lpstr>
      <vt:lpstr>Sify New Theme</vt:lpstr>
      <vt:lpstr>1_Office Theme</vt:lpstr>
      <vt:lpstr>PowerPoint Presentation</vt:lpstr>
      <vt:lpstr>AGENDA</vt:lpstr>
      <vt:lpstr>Introducing sify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Data center and cloud transformation capabilities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Key References – Private (BFSI) (1/2)</vt:lpstr>
      <vt:lpstr>Key References – Private (BFSI) (2/2)</vt:lpstr>
      <vt:lpstr>Network service transformation capabilities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Network References &amp; Transformation Capabilities</vt:lpstr>
      <vt:lpstr>Security service engagement model</vt:lpstr>
      <vt:lpstr>Our Security Services Engagement Models</vt:lpstr>
      <vt:lpstr>Sify DDoS Capabilities</vt:lpstr>
      <vt:lpstr>Security Services Execution Proof Points</vt:lpstr>
      <vt:lpstr>Tools &amp;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Why SIFy for manappuram?</vt:lpstr>
      <vt:lpstr>SIFY – BFSI CUSTOMERS</vt:lpstr>
      <vt:lpstr>Why Sify for Manappuram Finance? (WIP – inputs to come from the sales team)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96</cp:revision>
  <dcterms:created xsi:type="dcterms:W3CDTF">2018-05-30T06:38:40Z</dcterms:created>
  <dcterms:modified xsi:type="dcterms:W3CDTF">2020-08-25T10:39:37Z</dcterms:modified>
</cp:coreProperties>
</file>