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7311118" r:id="rId2"/>
    <p:sldId id="2076137103" r:id="rId3"/>
    <p:sldId id="2145705750" r:id="rId4"/>
    <p:sldId id="2145705751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6897A-343D-CE59-5C77-D51CBDAB0B36}" v="2" dt="2024-08-09T10:58:56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41849B6B-F33D-49BA-84CF-5E2DA9C58B05}"/>
    <pc:docChg chg="addSld delSld modSld">
      <pc:chgData name="Ali Imran Khan" userId="1b5bb57a-5950-47f3-9580-38148fcd8ba4" providerId="ADAL" clId="{41849B6B-F33D-49BA-84CF-5E2DA9C58B05}" dt="2023-06-08T07:47:40.219" v="24"/>
      <pc:docMkLst>
        <pc:docMk/>
      </pc:docMkLst>
      <pc:sldChg chg="del">
        <pc:chgData name="Ali Imran Khan" userId="1b5bb57a-5950-47f3-9580-38148fcd8ba4" providerId="ADAL" clId="{41849B6B-F33D-49BA-84CF-5E2DA9C58B05}" dt="2023-06-08T07:47:29.701" v="23" actId="47"/>
        <pc:sldMkLst>
          <pc:docMk/>
          <pc:sldMk cId="1068379878" sldId="1529"/>
        </pc:sldMkLst>
      </pc:sldChg>
      <pc:sldChg chg="add">
        <pc:chgData name="Ali Imran Khan" userId="1b5bb57a-5950-47f3-9580-38148fcd8ba4" providerId="ADAL" clId="{41849B6B-F33D-49BA-84CF-5E2DA9C58B05}" dt="2023-06-08T07:47:40.219" v="24"/>
        <pc:sldMkLst>
          <pc:docMk/>
          <pc:sldMk cId="3073020107" sldId="2076137103"/>
        </pc:sldMkLst>
      </pc:sldChg>
      <pc:sldChg chg="del">
        <pc:chgData name="Ali Imran Khan" userId="1b5bb57a-5950-47f3-9580-38148fcd8ba4" providerId="ADAL" clId="{41849B6B-F33D-49BA-84CF-5E2DA9C58B05}" dt="2023-06-08T07:47:29.212" v="22" actId="47"/>
        <pc:sldMkLst>
          <pc:docMk/>
          <pc:sldMk cId="4220760589" sldId="2076137105"/>
        </pc:sldMkLst>
      </pc:sldChg>
      <pc:sldChg chg="add">
        <pc:chgData name="Ali Imran Khan" userId="1b5bb57a-5950-47f3-9580-38148fcd8ba4" providerId="ADAL" clId="{41849B6B-F33D-49BA-84CF-5E2DA9C58B05}" dt="2023-06-08T07:47:40.219" v="24"/>
        <pc:sldMkLst>
          <pc:docMk/>
          <pc:sldMk cId="1545253194" sldId="2145705750"/>
        </pc:sldMkLst>
      </pc:sldChg>
      <pc:sldChg chg="add">
        <pc:chgData name="Ali Imran Khan" userId="1b5bb57a-5950-47f3-9580-38148fcd8ba4" providerId="ADAL" clId="{41849B6B-F33D-49BA-84CF-5E2DA9C58B05}" dt="2023-06-08T07:47:40.219" v="24"/>
        <pc:sldMkLst>
          <pc:docMk/>
          <pc:sldMk cId="3793180256" sldId="2145705751"/>
        </pc:sldMkLst>
      </pc:sldChg>
      <pc:sldChg chg="modSp mod">
        <pc:chgData name="Ali Imran Khan" userId="1b5bb57a-5950-47f3-9580-38148fcd8ba4" providerId="ADAL" clId="{41849B6B-F33D-49BA-84CF-5E2DA9C58B05}" dt="2023-06-08T07:47:27.241" v="21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41849B6B-F33D-49BA-84CF-5E2DA9C58B05}" dt="2023-06-08T07:47:27.241" v="21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41849B6B-F33D-49BA-84CF-5E2DA9C58B05}" dt="2023-06-08T07:47:29.212" v="22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41849B6B-F33D-49BA-84CF-5E2DA9C58B05}" dt="2023-06-08T07:47:29.212" v="22" actId="47"/>
          <pc:sldLayoutMkLst>
            <pc:docMk/>
            <pc:sldMasterMk cId="2939498397" sldId="2147483648"/>
            <pc:sldLayoutMk cId="1050289666" sldId="2147483662"/>
          </pc:sldLayoutMkLst>
        </pc:sldLayoutChg>
      </pc:sldMasterChg>
    </pc:docChg>
  </pc:docChgLst>
  <pc:docChgLst>
    <pc:chgData name="Ali Imran Khan" userId="1b5bb57a-5950-47f3-9580-38148fcd8ba4" providerId="ADAL" clId="{AFAEE91A-70A0-4EB0-BBC1-C04FFCF2833A}"/>
    <pc:docChg chg="undo custSel modSld">
      <pc:chgData name="Ali Imran Khan" userId="1b5bb57a-5950-47f3-9580-38148fcd8ba4" providerId="ADAL" clId="{AFAEE91A-70A0-4EB0-BBC1-C04FFCF2833A}" dt="2023-08-21T10:40:14.457" v="17" actId="20577"/>
      <pc:docMkLst>
        <pc:docMk/>
      </pc:docMkLst>
      <pc:sldChg chg="delSp modSp mod">
        <pc:chgData name="Ali Imran Khan" userId="1b5bb57a-5950-47f3-9580-38148fcd8ba4" providerId="ADAL" clId="{AFAEE91A-70A0-4EB0-BBC1-C04FFCF2833A}" dt="2023-08-21T10:40:01.719" v="15" actId="13926"/>
        <pc:sldMkLst>
          <pc:docMk/>
          <pc:sldMk cId="3073020107" sldId="2076137103"/>
        </pc:sldMkLst>
        <pc:spChg chg="mod">
          <ac:chgData name="Ali Imran Khan" userId="1b5bb57a-5950-47f3-9580-38148fcd8ba4" providerId="ADAL" clId="{AFAEE91A-70A0-4EB0-BBC1-C04FFCF2833A}" dt="2023-08-21T10:39:06.936" v="4" actId="108"/>
          <ac:spMkLst>
            <pc:docMk/>
            <pc:sldMk cId="3073020107" sldId="2076137103"/>
            <ac:spMk id="4" creationId="{E8342832-EF47-42C7-A2C0-D0C3BB1101FF}"/>
          </ac:spMkLst>
        </pc:spChg>
        <pc:spChg chg="del mod">
          <ac:chgData name="Ali Imran Khan" userId="1b5bb57a-5950-47f3-9580-38148fcd8ba4" providerId="ADAL" clId="{AFAEE91A-70A0-4EB0-BBC1-C04FFCF2833A}" dt="2023-08-21T10:39:01.384" v="3" actId="478"/>
          <ac:spMkLst>
            <pc:docMk/>
            <pc:sldMk cId="3073020107" sldId="2076137103"/>
            <ac:spMk id="20" creationId="{00000000-0000-0000-0000-000000000000}"/>
          </ac:spMkLst>
        </pc:spChg>
        <pc:spChg chg="del mod">
          <ac:chgData name="Ali Imran Khan" userId="1b5bb57a-5950-47f3-9580-38148fcd8ba4" providerId="ADAL" clId="{AFAEE91A-70A0-4EB0-BBC1-C04FFCF2833A}" dt="2023-08-21T10:38:59.569" v="1" actId="478"/>
          <ac:spMkLst>
            <pc:docMk/>
            <pc:sldMk cId="3073020107" sldId="2076137103"/>
            <ac:spMk id="23" creationId="{00000000-0000-0000-0000-000000000000}"/>
          </ac:spMkLst>
        </pc:spChg>
        <pc:spChg chg="mod">
          <ac:chgData name="Ali Imran Khan" userId="1b5bb57a-5950-47f3-9580-38148fcd8ba4" providerId="ADAL" clId="{AFAEE91A-70A0-4EB0-BBC1-C04FFCF2833A}" dt="2023-08-21T10:39:12.607" v="5" actId="1076"/>
          <ac:spMkLst>
            <pc:docMk/>
            <pc:sldMk cId="3073020107" sldId="2076137103"/>
            <ac:spMk id="33" creationId="{064AD464-FE8A-4F7A-9C5E-94D71356110D}"/>
          </ac:spMkLst>
        </pc:spChg>
        <pc:spChg chg="mod">
          <ac:chgData name="Ali Imran Khan" userId="1b5bb57a-5950-47f3-9580-38148fcd8ba4" providerId="ADAL" clId="{AFAEE91A-70A0-4EB0-BBC1-C04FFCF2833A}" dt="2023-08-21T10:40:01.719" v="15" actId="13926"/>
          <ac:spMkLst>
            <pc:docMk/>
            <pc:sldMk cId="3073020107" sldId="2076137103"/>
            <ac:spMk id="34" creationId="{4323FDC9-6E80-4351-B3B7-50CFFE61E512}"/>
          </ac:spMkLst>
        </pc:spChg>
        <pc:grpChg chg="mod">
          <ac:chgData name="Ali Imran Khan" userId="1b5bb57a-5950-47f3-9580-38148fcd8ba4" providerId="ADAL" clId="{AFAEE91A-70A0-4EB0-BBC1-C04FFCF2833A}" dt="2023-08-21T10:39:12.607" v="5" actId="1076"/>
          <ac:grpSpMkLst>
            <pc:docMk/>
            <pc:sldMk cId="3073020107" sldId="2076137103"/>
            <ac:grpSpMk id="15" creationId="{30DE21E5-4426-4A54-A522-FCD0DE47ADC0}"/>
          </ac:grpSpMkLst>
        </pc:grpChg>
        <pc:picChg chg="mod">
          <ac:chgData name="Ali Imran Khan" userId="1b5bb57a-5950-47f3-9580-38148fcd8ba4" providerId="ADAL" clId="{AFAEE91A-70A0-4EB0-BBC1-C04FFCF2833A}" dt="2023-08-21T10:39:12.607" v="5" actId="1076"/>
          <ac:picMkLst>
            <pc:docMk/>
            <pc:sldMk cId="3073020107" sldId="2076137103"/>
            <ac:picMk id="1028" creationId="{8D78C8CE-F621-424D-9F5C-0017C2E9F057}"/>
          </ac:picMkLst>
        </pc:picChg>
      </pc:sldChg>
      <pc:sldChg chg="modSp mod">
        <pc:chgData name="Ali Imran Khan" userId="1b5bb57a-5950-47f3-9580-38148fcd8ba4" providerId="ADAL" clId="{AFAEE91A-70A0-4EB0-BBC1-C04FFCF2833A}" dt="2023-08-21T10:40:14.457" v="17" actId="20577"/>
        <pc:sldMkLst>
          <pc:docMk/>
          <pc:sldMk cId="3793180256" sldId="2145705751"/>
        </pc:sldMkLst>
        <pc:spChg chg="mod">
          <ac:chgData name="Ali Imran Khan" userId="1b5bb57a-5950-47f3-9580-38148fcd8ba4" providerId="ADAL" clId="{AFAEE91A-70A0-4EB0-BBC1-C04FFCF2833A}" dt="2023-08-21T10:40:14.457" v="17" actId="20577"/>
          <ac:spMkLst>
            <pc:docMk/>
            <pc:sldMk cId="3793180256" sldId="2145705751"/>
            <ac:spMk id="2" creationId="{00000000-0000-0000-0000-000000000000}"/>
          </ac:spMkLst>
        </pc:spChg>
      </pc:sldChg>
    </pc:docChg>
  </pc:docChgLst>
  <pc:docChgLst>
    <pc:chgData name="Ali Imran Khan" userId="S::aliimran.khan@sifycorp.com::1b5bb57a-5950-47f3-9580-38148fcd8ba4" providerId="AD" clId="Web-{3216897A-343D-CE59-5C77-D51CBDAB0B36}"/>
    <pc:docChg chg="modSld">
      <pc:chgData name="Ali Imran Khan" userId="S::aliimran.khan@sifycorp.com::1b5bb57a-5950-47f3-9580-38148fcd8ba4" providerId="AD" clId="Web-{3216897A-343D-CE59-5C77-D51CBDAB0B36}" dt="2024-08-09T10:58:55.571" v="0"/>
      <pc:docMkLst>
        <pc:docMk/>
      </pc:docMkLst>
      <pc:sldChg chg="modSp">
        <pc:chgData name="Ali Imran Khan" userId="S::aliimran.khan@sifycorp.com::1b5bb57a-5950-47f3-9580-38148fcd8ba4" providerId="AD" clId="Web-{3216897A-343D-CE59-5C77-D51CBDAB0B36}" dt="2024-08-09T10:58:55.57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3216897A-343D-CE59-5C77-D51CBDAB0B36}" dt="2024-08-09T10:58:55.57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Heading; oncology patient care platform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BFD6-F031-4B6A-B129-05D740E926D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8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8002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VARIAN MEDICAL SYSTEMS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2" y="1385670"/>
            <a:ext cx="5340421" cy="3888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 the Cloud@core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 portfolio, Sify dramatically increased the availability of the expensive linear accelerator machines used to administer radiation to cancer patients. This has led to transformational changes in the treatment of cancer patients.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lt"/>
                <a:cs typeface="+mn-lt"/>
              </a:rPr>
              <a:t>Value for Client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+mn-lt"/>
                <a:cs typeface="+mn-lt"/>
              </a:rPr>
              <a:t>: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00FFFF"/>
                </a:highlight>
                <a:latin typeface="+mj-lt"/>
              </a:rPr>
              <a:t>1.75 lacs+ radiation treatment plans prepared on 100% available high-performance cloud platform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Decoupled the Patient Oncology Information System from on-premise colocation with linear accelerators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Patient can choose to go to any of the networked hospitals.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Experts can remotely access the just-in-time patient condition and swiftly program the system to administer the most appropriate radiation treatment.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time to create the radiation plan has been reduced dramatically by pooling of compute resources on the cloud.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Patient records are permanently archived.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Streamlined operations with remote change management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600"/>
            <a:ext cx="4815000" cy="769441"/>
            <a:chOff x="909872" y="1371600"/>
            <a:chExt cx="481500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pPr lvl="0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Enabling medical Information and treatment application on private cloud.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954872" y="2841216"/>
            <a:ext cx="4770000" cy="553998"/>
            <a:chOff x="954872" y="2276463"/>
            <a:chExt cx="477000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pPr lvl="0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Fully Services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4062472"/>
            <a:ext cx="4815000" cy="769441"/>
            <a:chOff x="909872" y="3655303"/>
            <a:chExt cx="4815000" cy="7694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Uniqueness</a:t>
              </a:r>
              <a:br>
                <a:rPr lang="en-US" sz="1600" dirty="0">
                  <a:latin typeface="+mj-lt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proposition built on: Private Cloud + Network Services + Managed Services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877745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A92AFEDA-BC90-4BF2-8B50-8507C35191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219" b="19818"/>
          <a:stretch/>
        </p:blipFill>
        <p:spPr>
          <a:xfrm>
            <a:off x="10766739" y="538020"/>
            <a:ext cx="1080000" cy="3957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C8DE19-A16B-CC42-9AEC-9C65209371EB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r>
              <a:rPr lang="en-US" sz="2400"/>
              <a:t>PRIVATE CLOUD LED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C53D48-A165-354B-9425-E475EDA87B8B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</a:defRPr>
            </a:lvl1pPr>
          </a:lstStyle>
          <a:p>
            <a:r>
              <a:rPr lang="en-US" sz="1200">
                <a:latin typeface="+mj-lt"/>
              </a:rPr>
              <a:t>HEALTH CARE</a:t>
            </a:r>
          </a:p>
        </p:txBody>
      </p:sp>
    </p:spTree>
    <p:extLst>
      <p:ext uri="{BB962C8B-B14F-4D97-AF65-F5344CB8AC3E}">
        <p14:creationId xmlns:p14="http://schemas.microsoft.com/office/powerpoint/2010/main" val="307302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Autofit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Varian trusts sify Cloud to Speed Development of Next Generation Cancer Treatment Technologies- 2 pager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</a:rPr>
              <a:t>Varian’s transformation goal</a:t>
            </a:r>
            <a:r>
              <a:rPr lang="en-US" sz="1600" dirty="0">
                <a:solidFill>
                  <a:prstClr val="black"/>
                </a:solidFill>
              </a:rPr>
              <a:t>: To make </a:t>
            </a:r>
            <a:r>
              <a:rPr lang="en-US" sz="1600" b="1" dirty="0">
                <a:solidFill>
                  <a:prstClr val="black"/>
                </a:solidFill>
              </a:rPr>
              <a:t>oncology information and treatment planning software available on the cloud </a:t>
            </a:r>
            <a:r>
              <a:rPr lang="en-US" sz="1600" dirty="0">
                <a:solidFill>
                  <a:prstClr val="black"/>
                </a:solidFill>
              </a:rPr>
              <a:t>to allow clinical teams to focus on delivering high quality, consistent care to their patients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Common platform stored in a private cloud, with instant access to all data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Established a distinct Oncology solution in the cloud in collaboration with Varian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Consolidated and virtualized the entire computing setup in cloud for both radiation planning and treatment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Scalable and modular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 Infrastructure to be able to adapt to the needs of Varian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Offered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world’s first Private Cloud for radiation therapy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Subscription based model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rather than buying the whole infra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provide software-as-a-service (SaaS) to radiotherapy centers across the country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have more focus on treatment by hospitals, less focus on IT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enable remote software hosting and better connectivity with their  clinicians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make the solution more cost effective and agile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FD14782-CF94-9621-2E49-797B9BCA7B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19" b="19818"/>
          <a:stretch/>
        </p:blipFill>
        <p:spPr>
          <a:xfrm>
            <a:off x="10766739" y="538020"/>
            <a:ext cx="1080000" cy="3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cloud-hosted SaaS solution helping CTSI rapidly expand its network across India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Offer solutions like Patient Oncology Information System, etc. on SaaS model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Patient can choose to go to any of the networked hospitals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Specific case can be referred to team of doctors empaneled on same platform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Patient records are permanently archived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Flexibility to expand operations and upgrade solutions remotely by the Varian team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Scheduling of treatment is no more Doctor-dependent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CTSI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subscribes to the software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rather than buying it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dashboard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serving all patient information across the networked hospitals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patient data has to be eliminated to make way for new patient data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Facilitated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evidence-based protocols and tools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, like cutting-edge treatment planning technologies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remote software hosting and better connectivity with clinicians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Patient is restricted to one doctor/hospital for his consultation and treatment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Hospital had to archive physical records for further consults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Revisit doctor if he is not available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Hospital flushes old archived data once they run out of space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7938BED-547A-C340-9DF5-4519203A49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19" b="19818"/>
          <a:stretch/>
        </p:blipFill>
        <p:spPr>
          <a:xfrm>
            <a:off x="10766739" y="538020"/>
            <a:ext cx="1080000" cy="3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547</Words>
  <Application>Microsoft Office PowerPoint</Application>
  <PresentationFormat>Widescreen</PresentationFormat>
  <Paragraphs>60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Varian trusts sify Cloud to Speed Development of Next Generation Cancer Treatment Technologies- 2 pager</vt:lpstr>
      <vt:lpstr>cloud-hosted SaaS solution helping CTSI rapidly expand its network across India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8</cp:revision>
  <dcterms:created xsi:type="dcterms:W3CDTF">2023-06-08T07:32:51Z</dcterms:created>
  <dcterms:modified xsi:type="dcterms:W3CDTF">2024-08-09T10:58:57Z</dcterms:modified>
</cp:coreProperties>
</file>