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8" r:id="rId4"/>
  </p:sldMasterIdLst>
  <p:notesMasterIdLst>
    <p:notesMasterId r:id="rId8"/>
  </p:notesMasterIdLst>
  <p:sldIdLst>
    <p:sldId id="2147311115" r:id="rId5"/>
    <p:sldId id="2076136995" r:id="rId6"/>
    <p:sldId id="214684675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0C6A05-D91D-2D05-0FCA-F2991A983C5C}" name="anjana@markiverse.com" initials="an" userId="S::urn:spo:guest#anjana@markiverse.com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C86E1A-28E5-DE9C-008E-2ACFC06E0FFF}" v="2" dt="2024-08-12T11:09:44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C8768F99-8CEA-4561-9544-2BBE638FE68E}"/>
    <pc:docChg chg="custSel modSld">
      <pc:chgData name="Ali Imran Khan" userId="1b5bb57a-5950-47f3-9580-38148fcd8ba4" providerId="ADAL" clId="{C8768F99-8CEA-4561-9544-2BBE638FE68E}" dt="2023-08-21T11:29:22.303" v="80" actId="1035"/>
      <pc:docMkLst>
        <pc:docMk/>
      </pc:docMkLst>
      <pc:sldChg chg="delSp modSp mod">
        <pc:chgData name="Ali Imran Khan" userId="1b5bb57a-5950-47f3-9580-38148fcd8ba4" providerId="ADAL" clId="{C8768F99-8CEA-4561-9544-2BBE638FE68E}" dt="2023-08-21T11:29:22.303" v="80" actId="1035"/>
        <pc:sldMkLst>
          <pc:docMk/>
          <pc:sldMk cId="149153876" sldId="2076136995"/>
        </pc:sldMkLst>
        <pc:spChg chg="del mod">
          <ac:chgData name="Ali Imran Khan" userId="1b5bb57a-5950-47f3-9580-38148fcd8ba4" providerId="ADAL" clId="{C8768F99-8CEA-4561-9544-2BBE638FE68E}" dt="2023-08-21T11:27:56.289" v="1" actId="478"/>
          <ac:spMkLst>
            <pc:docMk/>
            <pc:sldMk cId="149153876" sldId="2076136995"/>
            <ac:spMk id="2" creationId="{945EF6C4-DD38-5F7B-359A-797BFD94DC76}"/>
          </ac:spMkLst>
        </pc:spChg>
        <pc:spChg chg="mod">
          <ac:chgData name="Ali Imran Khan" userId="1b5bb57a-5950-47f3-9580-38148fcd8ba4" providerId="ADAL" clId="{C8768F99-8CEA-4561-9544-2BBE638FE68E}" dt="2023-08-21T11:28:46.641" v="10" actId="1076"/>
          <ac:spMkLst>
            <pc:docMk/>
            <pc:sldMk cId="149153876" sldId="2076136995"/>
            <ac:spMk id="4" creationId="{E8342832-EF47-42C7-A2C0-D0C3BB1101FF}"/>
          </ac:spMkLst>
        </pc:spChg>
        <pc:spChg chg="mod">
          <ac:chgData name="Ali Imran Khan" userId="1b5bb57a-5950-47f3-9580-38148fcd8ba4" providerId="ADAL" clId="{C8768F99-8CEA-4561-9544-2BBE638FE68E}" dt="2023-08-21T11:29:02.794" v="12" actId="1076"/>
          <ac:spMkLst>
            <pc:docMk/>
            <pc:sldMk cId="149153876" sldId="2076136995"/>
            <ac:spMk id="11" creationId="{DA12CB9C-13C9-4554-BA9B-081460C11414}"/>
          </ac:spMkLst>
        </pc:spChg>
        <pc:spChg chg="mod">
          <ac:chgData name="Ali Imran Khan" userId="1b5bb57a-5950-47f3-9580-38148fcd8ba4" providerId="ADAL" clId="{C8768F99-8CEA-4561-9544-2BBE638FE68E}" dt="2023-08-21T11:29:09.777" v="41" actId="1036"/>
          <ac:spMkLst>
            <pc:docMk/>
            <pc:sldMk cId="149153876" sldId="2076136995"/>
            <ac:spMk id="12" creationId="{EF48551A-3CD6-4285-898C-35ECE33BDCDC}"/>
          </ac:spMkLst>
        </pc:spChg>
        <pc:spChg chg="mod">
          <ac:chgData name="Ali Imran Khan" userId="1b5bb57a-5950-47f3-9580-38148fcd8ba4" providerId="ADAL" clId="{C8768F99-8CEA-4561-9544-2BBE638FE68E}" dt="2023-08-21T11:29:22.303" v="80" actId="1035"/>
          <ac:spMkLst>
            <pc:docMk/>
            <pc:sldMk cId="149153876" sldId="2076136995"/>
            <ac:spMk id="13" creationId="{F59B25DD-E594-41BC-8A0A-04BE3CFDC016}"/>
          </ac:spMkLst>
        </pc:spChg>
        <pc:spChg chg="mod">
          <ac:chgData name="Ali Imran Khan" userId="1b5bb57a-5950-47f3-9580-38148fcd8ba4" providerId="ADAL" clId="{C8768F99-8CEA-4561-9544-2BBE638FE68E}" dt="2023-08-21T11:29:16.080" v="64" actId="1036"/>
          <ac:spMkLst>
            <pc:docMk/>
            <pc:sldMk cId="149153876" sldId="2076136995"/>
            <ac:spMk id="33" creationId="{064AD464-FE8A-4F7A-9C5E-94D71356110D}"/>
          </ac:spMkLst>
        </pc:spChg>
      </pc:sldChg>
    </pc:docChg>
  </pc:docChgLst>
  <pc:docChgLst>
    <pc:chgData name="Ali Imran Khan" userId="S::aliimran.khan@sifycorp.com::1b5bb57a-5950-47f3-9580-38148fcd8ba4" providerId="AD" clId="Web-{BDC86E1A-28E5-DE9C-008E-2ACFC06E0FFF}"/>
    <pc:docChg chg="modSld">
      <pc:chgData name="Ali Imran Khan" userId="S::aliimran.khan@sifycorp.com::1b5bb57a-5950-47f3-9580-38148fcd8ba4" providerId="AD" clId="Web-{BDC86E1A-28E5-DE9C-008E-2ACFC06E0FFF}" dt="2024-08-12T11:09:42.544" v="0"/>
      <pc:docMkLst>
        <pc:docMk/>
      </pc:docMkLst>
      <pc:sldChg chg="modSp">
        <pc:chgData name="Ali Imran Khan" userId="S::aliimran.khan@sifycorp.com::1b5bb57a-5950-47f3-9580-38148fcd8ba4" providerId="AD" clId="Web-{BDC86E1A-28E5-DE9C-008E-2ACFC06E0FFF}" dt="2024-08-12T11:09:42.544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BDC86E1A-28E5-DE9C-008E-2ACFC06E0FFF}" dt="2024-08-12T11:09:42.544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8C466C30-4843-4F98-BDBB-392C4F97D7EC}"/>
    <pc:docChg chg="custSel addSld delSld modSld">
      <pc:chgData name="Ali Imran Khan" userId="1b5bb57a-5950-47f3-9580-38148fcd8ba4" providerId="ADAL" clId="{8C466C30-4843-4F98-BDBB-392C4F97D7EC}" dt="2023-06-08T09:36:15.821" v="72" actId="20577"/>
      <pc:docMkLst>
        <pc:docMk/>
      </pc:docMkLst>
      <pc:sldChg chg="modSp add mod delCm">
        <pc:chgData name="Ali Imran Khan" userId="1b5bb57a-5950-47f3-9580-38148fcd8ba4" providerId="ADAL" clId="{8C466C30-4843-4F98-BDBB-392C4F97D7EC}" dt="2023-06-08T09:36:15.821" v="72" actId="20577"/>
        <pc:sldMkLst>
          <pc:docMk/>
          <pc:sldMk cId="149153876" sldId="2076136995"/>
        </pc:sldMkLst>
        <pc:spChg chg="mod">
          <ac:chgData name="Ali Imran Khan" userId="1b5bb57a-5950-47f3-9580-38148fcd8ba4" providerId="ADAL" clId="{8C466C30-4843-4F98-BDBB-392C4F97D7EC}" dt="2023-06-08T09:36:15.821" v="72" actId="20577"/>
          <ac:spMkLst>
            <pc:docMk/>
            <pc:sldMk cId="149153876" sldId="2076136995"/>
            <ac:spMk id="3" creationId="{12658117-84F8-22F3-9B89-C985DE4E59D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li Imran Khan" userId="1b5bb57a-5950-47f3-9580-38148fcd8ba4" providerId="ADAL" clId="{8C466C30-4843-4F98-BDBB-392C4F97D7EC}" dt="2023-06-08T09:35:45.095" v="71"/>
              <pc2:cmMkLst xmlns:pc2="http://schemas.microsoft.com/office/powerpoint/2019/9/main/command">
                <pc:docMk/>
                <pc:sldMk cId="149153876" sldId="2076136995"/>
                <pc2:cmMk id="{BD1B895D-7730-4942-8FB9-70DB517D90E1}"/>
              </pc2:cmMkLst>
            </pc226:cmChg>
          </p:ext>
        </pc:extLst>
      </pc:sldChg>
      <pc:sldChg chg="del">
        <pc:chgData name="Ali Imran Khan" userId="1b5bb57a-5950-47f3-9580-38148fcd8ba4" providerId="ADAL" clId="{8C466C30-4843-4F98-BDBB-392C4F97D7EC}" dt="2023-06-08T09:35:32.262" v="68" actId="47"/>
        <pc:sldMkLst>
          <pc:docMk/>
          <pc:sldMk cId="418380069" sldId="2145705768"/>
        </pc:sldMkLst>
      </pc:sldChg>
      <pc:sldChg chg="del">
        <pc:chgData name="Ali Imran Khan" userId="1b5bb57a-5950-47f3-9580-38148fcd8ba4" providerId="ADAL" clId="{8C466C30-4843-4F98-BDBB-392C4F97D7EC}" dt="2023-06-08T09:35:32.794" v="69" actId="47"/>
        <pc:sldMkLst>
          <pc:docMk/>
          <pc:sldMk cId="3538768396" sldId="2145705769"/>
        </pc:sldMkLst>
      </pc:sldChg>
      <pc:sldChg chg="addSp delSp modSp add del mod">
        <pc:chgData name="Ali Imran Khan" userId="1b5bb57a-5950-47f3-9580-38148fcd8ba4" providerId="ADAL" clId="{8C466C30-4843-4F98-BDBB-392C4F97D7EC}" dt="2023-06-08T09:34:49.088" v="67" actId="20577"/>
        <pc:sldMkLst>
          <pc:docMk/>
          <pc:sldMk cId="1125965489" sldId="2147311115"/>
        </pc:sldMkLst>
        <pc:spChg chg="del mod">
          <ac:chgData name="Ali Imran Khan" userId="1b5bb57a-5950-47f3-9580-38148fcd8ba4" providerId="ADAL" clId="{8C466C30-4843-4F98-BDBB-392C4F97D7EC}" dt="2023-06-08T09:32:58.576" v="4" actId="478"/>
          <ac:spMkLst>
            <pc:docMk/>
            <pc:sldMk cId="1125965489" sldId="2147311115"/>
            <ac:spMk id="3" creationId="{0BE640C0-C2C6-583D-E30E-364D7EFB55CD}"/>
          </ac:spMkLst>
        </pc:spChg>
        <pc:spChg chg="add del mod">
          <ac:chgData name="Ali Imran Khan" userId="1b5bb57a-5950-47f3-9580-38148fcd8ba4" providerId="ADAL" clId="{8C466C30-4843-4F98-BDBB-392C4F97D7EC}" dt="2023-06-08T09:33:03.156" v="5" actId="478"/>
          <ac:spMkLst>
            <pc:docMk/>
            <pc:sldMk cId="1125965489" sldId="2147311115"/>
            <ac:spMk id="4" creationId="{FE22F034-5337-5FF8-A58A-8FE8A0372385}"/>
          </ac:spMkLst>
        </pc:spChg>
        <pc:spChg chg="del mod">
          <ac:chgData name="Ali Imran Khan" userId="1b5bb57a-5950-47f3-9580-38148fcd8ba4" providerId="ADAL" clId="{8C466C30-4843-4F98-BDBB-392C4F97D7EC}" dt="2023-06-08T09:32:58.576" v="4" actId="478"/>
          <ac:spMkLst>
            <pc:docMk/>
            <pc:sldMk cId="1125965489" sldId="2147311115"/>
            <ac:spMk id="5" creationId="{9F96E690-79F3-6A75-D099-FACE552F37BA}"/>
          </ac:spMkLst>
        </pc:spChg>
        <pc:spChg chg="add del mod">
          <ac:chgData name="Ali Imran Khan" userId="1b5bb57a-5950-47f3-9580-38148fcd8ba4" providerId="ADAL" clId="{8C466C30-4843-4F98-BDBB-392C4F97D7EC}" dt="2023-06-08T09:33:03.156" v="5" actId="478"/>
          <ac:spMkLst>
            <pc:docMk/>
            <pc:sldMk cId="1125965489" sldId="2147311115"/>
            <ac:spMk id="7" creationId="{D519C09C-9BBF-3BCD-58E9-19694F6B20C5}"/>
          </ac:spMkLst>
        </pc:spChg>
        <pc:spChg chg="del mod">
          <ac:chgData name="Ali Imran Khan" userId="1b5bb57a-5950-47f3-9580-38148fcd8ba4" providerId="ADAL" clId="{8C466C30-4843-4F98-BDBB-392C4F97D7EC}" dt="2023-06-08T09:32:58.576" v="4" actId="478"/>
          <ac:spMkLst>
            <pc:docMk/>
            <pc:sldMk cId="1125965489" sldId="2147311115"/>
            <ac:spMk id="8" creationId="{E2587030-974B-4225-5F95-3612BD80C8FB}"/>
          </ac:spMkLst>
        </pc:spChg>
        <pc:spChg chg="add del mod">
          <ac:chgData name="Ali Imran Khan" userId="1b5bb57a-5950-47f3-9580-38148fcd8ba4" providerId="ADAL" clId="{8C466C30-4843-4F98-BDBB-392C4F97D7EC}" dt="2023-06-08T09:33:03.156" v="5" actId="478"/>
          <ac:spMkLst>
            <pc:docMk/>
            <pc:sldMk cId="1125965489" sldId="2147311115"/>
            <ac:spMk id="12" creationId="{07B879CA-681A-F2CC-1CAB-67ABA1DD7C91}"/>
          </ac:spMkLst>
        </pc:spChg>
        <pc:spChg chg="add mod">
          <ac:chgData name="Ali Imran Khan" userId="1b5bb57a-5950-47f3-9580-38148fcd8ba4" providerId="ADAL" clId="{8C466C30-4843-4F98-BDBB-392C4F97D7EC}" dt="2023-06-08T09:34:49.088" v="67" actId="20577"/>
          <ac:spMkLst>
            <pc:docMk/>
            <pc:sldMk cId="1125965489" sldId="2147311115"/>
            <ac:spMk id="13" creationId="{7E93F403-D3B2-226C-2726-3FD0D415C437}"/>
          </ac:spMkLst>
        </pc:spChg>
        <pc:spChg chg="add mod">
          <ac:chgData name="Ali Imran Khan" userId="1b5bb57a-5950-47f3-9580-38148fcd8ba4" providerId="ADAL" clId="{8C466C30-4843-4F98-BDBB-392C4F97D7EC}" dt="2023-06-08T09:34:01.821" v="37" actId="20577"/>
          <ac:spMkLst>
            <pc:docMk/>
            <pc:sldMk cId="1125965489" sldId="2147311115"/>
            <ac:spMk id="15" creationId="{29B36077-8C0E-848A-A182-89B6CAB723F2}"/>
          </ac:spMkLst>
        </pc:spChg>
        <pc:grpChg chg="del">
          <ac:chgData name="Ali Imran Khan" userId="1b5bb57a-5950-47f3-9580-38148fcd8ba4" providerId="ADAL" clId="{8C466C30-4843-4F98-BDBB-392C4F97D7EC}" dt="2023-06-08T09:33:05.998" v="6" actId="478"/>
          <ac:grpSpMkLst>
            <pc:docMk/>
            <pc:sldMk cId="1125965489" sldId="2147311115"/>
            <ac:grpSpMk id="16" creationId="{FE14EE74-3EBA-25FE-D2C3-961E422172CB}"/>
          </ac:grpSpMkLst>
        </pc:grpChg>
      </pc:sldChg>
      <pc:sldChg chg="del">
        <pc:chgData name="Ali Imran Khan" userId="1b5bb57a-5950-47f3-9580-38148fcd8ba4" providerId="ADAL" clId="{8C466C30-4843-4F98-BDBB-392C4F97D7EC}" dt="2023-06-08T09:33:37.453" v="26" actId="47"/>
        <pc:sldMkLst>
          <pc:docMk/>
          <pc:sldMk cId="1843726236" sldId="2147311118"/>
        </pc:sldMkLst>
      </pc:sldChg>
      <pc:sldMasterChg chg="delSldLayout">
        <pc:chgData name="Ali Imran Khan" userId="1b5bb57a-5950-47f3-9580-38148fcd8ba4" providerId="ADAL" clId="{8C466C30-4843-4F98-BDBB-392C4F97D7EC}" dt="2023-06-08T09:35:32.794" v="69" actId="47"/>
        <pc:sldMasterMkLst>
          <pc:docMk/>
          <pc:sldMasterMk cId="2009458340" sldId="2147483674"/>
        </pc:sldMasterMkLst>
        <pc:sldLayoutChg chg="del">
          <pc:chgData name="Ali Imran Khan" userId="1b5bb57a-5950-47f3-9580-38148fcd8ba4" providerId="ADAL" clId="{8C466C30-4843-4F98-BDBB-392C4F97D7EC}" dt="2023-06-08T09:35:32.262" v="68" actId="47"/>
          <pc:sldLayoutMkLst>
            <pc:docMk/>
            <pc:sldMasterMk cId="2009458340" sldId="2147483674"/>
            <pc:sldLayoutMk cId="1020401119" sldId="2147483686"/>
          </pc:sldLayoutMkLst>
        </pc:sldLayoutChg>
        <pc:sldLayoutChg chg="del">
          <pc:chgData name="Ali Imran Khan" userId="1b5bb57a-5950-47f3-9580-38148fcd8ba4" providerId="ADAL" clId="{8C466C30-4843-4F98-BDBB-392C4F97D7EC}" dt="2023-06-08T09:35:32.794" v="69" actId="47"/>
          <pc:sldLayoutMkLst>
            <pc:docMk/>
            <pc:sldMasterMk cId="2009458340" sldId="2147483674"/>
            <pc:sldLayoutMk cId="3083721699" sldId="214748368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5E597-3BAA-4267-8E5F-96EE1B04E0C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3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04104303-DBF9-23B9-FD5C-C6EED92A5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7803"/>
          <a:stretch/>
        </p:blipFill>
        <p:spPr>
          <a:xfrm>
            <a:off x="10318003" y="4305884"/>
            <a:ext cx="1410085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 descr="A group of buildings with trees in front of them&#10;&#10;Description automatically generated with low confidence">
            <a:extLst>
              <a:ext uri="{FF2B5EF4-FFF2-40B4-BE49-F238E27FC236}">
                <a16:creationId xmlns:a16="http://schemas.microsoft.com/office/drawing/2014/main" id="{6088CCE8-E969-F94E-4502-EB6E11949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19142"/>
          <a:stretch/>
        </p:blipFill>
        <p:spPr>
          <a:xfrm>
            <a:off x="6562790" y="1338391"/>
            <a:ext cx="2162005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D479C993-D20D-F61E-9406-177DA8C5B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1239"/>
          <a:stretch/>
        </p:blipFill>
        <p:spPr>
          <a:xfrm>
            <a:off x="8822847" y="4305884"/>
            <a:ext cx="1363564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text, outdoor, building, apartment building&#10;&#10;Description automatically generated">
            <a:extLst>
              <a:ext uri="{FF2B5EF4-FFF2-40B4-BE49-F238E27FC236}">
                <a16:creationId xmlns:a16="http://schemas.microsoft.com/office/drawing/2014/main" id="{5A9F3A95-0CCF-2527-116A-E82112071D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4" y="2918137"/>
            <a:ext cx="1922393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EB5A87DF-C342-0CD0-5C9E-EB61AFBC82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41" y="1338391"/>
            <a:ext cx="2234556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outdoor, building, city, apartment building&#10;&#10;Description automatically generated">
            <a:extLst>
              <a:ext uri="{FF2B5EF4-FFF2-40B4-BE49-F238E27FC236}">
                <a16:creationId xmlns:a16="http://schemas.microsoft.com/office/drawing/2014/main" id="{E0DF372E-B57B-68F2-5CC4-BEF94FFD8F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2" y="2918138"/>
            <a:ext cx="1692369" cy="17023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B1C2F36C-F1BD-FB9F-0DBA-4D69341273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88" y="2918137"/>
            <a:ext cx="1911400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A159BC03-7A26-54DB-EAC2-5D4B697B95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3" y="4305885"/>
            <a:ext cx="940573" cy="92707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67267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46728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20478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8368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55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F82B5DC-DAD0-F32C-CD44-BF722C3BE5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0781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16871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3111498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089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74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14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34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5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47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48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5284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338968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00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527A1A-1321-B8E6-E019-7F24DD808E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50A32E-90DC-44D5-05A2-F2CCD6ABAE4D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10253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40"/>
              </a:lnSpc>
            </a:pPr>
            <a:endParaRPr lang="en-IN" sz="2400" dirty="0"/>
          </a:p>
        </p:txBody>
      </p:sp>
      <p:pic>
        <p:nvPicPr>
          <p:cNvPr id="5" name="Picture 2" descr="Image result for sify logo">
            <a:extLst>
              <a:ext uri="{FF2B5EF4-FFF2-40B4-BE49-F238E27FC236}">
                <a16:creationId xmlns:a16="http://schemas.microsoft.com/office/drawing/2014/main" id="{137B7EF2-BD93-6112-5522-CE8EF09A3C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243127" y="412816"/>
            <a:ext cx="1595071" cy="90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0FBE0B49-5447-782D-3865-3FFF0C7EEB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399475"/>
            <a:ext cx="5411352" cy="100122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– </a:t>
            </a:r>
          </a:p>
          <a:p>
            <a:pPr lvl="0"/>
            <a:r>
              <a:rPr lang="en-US" dirty="0"/>
              <a:t>LINE ONE</a:t>
            </a:r>
            <a:endParaRPr lang="en-IN" dirty="0"/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66102033-1DBF-A3EC-DC9A-52C41FF72A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465" y="3793167"/>
            <a:ext cx="5368776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1E384876-914B-EE07-2717-9C0AED9670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465" y="4851401"/>
            <a:ext cx="5411352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3536108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A85F6B3-220E-499D-AE63-5DE506237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-177822" y="452581"/>
            <a:ext cx="12192001" cy="6858000"/>
          </a:xfrm>
          <a:prstGeom prst="rect">
            <a:avLst/>
          </a:prstGeom>
          <a:solidFill>
            <a:schemeClr val="accent1"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33B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2D94D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2D94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882180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3" y="4612904"/>
            <a:ext cx="11136000" cy="2245096"/>
          </a:xfrm>
          <a:prstGeom prst="rect">
            <a:avLst/>
          </a:prstGeom>
          <a:solidFill>
            <a:srgbClr val="10253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40"/>
              </a:lnSpc>
            </a:pPr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3" y="4494371"/>
            <a:ext cx="11136000" cy="118533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6" y="4839528"/>
            <a:ext cx="9797661" cy="100122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5753617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6262239"/>
            <a:ext cx="6816328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4035709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015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173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5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12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A43A998-3F53-4B83-8A8B-D568585E3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818" y="0"/>
            <a:ext cx="12192001" cy="6858000"/>
          </a:xfrm>
          <a:prstGeom prst="rect">
            <a:avLst/>
          </a:prstGeom>
          <a:solidFill>
            <a:schemeClr val="tx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D6DD9-0D4A-B5A6-AA8D-B416FF672D12}"/>
              </a:ext>
            </a:extLst>
          </p:cNvPr>
          <p:cNvSpPr/>
          <p:nvPr userDrawn="1"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chemeClr val="tx1">
              <a:alpha val="80000"/>
            </a:scheme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0237AD6-C314-C69D-D23E-74E2C34151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4" name="Picture 2" descr="Image result for sify logo">
            <a:extLst>
              <a:ext uri="{FF2B5EF4-FFF2-40B4-BE49-F238E27FC236}">
                <a16:creationId xmlns:a16="http://schemas.microsoft.com/office/drawing/2014/main" id="{8BCE9F92-C15D-D781-7326-443D79EE86E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363200" y="279400"/>
            <a:ext cx="1478389" cy="83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112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351346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25642134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B51B21C-E0DF-1124-61CF-78D50F125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773DBD-74FD-C9B2-10E4-2F0F5E8E52F7}"/>
              </a:ext>
            </a:extLst>
          </p:cNvPr>
          <p:cNvSpPr/>
          <p:nvPr userDrawn="1"/>
        </p:nvSpPr>
        <p:spPr>
          <a:xfrm>
            <a:off x="9677" y="0"/>
            <a:ext cx="121920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7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73386" y="6511225"/>
            <a:ext cx="1557395" cy="297454"/>
            <a:chOff x="324000" y="4788545"/>
            <a:chExt cx="1168046" cy="223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07941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/>
                <a:t>cloud@core</a:t>
              </a:r>
              <a:r>
                <a:rPr lang="en-US" sz="1333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73386" y="6511225"/>
            <a:ext cx="1557395" cy="297454"/>
            <a:chOff x="324000" y="4788545"/>
            <a:chExt cx="1168046" cy="223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07941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/>
                <a:t>cloud@core</a:t>
              </a:r>
              <a:r>
                <a:rPr lang="en-US" sz="1333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945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73386" y="6511225"/>
            <a:ext cx="1557395" cy="297454"/>
            <a:chOff x="324000" y="4788545"/>
            <a:chExt cx="1168046" cy="223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07941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/>
                <a:t>cloud@core</a:t>
              </a:r>
              <a:r>
                <a:rPr lang="en-US" sz="1333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26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93F403-D3B2-226C-2726-3FD0D415C4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903381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AIRPORT AUTHORITY OF INDIA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9B36077-8C0E-848A-A182-89B6CAB723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Integration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59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342832-EF47-42C7-A2C0-D0C3BB1101FF}"/>
              </a:ext>
            </a:extLst>
          </p:cNvPr>
          <p:cNvSpPr txBox="1"/>
          <p:nvPr/>
        </p:nvSpPr>
        <p:spPr>
          <a:xfrm>
            <a:off x="454603" y="1152079"/>
            <a:ext cx="504000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Project Objective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Design 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and implement 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 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state-of-the-art</a:t>
            </a:r>
            <a:r>
              <a: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, 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cost-effective, automated and secure DR for critical business application landscape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Migration of applications and copying data from DC to DR site</a:t>
            </a:r>
            <a:endParaRPr lang="en-I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4AD464-FE8A-4F7A-9C5E-94D71356110D}"/>
              </a:ext>
            </a:extLst>
          </p:cNvPr>
          <p:cNvSpPr txBox="1"/>
          <p:nvPr/>
        </p:nvSpPr>
        <p:spPr>
          <a:xfrm>
            <a:off x="454603" y="2600059"/>
            <a:ext cx="50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Project 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On-premise DR build model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12CB9C-13C9-4554-BA9B-081460C11414}"/>
              </a:ext>
            </a:extLst>
          </p:cNvPr>
          <p:cNvSpPr txBox="1"/>
          <p:nvPr/>
        </p:nvSpPr>
        <p:spPr>
          <a:xfrm>
            <a:off x="5886359" y="1152079"/>
            <a:ext cx="547035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70C0"/>
                </a:solidFill>
                <a:latin typeface="Trebuchet MS"/>
              </a:rPr>
              <a:t>Integrated Value &amp; Outcome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State-of-the-art &amp; automated Disaster Recovery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Continuously improve RTO and RPO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Real-time dashboard of RTO and RPO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Regulatory compliance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8551A-3CD6-4285-898C-35ECE33BDCDC}"/>
              </a:ext>
            </a:extLst>
          </p:cNvPr>
          <p:cNvSpPr txBox="1"/>
          <p:nvPr/>
        </p:nvSpPr>
        <p:spPr>
          <a:xfrm>
            <a:off x="456791" y="3461153"/>
            <a:ext cx="5040000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defRPr/>
            </a:pP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Sify’s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rebuchet MS"/>
              </a:rPr>
              <a:t>Uniqueness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Integrated solution covering different elements – Physical or Virtual Infrastructure, Software-Defined Network, Security and Managed Services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DR workflow automation, SOP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best practices</a:t>
            </a:r>
            <a:endParaRPr lang="en-US" sz="1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and Data Migration from DC to DR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US" sz="120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Heterogeneous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application-aware</a:t>
            </a:r>
            <a:r>
              <a:rPr kumimoji="0" lang="en-US" sz="1200" i="0" u="none" strike="noStrike" kern="1200" cap="none" spc="0" normalizeH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data replication</a:t>
            </a:r>
            <a:endParaRPr lang="en-US" sz="1200" i="0" u="none" strike="noStrike" kern="1200" cap="none" spc="0" normalizeH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>
              <a:defRPr/>
            </a:pPr>
            <a:endParaRPr lang="en-IN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IN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 IT Platform: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 built using best-of-breed technology elements at Hyderabad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Automation – Private Cloud Infra, One-click DR, EMS</a:t>
            </a:r>
          </a:p>
          <a:p>
            <a:pPr marL="285750" indent="-285750">
              <a:buFont typeface="Arial,Sans-Serif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Application-centric Software-Defined Network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Application Performance Monitoring</a:t>
            </a:r>
          </a:p>
          <a:p>
            <a:pPr marL="285750" indent="-285750">
              <a:buFont typeface="Arial,Sans-Serif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Virtualized environment to optimize Oracle apps &amp; DB license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Dedicated infrastructure HA in DR, in always-on mode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 Security – SIEM, Proxy, IPS, Email Security, WAF, APT and End-Point Protection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B25DD-E594-41BC-8A0A-04BE3CFDC016}"/>
              </a:ext>
            </a:extLst>
          </p:cNvPr>
          <p:cNvSpPr txBox="1"/>
          <p:nvPr/>
        </p:nvSpPr>
        <p:spPr>
          <a:xfrm>
            <a:off x="5883441" y="2605197"/>
            <a:ext cx="5470359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70C0"/>
                </a:solidFill>
              </a:rPr>
              <a:t>Value for Client</a:t>
            </a:r>
            <a:endParaRPr lang="en-US" dirty="0">
              <a:solidFill>
                <a:srgbClr val="000000"/>
              </a:solidFill>
            </a:endParaRPr>
          </a:p>
          <a:p>
            <a:pPr marL="285750" marR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Higher application availability, visibility and data availability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customer satisfaction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Increased operational efficiency</a:t>
            </a:r>
          </a:p>
        </p:txBody>
      </p:sp>
      <p:pic>
        <p:nvPicPr>
          <p:cNvPr id="1026" name="Picture 2" descr="Airports Authority of India - Wikipedia">
            <a:extLst>
              <a:ext uri="{FF2B5EF4-FFF2-40B4-BE49-F238E27FC236}">
                <a16:creationId xmlns:a16="http://schemas.microsoft.com/office/drawing/2014/main" id="{6F2714AB-1340-FFB5-C8CA-8B7E678C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910" y="161338"/>
            <a:ext cx="1135966" cy="77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12658117-84F8-22F3-9B89-C985DE4E59D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AIRPORTS AUTHORITY OF INDIA</a:t>
            </a:r>
          </a:p>
        </p:txBody>
      </p:sp>
    </p:spTree>
    <p:extLst>
      <p:ext uri="{BB962C8B-B14F-4D97-AF65-F5344CB8AC3E}">
        <p14:creationId xmlns:p14="http://schemas.microsoft.com/office/powerpoint/2010/main" val="14915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1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4.xml><?xml version="1.0" encoding="utf-8"?>
<a:theme xmlns:a="http://schemas.openxmlformats.org/drawingml/2006/main" name="2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193</Words>
  <Application>Microsoft Office PowerPoint</Application>
  <PresentationFormat>Widescreen</PresentationFormat>
  <Paragraphs>33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Office Theme</vt:lpstr>
      <vt:lpstr>Sify Theme Nov20</vt:lpstr>
      <vt:lpstr>1_Sify Theme Nov20</vt:lpstr>
      <vt:lpstr>2_Sify Theme Nov20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31</cp:revision>
  <dcterms:created xsi:type="dcterms:W3CDTF">2023-06-08T07:32:51Z</dcterms:created>
  <dcterms:modified xsi:type="dcterms:W3CDTF">2024-08-12T11:09:53Z</dcterms:modified>
</cp:coreProperties>
</file>