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10"/>
  </p:notesMasterIdLst>
  <p:sldIdLst>
    <p:sldId id="2147311115" r:id="rId5"/>
    <p:sldId id="2076136997" r:id="rId6"/>
    <p:sldId id="2145705766" r:id="rId7"/>
    <p:sldId id="2145705767" r:id="rId8"/>
    <p:sldId id="21468467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0C6A05-D91D-2D05-0FCA-F2991A983C5C}" name="anjana@markiverse.com" initials="an" userId="S::urn:spo:guest#anjana@markiverse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3A2BED-6327-EE38-9273-32D28222C0F5}" v="2" dt="2024-08-12T11:12:27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133A2BED-6327-EE38-9273-32D28222C0F5}"/>
    <pc:docChg chg="modSld">
      <pc:chgData name="Ali Imran Khan" userId="S::aliimran.khan@sifycorp.com::1b5bb57a-5950-47f3-9580-38148fcd8ba4" providerId="AD" clId="Web-{133A2BED-6327-EE38-9273-32D28222C0F5}" dt="2024-08-12T11:12:26.495" v="0"/>
      <pc:docMkLst>
        <pc:docMk/>
      </pc:docMkLst>
      <pc:sldChg chg="modSp">
        <pc:chgData name="Ali Imran Khan" userId="S::aliimran.khan@sifycorp.com::1b5bb57a-5950-47f3-9580-38148fcd8ba4" providerId="AD" clId="Web-{133A2BED-6327-EE38-9273-32D28222C0F5}" dt="2024-08-12T11:12:26.495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133A2BED-6327-EE38-9273-32D28222C0F5}" dt="2024-08-12T11:12:26.495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EDB49942-99B2-4B5A-A4EC-3162667F1E6C}"/>
    <pc:docChg chg="undo custSel modSld modMainMaster">
      <pc:chgData name="Ali Imran Khan" userId="1b5bb57a-5950-47f3-9580-38148fcd8ba4" providerId="ADAL" clId="{EDB49942-99B2-4B5A-A4EC-3162667F1E6C}" dt="2023-08-21T11:32:48.887" v="25" actId="20577"/>
      <pc:docMkLst>
        <pc:docMk/>
      </pc:docMkLst>
      <pc:sldChg chg="delSp modSp mod">
        <pc:chgData name="Ali Imran Khan" userId="1b5bb57a-5950-47f3-9580-38148fcd8ba4" providerId="ADAL" clId="{EDB49942-99B2-4B5A-A4EC-3162667F1E6C}" dt="2023-08-21T11:32:30.123" v="22" actId="478"/>
        <pc:sldMkLst>
          <pc:docMk/>
          <pc:sldMk cId="2523543034" sldId="2076136997"/>
        </pc:sldMkLst>
        <pc:spChg chg="mod">
          <ac:chgData name="Ali Imran Khan" userId="1b5bb57a-5950-47f3-9580-38148fcd8ba4" providerId="ADAL" clId="{EDB49942-99B2-4B5A-A4EC-3162667F1E6C}" dt="2023-08-21T11:31:33.268" v="1" actId="207"/>
          <ac:spMkLst>
            <pc:docMk/>
            <pc:sldMk cId="2523543034" sldId="2076136997"/>
            <ac:spMk id="5" creationId="{F3D1E6F2-0FEC-064A-EE04-FED46D6BBF1F}"/>
          </ac:spMkLst>
        </pc:spChg>
        <pc:spChg chg="mod">
          <ac:chgData name="Ali Imran Khan" userId="1b5bb57a-5950-47f3-9580-38148fcd8ba4" providerId="ADAL" clId="{EDB49942-99B2-4B5A-A4EC-3162667F1E6C}" dt="2023-08-21T11:31:37.983" v="2" actId="108"/>
          <ac:spMkLst>
            <pc:docMk/>
            <pc:sldMk cId="2523543034" sldId="2076136997"/>
            <ac:spMk id="6" creationId="{806F7FD5-26E0-EF31-0E05-F25D56B70666}"/>
          </ac:spMkLst>
        </pc:spChg>
        <pc:spChg chg="mod">
          <ac:chgData name="Ali Imran Khan" userId="1b5bb57a-5950-47f3-9580-38148fcd8ba4" providerId="ADAL" clId="{EDB49942-99B2-4B5A-A4EC-3162667F1E6C}" dt="2023-08-21T11:31:47.902" v="5" actId="108"/>
          <ac:spMkLst>
            <pc:docMk/>
            <pc:sldMk cId="2523543034" sldId="2076136997"/>
            <ac:spMk id="7" creationId="{AFE37122-C005-BEFA-8CC0-272CB218D1F9}"/>
          </ac:spMkLst>
        </pc:spChg>
        <pc:spChg chg="del mod">
          <ac:chgData name="Ali Imran Khan" userId="1b5bb57a-5950-47f3-9580-38148fcd8ba4" providerId="ADAL" clId="{EDB49942-99B2-4B5A-A4EC-3162667F1E6C}" dt="2023-08-21T11:32:30.123" v="22" actId="478"/>
          <ac:spMkLst>
            <pc:docMk/>
            <pc:sldMk cId="2523543034" sldId="2076136997"/>
            <ac:spMk id="9" creationId="{A9D3BD1A-E9D8-E256-FC01-E999E9B86D9B}"/>
          </ac:spMkLst>
        </pc:spChg>
        <pc:spChg chg="mod">
          <ac:chgData name="Ali Imran Khan" userId="1b5bb57a-5950-47f3-9580-38148fcd8ba4" providerId="ADAL" clId="{EDB49942-99B2-4B5A-A4EC-3162667F1E6C}" dt="2023-08-21T11:32:26.006" v="20" actId="20577"/>
          <ac:spMkLst>
            <pc:docMk/>
            <pc:sldMk cId="2523543034" sldId="2076136997"/>
            <ac:spMk id="10" creationId="{F17F2D91-1F05-5C0F-BA3E-35309ABC6C3D}"/>
          </ac:spMkLst>
        </pc:spChg>
      </pc:sldChg>
      <pc:sldChg chg="modSp mod">
        <pc:chgData name="Ali Imran Khan" userId="1b5bb57a-5950-47f3-9580-38148fcd8ba4" providerId="ADAL" clId="{EDB49942-99B2-4B5A-A4EC-3162667F1E6C}" dt="2023-08-21T11:32:48.887" v="25" actId="20577"/>
        <pc:sldMkLst>
          <pc:docMk/>
          <pc:sldMk cId="4264220835" sldId="2145705766"/>
        </pc:sldMkLst>
        <pc:spChg chg="mod">
          <ac:chgData name="Ali Imran Khan" userId="1b5bb57a-5950-47f3-9580-38148fcd8ba4" providerId="ADAL" clId="{EDB49942-99B2-4B5A-A4EC-3162667F1E6C}" dt="2023-08-21T11:32:48.887" v="25" actId="20577"/>
          <ac:spMkLst>
            <pc:docMk/>
            <pc:sldMk cId="4264220835" sldId="2145705766"/>
            <ac:spMk id="35" creationId="{00000000-0000-0000-0000-000000000000}"/>
          </ac:spMkLst>
        </pc:spChg>
      </pc:sldChg>
      <pc:sldMasterChg chg="delSp modSp mod">
        <pc:chgData name="Ali Imran Khan" userId="1b5bb57a-5950-47f3-9580-38148fcd8ba4" providerId="ADAL" clId="{EDB49942-99B2-4B5A-A4EC-3162667F1E6C}" dt="2023-08-21T11:32:37.521" v="24" actId="478"/>
        <pc:sldMasterMkLst>
          <pc:docMk/>
          <pc:sldMasterMk cId="3616268560" sldId="2147483688"/>
        </pc:sldMasterMkLst>
        <pc:grpChg chg="del mod">
          <ac:chgData name="Ali Imran Khan" userId="1b5bb57a-5950-47f3-9580-38148fcd8ba4" providerId="ADAL" clId="{EDB49942-99B2-4B5A-A4EC-3162667F1E6C}" dt="2023-08-21T11:32:37.521" v="24" actId="478"/>
          <ac:grpSpMkLst>
            <pc:docMk/>
            <pc:sldMasterMk cId="3616268560" sldId="2147483688"/>
            <ac:grpSpMk id="10" creationId="{32BA68D0-E1FC-4A86-A193-8160F7C7A1B3}"/>
          </ac:grpSpMkLst>
        </pc:grpChg>
      </pc:sldMasterChg>
    </pc:docChg>
  </pc:docChgLst>
  <pc:docChgLst>
    <pc:chgData name="Ali Imran Khan" userId="1b5bb57a-5950-47f3-9580-38148fcd8ba4" providerId="ADAL" clId="{1AEF6A0A-4BB9-4D2B-A4DF-8559880C11FB}"/>
    <pc:docChg chg="custSel addSld delSld modSld">
      <pc:chgData name="Ali Imran Khan" userId="1b5bb57a-5950-47f3-9580-38148fcd8ba4" providerId="ADAL" clId="{1AEF6A0A-4BB9-4D2B-A4DF-8559880C11FB}" dt="2023-06-08T09:38:12.927" v="14" actId="27636"/>
      <pc:docMkLst>
        <pc:docMk/>
      </pc:docMkLst>
      <pc:sldChg chg="del">
        <pc:chgData name="Ali Imran Khan" userId="1b5bb57a-5950-47f3-9580-38148fcd8ba4" providerId="ADAL" clId="{1AEF6A0A-4BB9-4D2B-A4DF-8559880C11FB}" dt="2023-06-08T09:38:04.708" v="10" actId="47"/>
        <pc:sldMkLst>
          <pc:docMk/>
          <pc:sldMk cId="2215059679" sldId="2076136996"/>
        </pc:sldMkLst>
      </pc:sldChg>
      <pc:sldChg chg="add">
        <pc:chgData name="Ali Imran Khan" userId="1b5bb57a-5950-47f3-9580-38148fcd8ba4" providerId="ADAL" clId="{1AEF6A0A-4BB9-4D2B-A4DF-8559880C11FB}" dt="2023-06-08T09:38:12.817" v="13"/>
        <pc:sldMkLst>
          <pc:docMk/>
          <pc:sldMk cId="2523543034" sldId="2076136997"/>
        </pc:sldMkLst>
      </pc:sldChg>
      <pc:sldChg chg="del">
        <pc:chgData name="Ali Imran Khan" userId="1b5bb57a-5950-47f3-9580-38148fcd8ba4" providerId="ADAL" clId="{1AEF6A0A-4BB9-4D2B-A4DF-8559880C11FB}" dt="2023-06-08T09:38:05.211" v="11" actId="47"/>
        <pc:sldMkLst>
          <pc:docMk/>
          <pc:sldMk cId="3325953918" sldId="2145705752"/>
        </pc:sldMkLst>
      </pc:sldChg>
      <pc:sldChg chg="del">
        <pc:chgData name="Ali Imran Khan" userId="1b5bb57a-5950-47f3-9580-38148fcd8ba4" providerId="ADAL" clId="{1AEF6A0A-4BB9-4D2B-A4DF-8559880C11FB}" dt="2023-06-08T09:38:05.667" v="12" actId="47"/>
        <pc:sldMkLst>
          <pc:docMk/>
          <pc:sldMk cId="3862051321" sldId="2145705753"/>
        </pc:sldMkLst>
      </pc:sldChg>
      <pc:sldChg chg="add">
        <pc:chgData name="Ali Imran Khan" userId="1b5bb57a-5950-47f3-9580-38148fcd8ba4" providerId="ADAL" clId="{1AEF6A0A-4BB9-4D2B-A4DF-8559880C11FB}" dt="2023-06-08T09:38:12.817" v="13"/>
        <pc:sldMkLst>
          <pc:docMk/>
          <pc:sldMk cId="4264220835" sldId="2145705766"/>
        </pc:sldMkLst>
      </pc:sldChg>
      <pc:sldChg chg="modSp add mod">
        <pc:chgData name="Ali Imran Khan" userId="1b5bb57a-5950-47f3-9580-38148fcd8ba4" providerId="ADAL" clId="{1AEF6A0A-4BB9-4D2B-A4DF-8559880C11FB}" dt="2023-06-08T09:38:12.927" v="14" actId="27636"/>
        <pc:sldMkLst>
          <pc:docMk/>
          <pc:sldMk cId="3152460670" sldId="2145705767"/>
        </pc:sldMkLst>
        <pc:spChg chg="mod">
          <ac:chgData name="Ali Imran Khan" userId="1b5bb57a-5950-47f3-9580-38148fcd8ba4" providerId="ADAL" clId="{1AEF6A0A-4BB9-4D2B-A4DF-8559880C11FB}" dt="2023-06-08T09:38:12.927" v="14" actId="27636"/>
          <ac:spMkLst>
            <pc:docMk/>
            <pc:sldMk cId="3152460670" sldId="2145705767"/>
            <ac:spMk id="2" creationId="{00000000-0000-0000-0000-000000000000}"/>
          </ac:spMkLst>
        </pc:spChg>
      </pc:sldChg>
      <pc:sldChg chg="modSp mod">
        <pc:chgData name="Ali Imran Khan" userId="1b5bb57a-5950-47f3-9580-38148fcd8ba4" providerId="ADAL" clId="{1AEF6A0A-4BB9-4D2B-A4DF-8559880C11FB}" dt="2023-06-08T09:38:01.045" v="9" actId="20577"/>
        <pc:sldMkLst>
          <pc:docMk/>
          <pc:sldMk cId="1125965489" sldId="2147311115"/>
        </pc:sldMkLst>
        <pc:spChg chg="mod">
          <ac:chgData name="Ali Imran Khan" userId="1b5bb57a-5950-47f3-9580-38148fcd8ba4" providerId="ADAL" clId="{1AEF6A0A-4BB9-4D2B-A4DF-8559880C11FB}" dt="2023-06-08T09:38:01.045" v="9" actId="20577"/>
          <ac:spMkLst>
            <pc:docMk/>
            <pc:sldMk cId="1125965489" sldId="2147311115"/>
            <ac:spMk id="13" creationId="{7E93F403-D3B2-226C-2726-3FD0D415C437}"/>
          </ac:spMkLst>
        </pc:spChg>
      </pc:sldChg>
      <pc:sldMasterChg chg="delSldLayout">
        <pc:chgData name="Ali Imran Khan" userId="1b5bb57a-5950-47f3-9580-38148fcd8ba4" providerId="ADAL" clId="{1AEF6A0A-4BB9-4D2B-A4DF-8559880C11FB}" dt="2023-06-08T09:38:04.708" v="10" actId="47"/>
        <pc:sldMasterMkLst>
          <pc:docMk/>
          <pc:sldMasterMk cId="3616268560" sldId="2147483688"/>
        </pc:sldMasterMkLst>
        <pc:sldLayoutChg chg="del">
          <pc:chgData name="Ali Imran Khan" userId="1b5bb57a-5950-47f3-9580-38148fcd8ba4" providerId="ADAL" clId="{1AEF6A0A-4BB9-4D2B-A4DF-8559880C11FB}" dt="2023-06-08T09:38:04.708" v="10" actId="47"/>
          <pc:sldLayoutMkLst>
            <pc:docMk/>
            <pc:sldMasterMk cId="3616268560" sldId="2147483688"/>
            <pc:sldLayoutMk cId="4265194468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1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3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536108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403570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01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7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5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12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12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564213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0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0973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6162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  <p:sldLayoutId id="2147483700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93F403-D3B2-226C-2726-3FD0D415C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MAX HEALTHCARE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B36077-8C0E-848A-A182-89B6CAB72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Integration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D1E6F2-0FEC-064A-EE04-FED46D6BBF1F}"/>
              </a:ext>
            </a:extLst>
          </p:cNvPr>
          <p:cNvSpPr txBox="1"/>
          <p:nvPr/>
        </p:nvSpPr>
        <p:spPr>
          <a:xfrm>
            <a:off x="943155" y="1158815"/>
            <a:ext cx="4109049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/>
              </a:rPr>
              <a:t>Project Objective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Deployment of  client's application on Sify Cloud Platform to achieve digital initiative goals and increased revenue.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F7FD5-26E0-EF31-0E05-F25D56B70666}"/>
              </a:ext>
            </a:extLst>
          </p:cNvPr>
          <p:cNvSpPr txBox="1"/>
          <p:nvPr/>
        </p:nvSpPr>
        <p:spPr>
          <a:xfrm>
            <a:off x="885645" y="2668438"/>
            <a:ext cx="43822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/>
              </a:rPr>
              <a:t>Project Model</a:t>
            </a: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Fully services model (vis-à-vis existing capex + services model)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37122-C005-BEFA-8CC0-272CB218D1F9}"/>
              </a:ext>
            </a:extLst>
          </p:cNvPr>
          <p:cNvSpPr txBox="1"/>
          <p:nvPr/>
        </p:nvSpPr>
        <p:spPr>
          <a:xfrm>
            <a:off x="885645" y="4005532"/>
            <a:ext cx="43822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/>
              </a:rPr>
              <a:t>Sify’s Uniqueness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Integrated value proposition:  Private Cloud + Network Services + Disaster Recovery Services +  Managed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7F2D91-1F05-5C0F-BA3E-35309ABC6C3D}"/>
              </a:ext>
            </a:extLst>
          </p:cNvPr>
          <p:cNvSpPr txBox="1"/>
          <p:nvPr/>
        </p:nvSpPr>
        <p:spPr>
          <a:xfrm>
            <a:off x="6866626" y="971909"/>
            <a:ext cx="4281577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/>
              </a:rPr>
              <a:t>Integrated Value and Outcome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Cloud@core</a:t>
            </a:r>
            <a:r>
              <a:rPr lang="en-US" sz="14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products and services: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Started with Hosted Virtualization and Managed Services several years ago in first-generation initiatives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Migrated to Sify CloudInfinit with Cloud@core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in second-generation initiatives with minimal disruption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DRaaS from Cloud@core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TM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is configured to mitigate the risk from unplanned disaster to prevent impacting the business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Hyperreach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network connectivity for all hospitals with enterprise cloud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Hybrid Security and Managed Services for all applications</a:t>
            </a:r>
          </a:p>
          <a:p>
            <a:endParaRPr lang="en-US" sz="1600" b="1" dirty="0">
              <a:solidFill>
                <a:schemeClr val="tx2"/>
              </a:solidFill>
              <a:latin typeface="Calibri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Calibri"/>
              </a:rPr>
              <a:t>Value for Client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The client could provide better patient care and create new streams of revenue. As a one-stop IT infrastructure partner, Sify helped rationalize costs and release funds for modernization.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F8067-502A-6E3A-B743-97BE2BC7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1135" y="212915"/>
            <a:ext cx="1874136" cy="6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How Max healthcare became a DIGITALLY ENHANCED ‘HOSPITAL OF THE FUTURE- 2 pager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</a:rPr>
              <a:t>Max Healthcare transformation goal</a:t>
            </a:r>
            <a:r>
              <a:rPr lang="en-US" sz="1600" dirty="0">
                <a:solidFill>
                  <a:prstClr val="black"/>
                </a:solidFill>
              </a:rPr>
              <a:t>: To transform the 4 main pillars of </a:t>
            </a:r>
            <a:r>
              <a:rPr lang="en-US" sz="1600" b="1" dirty="0">
                <a:solidFill>
                  <a:prstClr val="black"/>
                </a:solidFill>
              </a:rPr>
              <a:t>patient safety, revenue growth, customer experience and cost efficiency </a:t>
            </a:r>
            <a:r>
              <a:rPr lang="en-US" sz="1600" dirty="0">
                <a:solidFill>
                  <a:prstClr val="black"/>
                </a:solidFill>
              </a:rPr>
              <a:t>by refining processes and IT operations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enterprise cloud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CMP best practices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 130+ Instances and 85 TB data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using the proven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workload migration process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Providing service assurance and management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with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CMP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 redundant &amp; scalable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 was offered for network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State of the art management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of Max’s current IT infra by Sify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Avoid work with other vendors and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lock-in a single vendor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 already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saved USD 2.7 million for Max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making funds available for innovations and new projects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Earlier enabled the migration of critical apps to next-gen DC ensuring minimal disruption of IT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Create an ecosystem of partners to better leverage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Max’s investments for expansion of patient care services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Support their ambitious digital initiatives and quickly deploy new applications for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better patient care and new streams of revenue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Transition  into 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 available, scalable, </a:t>
            </a:r>
            <a:r>
              <a:rPr lang="en-US" sz="1067" b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agile and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fully compliant cloud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setup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Move from a hosted virtualization setup to Sify’s enterprise cloud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minimum services disruption.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944EF97-390C-5C23-6E5B-C25C29692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861" y="551010"/>
            <a:ext cx="1260000" cy="4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Built a private cloud and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using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cloudinfinit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cmp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best practices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Enabled smart ambulance and Max responder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bike program to revolutionize emergency care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Scale Infra for immediate deployment of new Apps  in line with Max’s Digital Initiatives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point of ownership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and improving management of entire IT landscape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Highly scalable DR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 case unplanned disaster without impacting business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Increased capacity by 2 times while ensuring cost saving of 33%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compared to dedicated infra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BYOL policy helped them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save licensing costs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Able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manage the IT Infra dynamically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meet scaling needs of various applications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Moving to cloud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agility, security and overall reliability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of the IT landscape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architecture was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not scalable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enough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landscape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lacked agility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70% of the IT budget was used for keeping lights-on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infra were reaching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end of support cycle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Applications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demanded high performance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storage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979C4B-3F9B-36BA-8037-C33FF51C3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861" y="551010"/>
            <a:ext cx="1260000" cy="41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6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2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536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Sify Theme Nov20</vt:lpstr>
      <vt:lpstr>1_Sify Theme Nov20</vt:lpstr>
      <vt:lpstr>2_Sify Theme Nov20</vt:lpstr>
      <vt:lpstr>PowerPoint Presentation</vt:lpstr>
      <vt:lpstr>PowerPoint Presentation</vt:lpstr>
      <vt:lpstr>How Max healthcare became a DIGITALLY ENHANCED ‘HOSPITAL OF THE FUTURE- 2 pager</vt:lpstr>
      <vt:lpstr>Built a private cloud and dr using cloudinfinit cmp best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33</cp:revision>
  <dcterms:created xsi:type="dcterms:W3CDTF">2023-06-08T07:32:51Z</dcterms:created>
  <dcterms:modified xsi:type="dcterms:W3CDTF">2024-08-12T11:12:37Z</dcterms:modified>
</cp:coreProperties>
</file>