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6"/>
  </p:notesMasterIdLst>
  <p:sldIdLst>
    <p:sldId id="2147311119" r:id="rId3"/>
    <p:sldId id="2076137056" r:id="rId4"/>
    <p:sldId id="214684675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106536-A0A1-2E31-B54E-CE8489FA3467}" v="2" dt="2024-08-09T11:11:55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5C05A260-07F1-4236-BD62-73BFDE437EA0}"/>
    <pc:docChg chg="addSld delSld modSld">
      <pc:chgData name="Ali Imran Khan" userId="1b5bb57a-5950-47f3-9580-38148fcd8ba4" providerId="ADAL" clId="{5C05A260-07F1-4236-BD62-73BFDE437EA0}" dt="2023-06-08T09:13:47.579" v="26"/>
      <pc:docMkLst>
        <pc:docMk/>
      </pc:docMkLst>
      <pc:sldChg chg="add">
        <pc:chgData name="Ali Imran Khan" userId="1b5bb57a-5950-47f3-9580-38148fcd8ba4" providerId="ADAL" clId="{5C05A260-07F1-4236-BD62-73BFDE437EA0}" dt="2023-06-08T09:13:47.579" v="26"/>
        <pc:sldMkLst>
          <pc:docMk/>
          <pc:sldMk cId="481713820" sldId="2076137056"/>
        </pc:sldMkLst>
      </pc:sldChg>
      <pc:sldChg chg="del">
        <pc:chgData name="Ali Imran Khan" userId="1b5bb57a-5950-47f3-9580-38148fcd8ba4" providerId="ADAL" clId="{5C05A260-07F1-4236-BD62-73BFDE437EA0}" dt="2023-06-08T09:13:41.794" v="25" actId="47"/>
        <pc:sldMkLst>
          <pc:docMk/>
          <pc:sldMk cId="380402018" sldId="2076137058"/>
        </pc:sldMkLst>
      </pc:sldChg>
      <pc:sldChg chg="modSp mod">
        <pc:chgData name="Ali Imran Khan" userId="1b5bb57a-5950-47f3-9580-38148fcd8ba4" providerId="ADAL" clId="{5C05A260-07F1-4236-BD62-73BFDE437EA0}" dt="2023-06-08T09:13:38.984" v="24" actId="20577"/>
        <pc:sldMkLst>
          <pc:docMk/>
          <pc:sldMk cId="714330296" sldId="2147311119"/>
        </pc:sldMkLst>
        <pc:spChg chg="mod">
          <ac:chgData name="Ali Imran Khan" userId="1b5bb57a-5950-47f3-9580-38148fcd8ba4" providerId="ADAL" clId="{5C05A260-07F1-4236-BD62-73BFDE437EA0}" dt="2023-06-08T09:13:38.984" v="24" actId="20577"/>
          <ac:spMkLst>
            <pc:docMk/>
            <pc:sldMk cId="714330296" sldId="2147311119"/>
            <ac:spMk id="15" creationId="{5E81D9C2-940E-1AA1-C5C3-19B51C6117B5}"/>
          </ac:spMkLst>
        </pc:spChg>
      </pc:sldChg>
      <pc:sldMasterChg chg="delSldLayout">
        <pc:chgData name="Ali Imran Khan" userId="1b5bb57a-5950-47f3-9580-38148fcd8ba4" providerId="ADAL" clId="{5C05A260-07F1-4236-BD62-73BFDE437EA0}" dt="2023-06-08T09:13:41.794" v="25" actId="47"/>
        <pc:sldMasterMkLst>
          <pc:docMk/>
          <pc:sldMasterMk cId="123317284" sldId="2147483662"/>
        </pc:sldMasterMkLst>
        <pc:sldLayoutChg chg="del">
          <pc:chgData name="Ali Imran Khan" userId="1b5bb57a-5950-47f3-9580-38148fcd8ba4" providerId="ADAL" clId="{5C05A260-07F1-4236-BD62-73BFDE437EA0}" dt="2023-06-08T09:13:41.794" v="25" actId="47"/>
          <pc:sldLayoutMkLst>
            <pc:docMk/>
            <pc:sldMasterMk cId="123317284" sldId="2147483662"/>
            <pc:sldLayoutMk cId="1778025744" sldId="2147483674"/>
          </pc:sldLayoutMkLst>
        </pc:sldLayoutChg>
      </pc:sldMasterChg>
    </pc:docChg>
  </pc:docChgLst>
  <pc:docChgLst>
    <pc:chgData name="Ali Imran Khan" userId="1b5bb57a-5950-47f3-9580-38148fcd8ba4" providerId="ADAL" clId="{1C19E4FA-8E79-4A9D-90B3-5EE66D0BD6FE}"/>
    <pc:docChg chg="custSel modSld modMainMaster">
      <pc:chgData name="Ali Imran Khan" userId="1b5bb57a-5950-47f3-9580-38148fcd8ba4" providerId="ADAL" clId="{1C19E4FA-8E79-4A9D-90B3-5EE66D0BD6FE}" dt="2023-08-21T10:50:20.146" v="7" actId="478"/>
      <pc:docMkLst>
        <pc:docMk/>
      </pc:docMkLst>
      <pc:sldChg chg="delSp modSp mod">
        <pc:chgData name="Ali Imran Khan" userId="1b5bb57a-5950-47f3-9580-38148fcd8ba4" providerId="ADAL" clId="{1C19E4FA-8E79-4A9D-90B3-5EE66D0BD6FE}" dt="2023-08-21T10:46:18.040" v="5" actId="108"/>
        <pc:sldMkLst>
          <pc:docMk/>
          <pc:sldMk cId="481713820" sldId="2076137056"/>
        </pc:sldMkLst>
        <pc:spChg chg="mod">
          <ac:chgData name="Ali Imran Khan" userId="1b5bb57a-5950-47f3-9580-38148fcd8ba4" providerId="ADAL" clId="{1C19E4FA-8E79-4A9D-90B3-5EE66D0BD6FE}" dt="2023-08-21T10:46:04.394" v="2" actId="108"/>
          <ac:spMkLst>
            <pc:docMk/>
            <pc:sldMk cId="481713820" sldId="2076137056"/>
            <ac:spMk id="4" creationId="{E8342832-EF47-42C7-A2C0-D0C3BB1101FF}"/>
          </ac:spMkLst>
        </pc:spChg>
        <pc:spChg chg="del mod">
          <ac:chgData name="Ali Imran Khan" userId="1b5bb57a-5950-47f3-9580-38148fcd8ba4" providerId="ADAL" clId="{1C19E4FA-8E79-4A9D-90B3-5EE66D0BD6FE}" dt="2023-08-21T10:45:56.850" v="1" actId="478"/>
          <ac:spMkLst>
            <pc:docMk/>
            <pc:sldMk cId="481713820" sldId="2076137056"/>
            <ac:spMk id="5" creationId="{73CF8C7D-F831-836B-5F95-E7AD0860CB4B}"/>
          </ac:spMkLst>
        </pc:spChg>
        <pc:spChg chg="mod">
          <ac:chgData name="Ali Imran Khan" userId="1b5bb57a-5950-47f3-9580-38148fcd8ba4" providerId="ADAL" clId="{1C19E4FA-8E79-4A9D-90B3-5EE66D0BD6FE}" dt="2023-08-21T10:46:08.213" v="3" actId="108"/>
          <ac:spMkLst>
            <pc:docMk/>
            <pc:sldMk cId="481713820" sldId="2076137056"/>
            <ac:spMk id="22" creationId="{5C7DCE75-42E2-480C-A281-09C8647B4706}"/>
          </ac:spMkLst>
        </pc:spChg>
        <pc:spChg chg="mod">
          <ac:chgData name="Ali Imran Khan" userId="1b5bb57a-5950-47f3-9580-38148fcd8ba4" providerId="ADAL" clId="{1C19E4FA-8E79-4A9D-90B3-5EE66D0BD6FE}" dt="2023-08-21T10:46:18.040" v="5" actId="108"/>
          <ac:spMkLst>
            <pc:docMk/>
            <pc:sldMk cId="481713820" sldId="2076137056"/>
            <ac:spMk id="34" creationId="{4323FDC9-6E80-4351-B3B7-50CFFE61E512}"/>
          </ac:spMkLst>
        </pc:spChg>
      </pc:sldChg>
      <pc:sldMasterChg chg="delSp modSp mod">
        <pc:chgData name="Ali Imran Khan" userId="1b5bb57a-5950-47f3-9580-38148fcd8ba4" providerId="ADAL" clId="{1C19E4FA-8E79-4A9D-90B3-5EE66D0BD6FE}" dt="2023-08-21T10:50:20.146" v="7" actId="478"/>
        <pc:sldMasterMkLst>
          <pc:docMk/>
          <pc:sldMasterMk cId="123317284" sldId="2147483662"/>
        </pc:sldMasterMkLst>
        <pc:grpChg chg="del mod">
          <ac:chgData name="Ali Imran Khan" userId="1b5bb57a-5950-47f3-9580-38148fcd8ba4" providerId="ADAL" clId="{1C19E4FA-8E79-4A9D-90B3-5EE66D0BD6FE}" dt="2023-08-21T10:50:20.146" v="7" actId="478"/>
          <ac:grpSpMkLst>
            <pc:docMk/>
            <pc:sldMasterMk cId="123317284" sldId="2147483662"/>
            <ac:grpSpMk id="10" creationId="{32BA68D0-E1FC-4A86-A193-8160F7C7A1B3}"/>
          </ac:grpSpMkLst>
        </pc:grpChg>
      </pc:sldMasterChg>
    </pc:docChg>
  </pc:docChgLst>
  <pc:docChgLst>
    <pc:chgData name="Ali Imran Khan" userId="S::aliimran.khan@sifycorp.com::1b5bb57a-5950-47f3-9580-38148fcd8ba4" providerId="AD" clId="Web-{F2106536-A0A1-2E31-B54E-CE8489FA3467}"/>
    <pc:docChg chg="modSld">
      <pc:chgData name="Ali Imran Khan" userId="S::aliimran.khan@sifycorp.com::1b5bb57a-5950-47f3-9580-38148fcd8ba4" providerId="AD" clId="Web-{F2106536-A0A1-2E31-B54E-CE8489FA3467}" dt="2024-08-09T11:11:53.697" v="0"/>
      <pc:docMkLst>
        <pc:docMk/>
      </pc:docMkLst>
      <pc:sldChg chg="modSp">
        <pc:chgData name="Ali Imran Khan" userId="S::aliimran.khan@sifycorp.com::1b5bb57a-5950-47f3-9580-38148fcd8ba4" providerId="AD" clId="Web-{F2106536-A0A1-2E31-B54E-CE8489FA3467}" dt="2024-08-09T11:11:53.697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F2106536-A0A1-2E31-B54E-CE8489FA3467}" dt="2024-08-09T11:11:53.697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04104303-DBF9-23B9-FD5C-C6EED92A5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7803"/>
          <a:stretch/>
        </p:blipFill>
        <p:spPr>
          <a:xfrm>
            <a:off x="10318003" y="4305884"/>
            <a:ext cx="1410085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 descr="A group of buildings with trees in front of them&#10;&#10;Description automatically generated with low confidence">
            <a:extLst>
              <a:ext uri="{FF2B5EF4-FFF2-40B4-BE49-F238E27FC236}">
                <a16:creationId xmlns:a16="http://schemas.microsoft.com/office/drawing/2014/main" id="{6088CCE8-E969-F94E-4502-EB6E11949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19142"/>
          <a:stretch/>
        </p:blipFill>
        <p:spPr>
          <a:xfrm>
            <a:off x="6562790" y="1338391"/>
            <a:ext cx="2162005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A large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D479C993-D20D-F61E-9406-177DA8C5B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11239"/>
          <a:stretch/>
        </p:blipFill>
        <p:spPr>
          <a:xfrm>
            <a:off x="8822847" y="4305884"/>
            <a:ext cx="1363564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A picture containing text, outdoor, building, apartment building&#10;&#10;Description automatically generated">
            <a:extLst>
              <a:ext uri="{FF2B5EF4-FFF2-40B4-BE49-F238E27FC236}">
                <a16:creationId xmlns:a16="http://schemas.microsoft.com/office/drawing/2014/main" id="{5A9F3A95-0CCF-2527-116A-E82112071D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4" y="2918137"/>
            <a:ext cx="1922393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EB5A87DF-C342-0CD0-5C9E-EB61AFBC82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41" y="1338391"/>
            <a:ext cx="2234556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outdoor, building, city, apartment building&#10;&#10;Description automatically generated">
            <a:extLst>
              <a:ext uri="{FF2B5EF4-FFF2-40B4-BE49-F238E27FC236}">
                <a16:creationId xmlns:a16="http://schemas.microsoft.com/office/drawing/2014/main" id="{E0DF372E-B57B-68F2-5CC4-BEF94FFD8F0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2" y="2918138"/>
            <a:ext cx="1692369" cy="17023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B1C2F36C-F1BD-FB9F-0DBA-4D693412734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88" y="2918137"/>
            <a:ext cx="1911400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19" descr="A picture containing sky, outdoor, building, tower&#10;&#10;Description automatically generated">
            <a:extLst>
              <a:ext uri="{FF2B5EF4-FFF2-40B4-BE49-F238E27FC236}">
                <a16:creationId xmlns:a16="http://schemas.microsoft.com/office/drawing/2014/main" id="{A159BC03-7A26-54DB-EAC2-5D4B697B95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3" y="4305885"/>
            <a:ext cx="940573" cy="92707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67267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46728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20478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68368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55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7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F82B5DC-DAD0-F32C-CD44-BF722C3BE5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16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07816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16871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10657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233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E81D9C2-940E-1AA1-C5C3-19B51C6117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NETFLIX</a:t>
            </a:r>
            <a:endParaRPr lang="en-IN" sz="4267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2F608CC-E494-9E73-0FEC-E6D1B76AF6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Data Center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43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6381214" y="1381018"/>
            <a:ext cx="5562695" cy="39523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377">
              <a:lnSpc>
                <a:spcPts val="1920"/>
              </a:lnSpc>
              <a:defRPr/>
            </a:pP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latin typeface="Trebuchet MS"/>
              </a:rPr>
              <a:t>Integrated Value and Outcome</a:t>
            </a:r>
            <a:br>
              <a:rPr lang="en-US" sz="1600" dirty="0">
                <a:solidFill>
                  <a:prstClr val="black"/>
                </a:solidFill>
                <a:latin typeface="Trebuchet MS"/>
              </a:rPr>
            </a:br>
            <a:r>
              <a:rPr lang="en-US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Data Center products and services: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  <a:p>
            <a:pPr indent="-285115" defTabSz="914377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Colocation service at multiple locations </a:t>
            </a:r>
          </a:p>
          <a:p>
            <a:pPr indent="-285115" defTabSz="914377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Connectivity to edge data centers to reach maximum end users </a:t>
            </a:r>
          </a:p>
          <a:p>
            <a:pPr indent="-285115" defTabSz="914377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centers at different seismic zones provide 100% uptime and availability</a:t>
            </a:r>
          </a:p>
          <a:p>
            <a:pPr indent="-285115" defTabSz="914377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Stringent security at Sify Data Centers</a:t>
            </a:r>
          </a:p>
          <a:p>
            <a:pPr indent="-285115" defTabSz="914377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Full life cycle responsibility through assessment, audits and following best policies and compliances </a:t>
            </a:r>
          </a:p>
          <a:p>
            <a:pPr indent="-285115" defTabSz="914377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Implementation of project within a record timeline</a:t>
            </a:r>
          </a:p>
          <a:p>
            <a:pPr defTabSz="914377">
              <a:lnSpc>
                <a:spcPts val="1920"/>
              </a:lnSpc>
              <a:spcBef>
                <a:spcPts val="800"/>
              </a:spcBef>
              <a:defRPr/>
            </a:pP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latin typeface="Trebuchet MS"/>
              </a:rPr>
              <a:t>Value for Client</a:t>
            </a:r>
            <a:endParaRPr lang="en-US" sz="1600" dirty="0">
              <a:solidFill>
                <a:srgbClr val="1F497D">
                  <a:lumMod val="75000"/>
                </a:srgbClr>
              </a:solidFill>
              <a:latin typeface="Trebuchet MS"/>
            </a:endParaRPr>
          </a:p>
          <a:p>
            <a:pPr defTabSz="914377">
              <a:lnSpc>
                <a:spcPts val="192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Digital-ready infrastructure to cater to future needs, with Sify managing end-to-end services</a:t>
            </a:r>
          </a:p>
          <a:p>
            <a:pPr defTabSz="914377">
              <a:lnSpc>
                <a:spcPts val="1920"/>
              </a:lnSpc>
              <a:spcBef>
                <a:spcPts val="800"/>
              </a:spcBef>
              <a:defRPr/>
            </a:pPr>
            <a:endParaRPr lang="en-US" sz="1600" b="1" dirty="0">
              <a:solidFill>
                <a:srgbClr val="1F497D"/>
              </a:solidFill>
              <a:latin typeface="Trebuchet M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37C32A-5BF1-4EFF-92A1-EEB7F2B2B696}"/>
              </a:ext>
            </a:extLst>
          </p:cNvPr>
          <p:cNvGrpSpPr/>
          <p:nvPr/>
        </p:nvGrpSpPr>
        <p:grpSpPr>
          <a:xfrm>
            <a:off x="796632" y="1381017"/>
            <a:ext cx="4883240" cy="769441"/>
            <a:chOff x="841632" y="1421961"/>
            <a:chExt cx="4883240" cy="7694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2" y="1421961"/>
              <a:ext cx="4320000" cy="76944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defTabSz="914377">
                <a:defRPr/>
              </a:pPr>
              <a:r>
                <a:rPr lang="en-US" sz="1600" b="1" dirty="0">
                  <a:solidFill>
                    <a:srgbClr val="1F497D">
                      <a:lumMod val="75000"/>
                    </a:srgbClr>
                  </a:solidFill>
                  <a:latin typeface="Trebuchet MS"/>
                </a:rPr>
                <a:t>Project Objective</a:t>
              </a:r>
            </a:p>
            <a:p>
              <a:pPr defTabSz="914377">
                <a:defRPr/>
              </a:pPr>
              <a:r>
                <a:rPr lang="en-I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To enable a Content Delivery Network for better user experience</a:t>
              </a: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142896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92A99D-67F1-4D27-BDD6-190BD2649474}"/>
              </a:ext>
            </a:extLst>
          </p:cNvPr>
          <p:cNvGrpSpPr/>
          <p:nvPr/>
        </p:nvGrpSpPr>
        <p:grpSpPr>
          <a:xfrm>
            <a:off x="796632" y="2273623"/>
            <a:ext cx="4838240" cy="553998"/>
            <a:chOff x="886632" y="2210779"/>
            <a:chExt cx="4838240" cy="55399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/>
            <p:nvPr/>
          </p:nvSpPr>
          <p:spPr>
            <a:xfrm>
              <a:off x="1404872" y="2210779"/>
              <a:ext cx="4320000" cy="553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1600" b="1" dirty="0">
                  <a:solidFill>
                    <a:srgbClr val="1F497D">
                      <a:lumMod val="75000"/>
                    </a:srgbClr>
                  </a:solidFill>
                  <a:latin typeface="Trebuchet MS"/>
                </a:rPr>
                <a:t>Project Model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>
                <a:defRPr/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Infrastructure as a Service (IaaS) Model</a:t>
              </a:r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632" y="2294834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36020D-6866-404A-B3C6-5FDAA06A86BC}"/>
              </a:ext>
            </a:extLst>
          </p:cNvPr>
          <p:cNvGrpSpPr/>
          <p:nvPr/>
        </p:nvGrpSpPr>
        <p:grpSpPr>
          <a:xfrm>
            <a:off x="796632" y="3919395"/>
            <a:ext cx="4883240" cy="1200329"/>
            <a:chOff x="841632" y="3749696"/>
            <a:chExt cx="4883240" cy="1200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/>
            <p:nvPr/>
          </p:nvSpPr>
          <p:spPr>
            <a:xfrm>
              <a:off x="1404872" y="3749696"/>
              <a:ext cx="4320000" cy="120032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defTabSz="914377">
                <a:defRPr/>
              </a:pPr>
              <a:r>
                <a:rPr lang="en-US" sz="1600" b="1" dirty="0">
                  <a:solidFill>
                    <a:srgbClr val="1F497D"/>
                  </a:solidFill>
                  <a:latin typeface="Trebuchet MS"/>
                </a:rPr>
                <a:t>Sify’s Uniqueness</a:t>
              </a:r>
              <a:br>
                <a:rPr lang="en-US" sz="1600" dirty="0">
                  <a:solidFill>
                    <a:prstClr val="black"/>
                  </a:solidFill>
                  <a:latin typeface="Trebuchet MS"/>
                </a:rPr>
              </a:b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Integrated value proposition: Data Center, Internet Exchanges, Security services, carrier neutrality and connectivity to 50+ edge data centers to reach maximum eyeballs</a:t>
              </a: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41632" y="3785311"/>
              <a:ext cx="540000" cy="540000"/>
            </a:xfrm>
            <a:prstGeom prst="rect">
              <a:avLst/>
            </a:prstGeom>
          </p:spPr>
        </p:pic>
      </p:grp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784059" y="1484144"/>
            <a:ext cx="540000" cy="54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56FCCC3-E03C-4843-8C68-900623101E46}"/>
              </a:ext>
            </a:extLst>
          </p:cNvPr>
          <p:cNvSpPr txBox="1"/>
          <p:nvPr/>
        </p:nvSpPr>
        <p:spPr>
          <a:xfrm rot="16200000">
            <a:off x="-3247531" y="3201366"/>
            <a:ext cx="6864397" cy="461665"/>
          </a:xfrm>
          <a:prstGeom prst="rect">
            <a:avLst/>
          </a:prstGeom>
          <a:solidFill>
            <a:schemeClr val="accent1"/>
          </a:solidFill>
          <a:ln>
            <a:solidFill>
              <a:srgbClr val="548ED6"/>
            </a:solidFill>
          </a:ln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400" b="1" cap="all" spc="151" dirty="0">
                <a:solidFill>
                  <a:prstClr val="white"/>
                </a:solidFill>
                <a:latin typeface="Trebuchet MS"/>
              </a:rPr>
              <a:t>CDN services for OTT’s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0A9AD5-9BC5-8A40-85AD-E5FEDA0CCC12}"/>
              </a:ext>
            </a:extLst>
          </p:cNvPr>
          <p:cNvSpPr txBox="1"/>
          <p:nvPr/>
        </p:nvSpPr>
        <p:spPr>
          <a:xfrm>
            <a:off x="430891" y="965"/>
            <a:ext cx="2705147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defTabSz="914377">
              <a:defRPr/>
            </a:pPr>
            <a:r>
              <a:rPr lang="en-US" sz="1200" cap="all" spc="151" dirty="0">
                <a:solidFill>
                  <a:prstClr val="white"/>
                </a:solidFill>
                <a:latin typeface="Trebuchet MS"/>
              </a:rPr>
              <a:t>Over the top customer</a:t>
            </a:r>
            <a:endParaRPr lang="en-US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B41ED2-1AB6-CD8A-1C0D-EDA0B869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Netflix</a:t>
            </a:r>
          </a:p>
        </p:txBody>
      </p:sp>
    </p:spTree>
    <p:extLst>
      <p:ext uri="{BB962C8B-B14F-4D97-AF65-F5344CB8AC3E}">
        <p14:creationId xmlns:p14="http://schemas.microsoft.com/office/powerpoint/2010/main" val="48171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149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Sify Theme Nov20</vt:lpstr>
      <vt:lpstr>PowerPoint Presentation</vt:lpstr>
      <vt:lpstr>Netflix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20</cp:revision>
  <dcterms:created xsi:type="dcterms:W3CDTF">2023-06-08T07:32:51Z</dcterms:created>
  <dcterms:modified xsi:type="dcterms:W3CDTF">2024-08-09T11:12:00Z</dcterms:modified>
</cp:coreProperties>
</file>