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4" r:id="rId3"/>
  </p:sldMasterIdLst>
  <p:notesMasterIdLst>
    <p:notesMasterId r:id="rId7"/>
  </p:notesMasterIdLst>
  <p:sldIdLst>
    <p:sldId id="2147311118" r:id="rId4"/>
    <p:sldId id="2076137092" r:id="rId5"/>
    <p:sldId id="214684675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67F46C-68B1-51AD-CEC4-7E2F1E51D585}" v="2" dt="2024-08-12T11:24:46.5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Imran Khan" userId="1b5bb57a-5950-47f3-9580-38148fcd8ba4" providerId="ADAL" clId="{DA63F447-927E-4C88-AF20-F8B8EC7EA096}"/>
    <pc:docChg chg="undo custSel modSld modMainMaster">
      <pc:chgData name="Ali Imran Khan" userId="1b5bb57a-5950-47f3-9580-38148fcd8ba4" providerId="ADAL" clId="{DA63F447-927E-4C88-AF20-F8B8EC7EA096}" dt="2023-08-21T12:00:28.811" v="11" actId="12"/>
      <pc:docMkLst>
        <pc:docMk/>
      </pc:docMkLst>
      <pc:sldChg chg="delSp modSp mod">
        <pc:chgData name="Ali Imran Khan" userId="1b5bb57a-5950-47f3-9580-38148fcd8ba4" providerId="ADAL" clId="{DA63F447-927E-4C88-AF20-F8B8EC7EA096}" dt="2023-08-21T12:00:28.811" v="11" actId="12"/>
        <pc:sldMkLst>
          <pc:docMk/>
          <pc:sldMk cId="940916841" sldId="2076137092"/>
        </pc:sldMkLst>
        <pc:spChg chg="mod">
          <ac:chgData name="Ali Imran Khan" userId="1b5bb57a-5950-47f3-9580-38148fcd8ba4" providerId="ADAL" clId="{DA63F447-927E-4C88-AF20-F8B8EC7EA096}" dt="2023-08-21T12:00:07.874" v="5" actId="108"/>
          <ac:spMkLst>
            <pc:docMk/>
            <pc:sldMk cId="940916841" sldId="2076137092"/>
            <ac:spMk id="4" creationId="{E8342832-EF47-42C7-A2C0-D0C3BB1101FF}"/>
          </ac:spMkLst>
        </pc:spChg>
        <pc:spChg chg="del mod">
          <ac:chgData name="Ali Imran Khan" userId="1b5bb57a-5950-47f3-9580-38148fcd8ba4" providerId="ADAL" clId="{DA63F447-927E-4C88-AF20-F8B8EC7EA096}" dt="2023-08-21T12:00:00.381" v="4" actId="478"/>
          <ac:spMkLst>
            <pc:docMk/>
            <pc:sldMk cId="940916841" sldId="2076137092"/>
            <ac:spMk id="18" creationId="{00000000-0000-0000-0000-000000000000}"/>
          </ac:spMkLst>
        </pc:spChg>
        <pc:spChg chg="mod">
          <ac:chgData name="Ali Imran Khan" userId="1b5bb57a-5950-47f3-9580-38148fcd8ba4" providerId="ADAL" clId="{DA63F447-927E-4C88-AF20-F8B8EC7EA096}" dt="2023-08-21T12:00:15.867" v="7" actId="108"/>
          <ac:spMkLst>
            <pc:docMk/>
            <pc:sldMk cId="940916841" sldId="2076137092"/>
            <ac:spMk id="22" creationId="{5C7DCE75-42E2-480C-A281-09C8647B4706}"/>
          </ac:spMkLst>
        </pc:spChg>
        <pc:spChg chg="del">
          <ac:chgData name="Ali Imran Khan" userId="1b5bb57a-5950-47f3-9580-38148fcd8ba4" providerId="ADAL" clId="{DA63F447-927E-4C88-AF20-F8B8EC7EA096}" dt="2023-08-21T11:59:58.243" v="2" actId="478"/>
          <ac:spMkLst>
            <pc:docMk/>
            <pc:sldMk cId="940916841" sldId="2076137092"/>
            <ac:spMk id="23" creationId="{00000000-0000-0000-0000-000000000000}"/>
          </ac:spMkLst>
        </pc:spChg>
        <pc:spChg chg="mod">
          <ac:chgData name="Ali Imran Khan" userId="1b5bb57a-5950-47f3-9580-38148fcd8ba4" providerId="ADAL" clId="{DA63F447-927E-4C88-AF20-F8B8EC7EA096}" dt="2023-08-21T12:00:11.688" v="6" actId="108"/>
          <ac:spMkLst>
            <pc:docMk/>
            <pc:sldMk cId="940916841" sldId="2076137092"/>
            <ac:spMk id="33" creationId="{064AD464-FE8A-4F7A-9C5E-94D71356110D}"/>
          </ac:spMkLst>
        </pc:spChg>
        <pc:spChg chg="mod">
          <ac:chgData name="Ali Imran Khan" userId="1b5bb57a-5950-47f3-9580-38148fcd8ba4" providerId="ADAL" clId="{DA63F447-927E-4C88-AF20-F8B8EC7EA096}" dt="2023-08-21T12:00:28.811" v="11" actId="12"/>
          <ac:spMkLst>
            <pc:docMk/>
            <pc:sldMk cId="940916841" sldId="2076137092"/>
            <ac:spMk id="34" creationId="{4323FDC9-6E80-4351-B3B7-50CFFE61E512}"/>
          </ac:spMkLst>
        </pc:spChg>
      </pc:sldChg>
      <pc:sldMasterChg chg="delSp modSp mod">
        <pc:chgData name="Ali Imran Khan" userId="1b5bb57a-5950-47f3-9580-38148fcd8ba4" providerId="ADAL" clId="{DA63F447-927E-4C88-AF20-F8B8EC7EA096}" dt="2023-08-21T11:59:54.199" v="1" actId="478"/>
        <pc:sldMasterMkLst>
          <pc:docMk/>
          <pc:sldMasterMk cId="2009458340" sldId="2147483674"/>
        </pc:sldMasterMkLst>
        <pc:grpChg chg="del mod">
          <ac:chgData name="Ali Imran Khan" userId="1b5bb57a-5950-47f3-9580-38148fcd8ba4" providerId="ADAL" clId="{DA63F447-927E-4C88-AF20-F8B8EC7EA096}" dt="2023-08-21T11:59:54.199" v="1" actId="478"/>
          <ac:grpSpMkLst>
            <pc:docMk/>
            <pc:sldMasterMk cId="2009458340" sldId="2147483674"/>
            <ac:grpSpMk id="10" creationId="{32BA68D0-E1FC-4A86-A193-8160F7C7A1B3}"/>
          </ac:grpSpMkLst>
        </pc:grpChg>
      </pc:sldMasterChg>
    </pc:docChg>
  </pc:docChgLst>
  <pc:docChgLst>
    <pc:chgData name="Ali Imran Khan" userId="S::aliimran.khan@sifycorp.com::1b5bb57a-5950-47f3-9580-38148fcd8ba4" providerId="AD" clId="Web-{2467F46C-68B1-51AD-CEC4-7E2F1E51D585}"/>
    <pc:docChg chg="modSld">
      <pc:chgData name="Ali Imran Khan" userId="S::aliimran.khan@sifycorp.com::1b5bb57a-5950-47f3-9580-38148fcd8ba4" providerId="AD" clId="Web-{2467F46C-68B1-51AD-CEC4-7E2F1E51D585}" dt="2024-08-12T11:24:45.608" v="0"/>
      <pc:docMkLst>
        <pc:docMk/>
      </pc:docMkLst>
      <pc:sldChg chg="modSp">
        <pc:chgData name="Ali Imran Khan" userId="S::aliimran.khan@sifycorp.com::1b5bb57a-5950-47f3-9580-38148fcd8ba4" providerId="AD" clId="Web-{2467F46C-68B1-51AD-CEC4-7E2F1E51D585}" dt="2024-08-12T11:24:45.608" v="0"/>
        <pc:sldMkLst>
          <pc:docMk/>
          <pc:sldMk cId="920577208" sldId="2146846752"/>
        </pc:sldMkLst>
        <pc:picChg chg="mod">
          <ac:chgData name="Ali Imran Khan" userId="S::aliimran.khan@sifycorp.com::1b5bb57a-5950-47f3-9580-38148fcd8ba4" providerId="AD" clId="Web-{2467F46C-68B1-51AD-CEC4-7E2F1E51D585}" dt="2024-08-12T11:24:45.608" v="0"/>
          <ac:picMkLst>
            <pc:docMk/>
            <pc:sldMk cId="920577208" sldId="2146846752"/>
            <ac:picMk id="3" creationId="{99380414-8344-8769-C146-A520DE918B00}"/>
          </ac:picMkLst>
        </pc:picChg>
      </pc:sldChg>
    </pc:docChg>
  </pc:docChgLst>
  <pc:docChgLst>
    <pc:chgData name="Ali Imran Khan" userId="1b5bb57a-5950-47f3-9580-38148fcd8ba4" providerId="ADAL" clId="{1642CEF1-C5B5-4964-8955-2335DC427965}"/>
    <pc:docChg chg="addSld delSld modSld">
      <pc:chgData name="Ali Imran Khan" userId="1b5bb57a-5950-47f3-9580-38148fcd8ba4" providerId="ADAL" clId="{1642CEF1-C5B5-4964-8955-2335DC427965}" dt="2023-06-08T09:23:20.319" v="8"/>
      <pc:docMkLst>
        <pc:docMk/>
      </pc:docMkLst>
      <pc:sldChg chg="del">
        <pc:chgData name="Ali Imran Khan" userId="1b5bb57a-5950-47f3-9580-38148fcd8ba4" providerId="ADAL" clId="{1642CEF1-C5B5-4964-8955-2335DC427965}" dt="2023-06-08T09:23:10.333" v="6" actId="47"/>
        <pc:sldMkLst>
          <pc:docMk/>
          <pc:sldMk cId="3434310817" sldId="257"/>
        </pc:sldMkLst>
      </pc:sldChg>
      <pc:sldChg chg="add">
        <pc:chgData name="Ali Imran Khan" userId="1b5bb57a-5950-47f3-9580-38148fcd8ba4" providerId="ADAL" clId="{1642CEF1-C5B5-4964-8955-2335DC427965}" dt="2023-06-08T09:23:20.319" v="8"/>
        <pc:sldMkLst>
          <pc:docMk/>
          <pc:sldMk cId="940916841" sldId="2076137092"/>
        </pc:sldMkLst>
      </pc:sldChg>
      <pc:sldChg chg="del">
        <pc:chgData name="Ali Imran Khan" userId="1b5bb57a-5950-47f3-9580-38148fcd8ba4" providerId="ADAL" clId="{1642CEF1-C5B5-4964-8955-2335DC427965}" dt="2023-06-08T09:23:09.845" v="5" actId="47"/>
        <pc:sldMkLst>
          <pc:docMk/>
          <pc:sldMk cId="3674362689" sldId="2076137093"/>
        </pc:sldMkLst>
      </pc:sldChg>
      <pc:sldChg chg="del">
        <pc:chgData name="Ali Imran Khan" userId="1b5bb57a-5950-47f3-9580-38148fcd8ba4" providerId="ADAL" clId="{1642CEF1-C5B5-4964-8955-2335DC427965}" dt="2023-06-08T09:23:10.835" v="7" actId="47"/>
        <pc:sldMkLst>
          <pc:docMk/>
          <pc:sldMk cId="1160146985" sldId="2145705772"/>
        </pc:sldMkLst>
      </pc:sldChg>
      <pc:sldChg chg="modSp mod">
        <pc:chgData name="Ali Imran Khan" userId="1b5bb57a-5950-47f3-9580-38148fcd8ba4" providerId="ADAL" clId="{1642CEF1-C5B5-4964-8955-2335DC427965}" dt="2023-06-08T09:23:06.924" v="4" actId="20577"/>
        <pc:sldMkLst>
          <pc:docMk/>
          <pc:sldMk cId="1843726236" sldId="2147311118"/>
        </pc:sldMkLst>
        <pc:spChg chg="mod">
          <ac:chgData name="Ali Imran Khan" userId="1b5bb57a-5950-47f3-9580-38148fcd8ba4" providerId="ADAL" clId="{1642CEF1-C5B5-4964-8955-2335DC427965}" dt="2023-06-08T09:23:06.924" v="4" actId="20577"/>
          <ac:spMkLst>
            <pc:docMk/>
            <pc:sldMk cId="1843726236" sldId="2147311118"/>
            <ac:spMk id="15" creationId="{D7056DB7-6138-F187-B19A-68AA0A92E7F2}"/>
          </ac:spMkLst>
        </pc:spChg>
      </pc:sldChg>
      <pc:sldMasterChg chg="delSldLayout">
        <pc:chgData name="Ali Imran Khan" userId="1b5bb57a-5950-47f3-9580-38148fcd8ba4" providerId="ADAL" clId="{1642CEF1-C5B5-4964-8955-2335DC427965}" dt="2023-06-08T09:23:09.845" v="5" actId="47"/>
        <pc:sldMasterMkLst>
          <pc:docMk/>
          <pc:sldMasterMk cId="2009458340" sldId="2147483674"/>
        </pc:sldMasterMkLst>
        <pc:sldLayoutChg chg="del">
          <pc:chgData name="Ali Imran Khan" userId="1b5bb57a-5950-47f3-9580-38148fcd8ba4" providerId="ADAL" clId="{1642CEF1-C5B5-4964-8955-2335DC427965}" dt="2023-06-08T09:23:09.845" v="5" actId="47"/>
          <pc:sldLayoutMkLst>
            <pc:docMk/>
            <pc:sldMasterMk cId="2009458340" sldId="2147483674"/>
            <pc:sldLayoutMk cId="3322196521" sldId="214748368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9A02-1BC8-4C3F-978E-700E4FA11C69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72C70-BE3F-4E76-AD16-A1E81449C6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5847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BBFD6-F031-4B6A-B129-05D740E926D4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246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D508-8226-D07B-3868-E443E6F8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C0B3E-728F-5C9B-9FE6-F6AB8DBEC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7D449-FA0C-EF21-DAB1-3F3D50C9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F775-6AAB-EB4C-55F9-63376236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D59F-A883-F59F-5461-E44992D8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409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ABFB-2B07-1E9F-D9B4-2D838AFD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62E8C-A2E5-2884-39CD-E0F2CE950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17FD-F713-42F4-E389-F34F8594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291C0-6373-2694-23A3-42D70788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5AF40-8E83-7C2E-E379-45CFA589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44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A4B04-DEAC-A998-10ED-0192BD0E7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1715B-299E-29EE-1300-240DF744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4352-4BB7-26D8-C768-479ED5BE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F947-0259-6333-7692-65A14CFA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50AF-EC7C-B616-78B5-E420B3C5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8782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506554" y="206699"/>
            <a:ext cx="1354924" cy="8795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431800" y="1051810"/>
            <a:ext cx="132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3391160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74"/>
            <a:ext cx="12192000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pic>
        <p:nvPicPr>
          <p:cNvPr id="5" name="Picture 4" descr="A picture containing text, sky, outdoor&#10;&#10;Description automatically generated">
            <a:extLst>
              <a:ext uri="{FF2B5EF4-FFF2-40B4-BE49-F238E27FC236}">
                <a16:creationId xmlns:a16="http://schemas.microsoft.com/office/drawing/2014/main" id="{04104303-DBF9-23B9-FD5C-C6EED92A5E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5" r="7803"/>
          <a:stretch/>
        </p:blipFill>
        <p:spPr>
          <a:xfrm>
            <a:off x="10318003" y="4305884"/>
            <a:ext cx="1410085" cy="1104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6" name="Picture 5" descr="A group of buildings with trees in front of them&#10;&#10;Description automatically generated with low confidence">
            <a:extLst>
              <a:ext uri="{FF2B5EF4-FFF2-40B4-BE49-F238E27FC236}">
                <a16:creationId xmlns:a16="http://schemas.microsoft.com/office/drawing/2014/main" id="{6088CCE8-E969-F94E-4502-EB6E11949C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9" b="19142"/>
          <a:stretch/>
        </p:blipFill>
        <p:spPr>
          <a:xfrm>
            <a:off x="6562790" y="1338391"/>
            <a:ext cx="2162005" cy="1440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7" name="Picture 6" descr="A large building with trees in front of it&#10;&#10;Description automatically generated with medium confidence">
            <a:extLst>
              <a:ext uri="{FF2B5EF4-FFF2-40B4-BE49-F238E27FC236}">
                <a16:creationId xmlns:a16="http://schemas.microsoft.com/office/drawing/2014/main" id="{D479C993-D20D-F61E-9406-177DA8C5BE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0" r="11239"/>
          <a:stretch/>
        </p:blipFill>
        <p:spPr>
          <a:xfrm>
            <a:off x="8822847" y="4305884"/>
            <a:ext cx="1363564" cy="1104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1" name="Picture 10" descr="A picture containing text, outdoor, building, apartment building&#10;&#10;Description automatically generated">
            <a:extLst>
              <a:ext uri="{FF2B5EF4-FFF2-40B4-BE49-F238E27FC236}">
                <a16:creationId xmlns:a16="http://schemas.microsoft.com/office/drawing/2014/main" id="{5A9F3A95-0CCF-2527-116A-E82112071D3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84" y="2918137"/>
            <a:ext cx="1922393" cy="1248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2" name="Picture 11" descr="A high angle view of a building&#10;&#10;Description automatically generated with medium confidence">
            <a:extLst>
              <a:ext uri="{FF2B5EF4-FFF2-40B4-BE49-F238E27FC236}">
                <a16:creationId xmlns:a16="http://schemas.microsoft.com/office/drawing/2014/main" id="{EB5A87DF-C342-0CD0-5C9E-EB61AFBC829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041" y="1338391"/>
            <a:ext cx="2234556" cy="1440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6" name="Picture 15" descr="A picture containing outdoor, building, city, apartment building&#10;&#10;Description automatically generated">
            <a:extLst>
              <a:ext uri="{FF2B5EF4-FFF2-40B4-BE49-F238E27FC236}">
                <a16:creationId xmlns:a16="http://schemas.microsoft.com/office/drawing/2014/main" id="{E0DF372E-B57B-68F2-5CC4-BEF94FFD8F0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702" y="2918138"/>
            <a:ext cx="1692369" cy="170234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8" name="Picture 17" descr="A high angle view of a building&#10;&#10;Description automatically generated with medium confidence">
            <a:extLst>
              <a:ext uri="{FF2B5EF4-FFF2-40B4-BE49-F238E27FC236}">
                <a16:creationId xmlns:a16="http://schemas.microsoft.com/office/drawing/2014/main" id="{B1C2F36C-F1BD-FB9F-0DBA-4D693412734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688" y="2918137"/>
            <a:ext cx="1911400" cy="1248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20" name="Picture 19" descr="A picture containing sky, outdoor, building, tower&#10;&#10;Description automatically generated">
            <a:extLst>
              <a:ext uri="{FF2B5EF4-FFF2-40B4-BE49-F238E27FC236}">
                <a16:creationId xmlns:a16="http://schemas.microsoft.com/office/drawing/2014/main" id="{A159BC03-7A26-54DB-EAC2-5D4B697B950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83" y="4305885"/>
            <a:ext cx="940573" cy="927079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67267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46728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20478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2683687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553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C79BB-DFBF-4095-8290-D3EFBA1ECC3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25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903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316568"/>
            <a:ext cx="11328200" cy="4993217"/>
          </a:xfrm>
        </p:spPr>
        <p:txBody>
          <a:bodyPr/>
          <a:lstStyle>
            <a:lvl1pPr marL="302355" indent="-302355">
              <a:buFont typeface="Wingdings" panose="05000000000000000000" pitchFamily="2" charset="2"/>
              <a:buChar char="§"/>
              <a:defRPr/>
            </a:lvl1pPr>
            <a:lvl2pPr>
              <a:defRPr sz="2133"/>
            </a:lvl2pPr>
            <a:lvl3pPr marL="1055974">
              <a:defRPr sz="2133"/>
            </a:lvl3pPr>
            <a:lvl4pPr marL="1439964">
              <a:defRPr sz="1867"/>
            </a:lvl4pPr>
            <a:lvl5pPr marL="1775956"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276D5D4-6F02-4BCF-9E18-BE84FEBED785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776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801" y="1316568"/>
            <a:ext cx="5425017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35184" y="1316568"/>
            <a:ext cx="5425016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A86DE-5F51-4937-8D12-571829454B28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255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1366801"/>
            <a:ext cx="5472000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999" y="1778002"/>
            <a:ext cx="5472000" cy="4468284"/>
          </a:xfrm>
        </p:spPr>
        <p:txBody>
          <a:bodyPr tIns="0">
            <a:normAutofit/>
          </a:bodyPr>
          <a:lstStyle>
            <a:lvl1pPr marL="302355" indent="-302355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1"/>
            <a:ext cx="54480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4017" y="1778002"/>
            <a:ext cx="5448000" cy="4468284"/>
          </a:xfrm>
        </p:spPr>
        <p:txBody>
          <a:bodyPr tIns="0"/>
          <a:lstStyle>
            <a:lvl1pPr marL="380990" indent="-380990"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>
              <a:defRPr lang="en-US" sz="16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55" lvl="0" indent="-302355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</a:pPr>
            <a:r>
              <a:rPr lang="en-US"/>
              <a:t>Click to edit Master text styles</a:t>
            </a:r>
          </a:p>
          <a:p>
            <a:pPr marL="758286" lvl="1" indent="-380942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/>
              <a:t>Second level</a:t>
            </a:r>
          </a:p>
          <a:p>
            <a:pPr marL="1523771" lvl="2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/>
              <a:t>Third level</a:t>
            </a:r>
          </a:p>
          <a:p>
            <a:pPr marL="2133280" lvl="3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</a:pPr>
            <a:r>
              <a:rPr lang="en-US"/>
              <a:t>Fourth level</a:t>
            </a:r>
          </a:p>
          <a:p>
            <a:pPr marL="2742789" lvl="4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</a:pPr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9D03EB-57A9-4FE6-8E52-835EF245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D56A18-3F29-4703-A5F8-FDCB1F045DF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1667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8B4D0-6BE9-4088-A013-AAED39EFD6E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705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CD0B-5D21-E1AF-B80A-765224EF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209E-B7E0-BC81-2FED-7E4C7BB3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B13F2-049C-9D4C-CCA9-8EF3134A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6EBC4-0ECF-38DD-BCCD-10F82576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BA5A-4BF4-902A-F474-996E21EB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335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01A299A-BF04-2CCA-5422-9B7E992F7D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74"/>
            <a:ext cx="12192000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D19607-E94E-48EE-A274-950F2411742E}"/>
              </a:ext>
            </a:extLst>
          </p:cNvPr>
          <p:cNvSpPr/>
          <p:nvPr/>
        </p:nvSpPr>
        <p:spPr>
          <a:xfrm>
            <a:off x="-48379" y="5146441"/>
            <a:ext cx="12288761" cy="1711559"/>
          </a:xfrm>
          <a:prstGeom prst="rect">
            <a:avLst/>
          </a:prstGeom>
          <a:solidFill>
            <a:srgbClr val="000000">
              <a:alpha val="69804"/>
            </a:srgbClr>
          </a:solidFill>
          <a:ln w="3175">
            <a:solidFill>
              <a:srgbClr val="BED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C89170F-4740-47C6-A37C-089B562BC84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31800" y="5239095"/>
            <a:ext cx="11328400" cy="1475741"/>
          </a:xfrm>
        </p:spPr>
        <p:txBody>
          <a:bodyPr anchor="ctr">
            <a:norm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3200" b="1" cap="all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pic>
        <p:nvPicPr>
          <p:cNvPr id="3" name="Picture 2" descr="Image result for sify logo">
            <a:extLst>
              <a:ext uri="{FF2B5EF4-FFF2-40B4-BE49-F238E27FC236}">
                <a16:creationId xmlns:a16="http://schemas.microsoft.com/office/drawing/2014/main" id="{2F82B5DC-DAD0-F32C-CD44-BF722C3BE5F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10668000" y="412818"/>
            <a:ext cx="1170197" cy="66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216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58DCF0-1ED5-4F76-942B-A19560D269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107816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1707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/>
        </p:nvSpPr>
        <p:spPr>
          <a:xfrm>
            <a:off x="447027" y="1912703"/>
            <a:ext cx="1483843" cy="5902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/>
        </p:nvSpPr>
        <p:spPr>
          <a:xfrm>
            <a:off x="2413373" y="1912703"/>
            <a:ext cx="1483843" cy="5902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/>
        </p:nvSpPr>
        <p:spPr>
          <a:xfrm>
            <a:off x="4379720" y="1912703"/>
            <a:ext cx="1483843" cy="5902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/>
        </p:nvSpPr>
        <p:spPr>
          <a:xfrm>
            <a:off x="6346066" y="1912703"/>
            <a:ext cx="1483843" cy="5902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/>
        </p:nvSpPr>
        <p:spPr>
          <a:xfrm>
            <a:off x="8312413" y="1912703"/>
            <a:ext cx="1483843" cy="5902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/>
        </p:nvSpPr>
        <p:spPr>
          <a:xfrm>
            <a:off x="10278760" y="1912703"/>
            <a:ext cx="1483843" cy="5902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/>
        </p:nvSpPr>
        <p:spPr>
          <a:xfrm>
            <a:off x="447026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/>
        </p:nvSpPr>
        <p:spPr>
          <a:xfrm>
            <a:off x="434328" y="1370158"/>
            <a:ext cx="1913857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/>
        </p:nvSpPr>
        <p:spPr>
          <a:xfrm>
            <a:off x="241337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215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/>
        </p:nvSpPr>
        <p:spPr>
          <a:xfrm>
            <a:off x="437972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/>
        </p:nvSpPr>
        <p:spPr>
          <a:xfrm>
            <a:off x="6346067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/>
        </p:nvSpPr>
        <p:spPr>
          <a:xfrm>
            <a:off x="831241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/>
        </p:nvSpPr>
        <p:spPr>
          <a:xfrm>
            <a:off x="1027876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192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/>
        </p:nvSpPr>
        <p:spPr>
          <a:xfrm>
            <a:off x="434327" y="4005081"/>
            <a:ext cx="14432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/>
        </p:nvSpPr>
        <p:spPr>
          <a:xfrm>
            <a:off x="447027" y="4402390"/>
            <a:ext cx="1483843" cy="5902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/>
        </p:nvSpPr>
        <p:spPr>
          <a:xfrm>
            <a:off x="447027" y="5159890"/>
            <a:ext cx="117769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0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/>
        </p:nvGrpSpPr>
        <p:grpSpPr>
          <a:xfrm>
            <a:off x="4368607" y="4348045"/>
            <a:ext cx="2217020" cy="505591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6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</a:rPr>
                <a:t>Trebuchet MS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/>
        </p:nvSpPr>
        <p:spPr>
          <a:xfrm>
            <a:off x="4368605" y="4005081"/>
            <a:ext cx="124816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3168712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74"/>
            <a:ext cx="12192000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F235276-04A0-DEB4-7C18-EC4C65EDF6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19" y="208570"/>
            <a:ext cx="1320021" cy="110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3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94989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74451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48201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3111498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0893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C79BB-DFBF-4095-8290-D3EFBA1ECC3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2743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903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316568"/>
            <a:ext cx="11328200" cy="4993217"/>
          </a:xfrm>
        </p:spPr>
        <p:txBody>
          <a:bodyPr/>
          <a:lstStyle>
            <a:lvl1pPr marL="302355" indent="-302355">
              <a:buFont typeface="Wingdings" panose="05000000000000000000" pitchFamily="2" charset="2"/>
              <a:buChar char="§"/>
              <a:defRPr/>
            </a:lvl1pPr>
            <a:lvl2pPr>
              <a:defRPr sz="2133"/>
            </a:lvl2pPr>
            <a:lvl3pPr marL="1055974">
              <a:defRPr sz="2133"/>
            </a:lvl3pPr>
            <a:lvl4pPr marL="1439964">
              <a:defRPr sz="1867"/>
            </a:lvl4pPr>
            <a:lvl5pPr marL="1775956"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276D5D4-6F02-4BCF-9E18-BE84FEBED785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214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801" y="1316568"/>
            <a:ext cx="5425017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35184" y="1316568"/>
            <a:ext cx="5425016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A86DE-5F51-4937-8D12-571829454B28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9342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1366801"/>
            <a:ext cx="5472000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999" y="1778002"/>
            <a:ext cx="5472000" cy="4468284"/>
          </a:xfrm>
        </p:spPr>
        <p:txBody>
          <a:bodyPr tIns="0">
            <a:normAutofit/>
          </a:bodyPr>
          <a:lstStyle>
            <a:lvl1pPr marL="302355" indent="-302355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1"/>
            <a:ext cx="54480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4017" y="1778002"/>
            <a:ext cx="5448000" cy="4468284"/>
          </a:xfrm>
        </p:spPr>
        <p:txBody>
          <a:bodyPr tIns="0"/>
          <a:lstStyle>
            <a:lvl1pPr marL="380990" indent="-380990"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>
              <a:defRPr lang="en-US" sz="16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55" lvl="0" indent="-302355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</a:pPr>
            <a:r>
              <a:rPr lang="en-US"/>
              <a:t>Click to edit Master text styles</a:t>
            </a:r>
          </a:p>
          <a:p>
            <a:pPr marL="758286" lvl="1" indent="-380942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/>
              <a:t>Second level</a:t>
            </a:r>
          </a:p>
          <a:p>
            <a:pPr marL="1523771" lvl="2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/>
              <a:t>Third level</a:t>
            </a:r>
          </a:p>
          <a:p>
            <a:pPr marL="2133280" lvl="3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</a:pPr>
            <a:r>
              <a:rPr lang="en-US"/>
              <a:t>Fourth level</a:t>
            </a:r>
          </a:p>
          <a:p>
            <a:pPr marL="2742789" lvl="4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</a:pPr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9D03EB-57A9-4FE6-8E52-835EF245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D56A18-3F29-4703-A5F8-FDCB1F045DF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25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7741-0C9A-BD7D-A419-DF6B5406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AE94-8714-0AE5-A88E-3FDE77DD5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872C-65FB-28E6-FD21-B4B809EE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0075C-0209-87A5-ADA4-61805314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6FEEC-9311-B54E-4424-7E828A4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12087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8B4D0-6BE9-4088-A013-AAED39EFD6E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0473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01A299A-BF04-2CCA-5422-9B7E992F7D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D19607-E94E-48EE-A274-950F2411742E}"/>
              </a:ext>
            </a:extLst>
          </p:cNvPr>
          <p:cNvSpPr/>
          <p:nvPr/>
        </p:nvSpPr>
        <p:spPr>
          <a:xfrm>
            <a:off x="-48379" y="5146441"/>
            <a:ext cx="12288761" cy="1711559"/>
          </a:xfrm>
          <a:prstGeom prst="rect">
            <a:avLst/>
          </a:prstGeom>
          <a:solidFill>
            <a:srgbClr val="000000">
              <a:alpha val="69804"/>
            </a:srgbClr>
          </a:solidFill>
          <a:ln w="3175">
            <a:solidFill>
              <a:srgbClr val="BED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C89170F-4740-47C6-A37C-089B562BC84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31800" y="5239095"/>
            <a:ext cx="11328400" cy="1475741"/>
          </a:xfrm>
        </p:spPr>
        <p:txBody>
          <a:bodyPr anchor="ctr">
            <a:norm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3200" b="1" cap="all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pic>
        <p:nvPicPr>
          <p:cNvPr id="3" name="Picture 2" descr="Image result for sify logo">
            <a:extLst>
              <a:ext uri="{FF2B5EF4-FFF2-40B4-BE49-F238E27FC236}">
                <a16:creationId xmlns:a16="http://schemas.microsoft.com/office/drawing/2014/main" id="{2CC4C690-9221-A66D-9637-BB32643B27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10668000" y="412818"/>
            <a:ext cx="1170197" cy="66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8480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58DCF0-1ED5-4F76-942B-A19560D269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852841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1707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/>
        </p:nvSpPr>
        <p:spPr>
          <a:xfrm>
            <a:off x="447027" y="1912703"/>
            <a:ext cx="1483843" cy="5902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/>
        </p:nvSpPr>
        <p:spPr>
          <a:xfrm>
            <a:off x="2413373" y="1912703"/>
            <a:ext cx="1483843" cy="5902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/>
        </p:nvSpPr>
        <p:spPr>
          <a:xfrm>
            <a:off x="4379720" y="1912703"/>
            <a:ext cx="1483843" cy="5902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/>
        </p:nvSpPr>
        <p:spPr>
          <a:xfrm>
            <a:off x="6346066" y="1912703"/>
            <a:ext cx="1483843" cy="5902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/>
        </p:nvSpPr>
        <p:spPr>
          <a:xfrm>
            <a:off x="8312413" y="1912703"/>
            <a:ext cx="1483843" cy="5902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/>
        </p:nvSpPr>
        <p:spPr>
          <a:xfrm>
            <a:off x="10278760" y="1912703"/>
            <a:ext cx="1483843" cy="5902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/>
        </p:nvSpPr>
        <p:spPr>
          <a:xfrm>
            <a:off x="447026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/>
        </p:nvSpPr>
        <p:spPr>
          <a:xfrm>
            <a:off x="434328" y="1370158"/>
            <a:ext cx="1913857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/>
        </p:nvSpPr>
        <p:spPr>
          <a:xfrm>
            <a:off x="241337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215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/>
        </p:nvSpPr>
        <p:spPr>
          <a:xfrm>
            <a:off x="437972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/>
        </p:nvSpPr>
        <p:spPr>
          <a:xfrm>
            <a:off x="6346067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/>
        </p:nvSpPr>
        <p:spPr>
          <a:xfrm>
            <a:off x="831241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/>
        </p:nvSpPr>
        <p:spPr>
          <a:xfrm>
            <a:off x="1027876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192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/>
        </p:nvSpPr>
        <p:spPr>
          <a:xfrm>
            <a:off x="434327" y="4005081"/>
            <a:ext cx="14432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/>
        </p:nvSpPr>
        <p:spPr>
          <a:xfrm>
            <a:off x="447027" y="4402390"/>
            <a:ext cx="1483843" cy="5902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/>
        </p:nvSpPr>
        <p:spPr>
          <a:xfrm>
            <a:off x="447027" y="5159890"/>
            <a:ext cx="117769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0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/>
        </p:nvGrpSpPr>
        <p:grpSpPr>
          <a:xfrm>
            <a:off x="4368607" y="4348045"/>
            <a:ext cx="2217020" cy="505591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6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</a:rPr>
                <a:t>Trebuchet MS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/>
        </p:nvSpPr>
        <p:spPr>
          <a:xfrm>
            <a:off x="4368605" y="4005081"/>
            <a:ext cx="124816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13389681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F235276-04A0-DEB4-7C18-EC4C65EDF6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19" y="208570"/>
            <a:ext cx="1320021" cy="110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005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3397313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3739-466E-C71E-FA80-7BBC7169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1089-BCC9-585E-EACA-384326B57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F06EF-7C18-73B3-4AD5-999E26157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D8F2A-94EC-01BC-2C53-79EDAAFB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3FC3E-C54F-7C6F-A9A3-54B75A67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0D6B2-462B-AD4D-539E-1CF968E4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956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C381-3C37-43A2-015B-DB9E3899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08654-9EBA-4D49-1B0B-6237ED51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4FBE-FF12-F444-BE26-CC5871090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F4979-CD0C-0AB2-3632-1A19B4B2A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AFEA1-1704-94C8-6266-7B66FA6DF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96AF7-DA49-83A3-C025-BFCA41EB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38C32-0F81-90F5-57A4-322D5E97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7CFC3-5BC6-0A59-39B1-F0C39316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829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BF40-6686-7D55-BEBD-D4306A82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4D0CF-7173-9A58-A56B-6770B0E6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6E54A-F5B1-C8B3-0681-82DDCF14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8C647-85DB-595D-2C51-F1EC47D3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36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33743-0669-A314-4E36-786CC743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A0A10-18F2-7D20-DF13-16E2E98F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478A1-53E3-B434-306B-0183EDCB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960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FC26-CB56-AAB6-FC35-C1784B4A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C946-C354-C223-DAC1-D97B2E55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ECD55-55A8-AE5C-79B3-9CD4D562B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088C-0C01-23B7-A090-FD267AD5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3FA5C-33DC-0FAA-05BC-712600A3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881FB-F00C-E63F-BD6E-1AE488E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5897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A3DF-5A83-AAF2-BDED-E845065D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CE22-FF24-812A-A61B-C5492C399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F090D-389F-A801-F025-50EA6D08F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F763C-D260-0590-AD1B-513FC99A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8DA74-708B-AAD3-BA06-58C644F6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54E7B-ABE3-82D6-873D-A783F68C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557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C0B26-1B5B-788D-D43E-689306AD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1EB3C-811D-003E-A97C-CAC302E6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DEBE5-45E4-9B03-D97B-ECBD6E71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34ED-624B-5618-A399-F0EFF1D08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F59C-DF33-A54B-6F95-071AF8815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949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316568"/>
            <a:ext cx="11328200" cy="4993217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32000" y="359036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BA68D0-E1FC-4A86-A193-8160F7C7A1B3}"/>
              </a:ext>
            </a:extLst>
          </p:cNvPr>
          <p:cNvGrpSpPr/>
          <p:nvPr userDrawn="1"/>
        </p:nvGrpSpPr>
        <p:grpSpPr>
          <a:xfrm>
            <a:off x="73386" y="6511225"/>
            <a:ext cx="1557395" cy="297454"/>
            <a:chOff x="324000" y="4788545"/>
            <a:chExt cx="1168046" cy="22309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A90D54A-87EF-47EA-A6F8-FDDC9B65E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000" y="4821050"/>
              <a:ext cx="342368" cy="18121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1F0C671-B037-4C8E-ADE0-AF77F3485155}"/>
                </a:ext>
              </a:extLst>
            </p:cNvPr>
            <p:cNvSpPr/>
            <p:nvPr userDrawn="1"/>
          </p:nvSpPr>
          <p:spPr>
            <a:xfrm>
              <a:off x="584105" y="4788545"/>
              <a:ext cx="907941" cy="2230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33" dirty="0"/>
                <a:t>cloud@core</a:t>
              </a:r>
              <a:r>
                <a:rPr lang="en-US" sz="1333" baseline="30000" dirty="0"/>
                <a:t>TM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31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121901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chemeClr val="tx2">
              <a:lumMod val="75000"/>
            </a:schemeClr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55" indent="-302355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86" indent="-380942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71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80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89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98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6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5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5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2767">
          <p15:clr>
            <a:srgbClr val="F26B43"/>
          </p15:clr>
        </p15:guide>
        <p15:guide id="4" pos="2993">
          <p15:clr>
            <a:srgbClr val="F26B43"/>
          </p15:clr>
        </p15:guide>
        <p15:guide id="5" pos="204">
          <p15:clr>
            <a:srgbClr val="F26B43"/>
          </p15:clr>
        </p15:guide>
        <p15:guide id="6" pos="5556">
          <p15:clr>
            <a:srgbClr val="F26B43"/>
          </p15:clr>
        </p15:guide>
        <p15:guide id="7" orient="horz" pos="2981">
          <p15:clr>
            <a:srgbClr val="F26B43"/>
          </p15:clr>
        </p15:guide>
        <p15:guide id="8" orient="horz" pos="622">
          <p15:clr>
            <a:srgbClr val="F26B43"/>
          </p15:clr>
        </p15:guide>
        <p15:guide id="9" orient="horz" pos="39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316568"/>
            <a:ext cx="11328200" cy="4993217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32000" y="359036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200945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121901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chemeClr val="tx2">
              <a:lumMod val="75000"/>
            </a:schemeClr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55" indent="-302355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86" indent="-380942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71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80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89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98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6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5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5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2767">
          <p15:clr>
            <a:srgbClr val="F26B43"/>
          </p15:clr>
        </p15:guide>
        <p15:guide id="4" pos="2993">
          <p15:clr>
            <a:srgbClr val="F26B43"/>
          </p15:clr>
        </p15:guide>
        <p15:guide id="5" pos="204">
          <p15:clr>
            <a:srgbClr val="F26B43"/>
          </p15:clr>
        </p15:guide>
        <p15:guide id="6" pos="5556">
          <p15:clr>
            <a:srgbClr val="F26B43"/>
          </p15:clr>
        </p15:guide>
        <p15:guide id="7" orient="horz" pos="2981">
          <p15:clr>
            <a:srgbClr val="F26B43"/>
          </p15:clr>
        </p15:guide>
        <p15:guide id="8" orient="horz" pos="622">
          <p15:clr>
            <a:srgbClr val="F26B43"/>
          </p15:clr>
        </p15:guide>
        <p15:guide id="9" orient="horz" pos="39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7056DB7-6138-F187-B19A-68AA0A92E7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44" y="4766295"/>
            <a:ext cx="7174536" cy="7709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267" dirty="0"/>
              <a:t>IFTAS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212C6A9-3F25-E8ED-B732-E8586B0F1C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44" y="5379720"/>
            <a:ext cx="5368776" cy="556363"/>
          </a:xfrm>
        </p:spPr>
        <p:txBody>
          <a:bodyPr anchor="ctr"/>
          <a:lstStyle/>
          <a:p>
            <a:r>
              <a:rPr lang="en-US" dirty="0"/>
              <a:t>Network Case Study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37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4323FDC9-6E80-4351-B3B7-50CFFE61E512}"/>
              </a:ext>
            </a:extLst>
          </p:cNvPr>
          <p:cNvSpPr txBox="1"/>
          <p:nvPr/>
        </p:nvSpPr>
        <p:spPr>
          <a:xfrm>
            <a:off x="6593861" y="1385670"/>
            <a:ext cx="5273267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Integrated Value and Outcome</a:t>
            </a:r>
            <a:br>
              <a:rPr lang="en-US" sz="1600" dirty="0">
                <a:solidFill>
                  <a:srgbClr val="0070C0"/>
                </a:solidFill>
                <a:latin typeface="+mj-lt"/>
              </a:rPr>
            </a:br>
            <a:endParaRPr lang="en-US" sz="1600" dirty="0">
              <a:solidFill>
                <a:srgbClr val="0070C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Sify’s expertise in designing, implementing, and operating a multi-service provider environment for high availability.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Ability to tightly integrate security controls into the overall network architecture, and yet manage the complexity of interconnections between member banks and RBI payment gateways.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Integrated play of network Managed Service provider and skillsets to run large-scale dedicated NOC operations for such mission-critical network.</a:t>
            </a:r>
          </a:p>
          <a:p>
            <a:pPr lvl="0">
              <a:defRPr/>
            </a:pPr>
            <a:endParaRPr lang="en-US" sz="16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lvl="0">
              <a:defRPr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Value for Client</a:t>
            </a:r>
          </a:p>
          <a:p>
            <a:pPr lvl="0"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Single ownership with the MSP to manage the complexity and guarantee high availability.</a:t>
            </a:r>
          </a:p>
          <a:p>
            <a:pPr>
              <a:defRPr/>
            </a:pPr>
            <a:endParaRPr lang="en-US" sz="16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DAE004E-4069-4403-BB75-01656B3ABF24}"/>
              </a:ext>
            </a:extLst>
          </p:cNvPr>
          <p:cNvGrpSpPr/>
          <p:nvPr/>
        </p:nvGrpSpPr>
        <p:grpSpPr>
          <a:xfrm>
            <a:off x="909872" y="1371601"/>
            <a:ext cx="4815000" cy="1200329"/>
            <a:chOff x="909872" y="1371600"/>
            <a:chExt cx="4815000" cy="120033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8342832-EF47-42C7-A2C0-D0C3BB1101FF}"/>
                </a:ext>
              </a:extLst>
            </p:cNvPr>
            <p:cNvSpPr txBox="1"/>
            <p:nvPr/>
          </p:nvSpPr>
          <p:spPr>
            <a:xfrm>
              <a:off x="1404872" y="1371600"/>
              <a:ext cx="4320000" cy="1200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Project Objective</a:t>
              </a:r>
            </a:p>
            <a:p>
              <a:pPr>
                <a:defRPr/>
              </a:pP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To set up the digital payment network infrastructure connecting multiple bank locations for interbank settlements.</a:t>
              </a:r>
              <a:endParaRPr lang="en-I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  <a:p>
              <a:pPr lvl="0">
                <a:defRPr/>
              </a:pPr>
              <a:endParaRPr lang="en-I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pic>
          <p:nvPicPr>
            <p:cNvPr id="1026" name="Picture 2" descr="objective Icon 3428374">
              <a:extLst>
                <a:ext uri="{FF2B5EF4-FFF2-40B4-BE49-F238E27FC236}">
                  <a16:creationId xmlns:a16="http://schemas.microsoft.com/office/drawing/2014/main" id="{A4BD5595-EA2B-48C7-B742-0FC9410CE3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872" y="1486320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0DE21E5-4426-4A54-A522-FCD0DE47ADC0}"/>
              </a:ext>
            </a:extLst>
          </p:cNvPr>
          <p:cNvGrpSpPr/>
          <p:nvPr/>
        </p:nvGrpSpPr>
        <p:grpSpPr>
          <a:xfrm>
            <a:off x="954872" y="2502353"/>
            <a:ext cx="4770000" cy="553998"/>
            <a:chOff x="954872" y="2276463"/>
            <a:chExt cx="4770000" cy="55399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64AD464-FE8A-4F7A-9C5E-94D71356110D}"/>
                </a:ext>
              </a:extLst>
            </p:cNvPr>
            <p:cNvSpPr txBox="1"/>
            <p:nvPr/>
          </p:nvSpPr>
          <p:spPr>
            <a:xfrm>
              <a:off x="1404872" y="2276463"/>
              <a:ext cx="4320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Project Model</a:t>
              </a:r>
            </a:p>
            <a:p>
              <a:pPr>
                <a:defRPr/>
              </a:pP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Managed-Services-led network outsourcing model </a:t>
              </a:r>
            </a:p>
          </p:txBody>
        </p:sp>
        <p:pic>
          <p:nvPicPr>
            <p:cNvPr id="1028" name="Picture 4" descr="model Icon 1724316">
              <a:extLst>
                <a:ext uri="{FF2B5EF4-FFF2-40B4-BE49-F238E27FC236}">
                  <a16:creationId xmlns:a16="http://schemas.microsoft.com/office/drawing/2014/main" id="{8D78C8CE-F621-424D-9F5C-0017C2E9F0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872" y="2328462"/>
              <a:ext cx="450000" cy="45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3B6FC29-8D31-47E5-9C5E-44648700CF03}"/>
              </a:ext>
            </a:extLst>
          </p:cNvPr>
          <p:cNvGrpSpPr/>
          <p:nvPr/>
        </p:nvGrpSpPr>
        <p:grpSpPr>
          <a:xfrm>
            <a:off x="909872" y="4085210"/>
            <a:ext cx="4815000" cy="1200329"/>
            <a:chOff x="909872" y="3655303"/>
            <a:chExt cx="4815000" cy="120032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C7DCE75-42E2-480C-A281-09C8647B4706}"/>
                </a:ext>
              </a:extLst>
            </p:cNvPr>
            <p:cNvSpPr txBox="1"/>
            <p:nvPr/>
          </p:nvSpPr>
          <p:spPr>
            <a:xfrm>
              <a:off x="1404872" y="3655303"/>
              <a:ext cx="432000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Sify’s Uniqueness</a:t>
              </a:r>
              <a:br>
                <a:rPr lang="en-US" sz="1600" dirty="0">
                  <a:latin typeface="+mj-lt"/>
                </a:rPr>
              </a:b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Integrated value of skills – NSP, Network Integrator, NOC &amp; Managed Services, Network Transformation Services, Security Services and Network Infrastructure Services</a:t>
              </a:r>
              <a:endParaRPr lang="en-I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pic>
          <p:nvPicPr>
            <p:cNvPr id="8" name="Picture 7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8B322F9E-64ED-4BBA-8DBC-8C9D7EDDF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09872" y="3730856"/>
              <a:ext cx="540000" cy="540000"/>
            </a:xfrm>
            <a:prstGeom prst="rect">
              <a:avLst/>
            </a:prstGeom>
          </p:spPr>
        </p:pic>
      </p:grpSp>
      <p:pic>
        <p:nvPicPr>
          <p:cNvPr id="27" name="Picture 26" descr="A picture containing shape&#10;&#10;Description automatically generated">
            <a:extLst>
              <a:ext uri="{FF2B5EF4-FFF2-40B4-BE49-F238E27FC236}">
                <a16:creationId xmlns:a16="http://schemas.microsoft.com/office/drawing/2014/main" id="{7FDE27B0-6801-425A-90FE-CCA04DA3283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rgbClr val="FFC000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5996707" y="1484144"/>
            <a:ext cx="540000" cy="540000"/>
          </a:xfrm>
          <a:prstGeom prst="rect">
            <a:avLst/>
          </a:prstGeom>
        </p:spPr>
      </p:pic>
      <p:pic>
        <p:nvPicPr>
          <p:cNvPr id="29" name="Picture 28" descr="Logo, company name&#10;&#10;Description automatically generated">
            <a:extLst>
              <a:ext uri="{FF2B5EF4-FFF2-40B4-BE49-F238E27FC236}">
                <a16:creationId xmlns:a16="http://schemas.microsoft.com/office/drawing/2014/main" id="{A85C755A-06C6-4B89-B2C6-E3AB259FD1B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2406" b="23517"/>
          <a:stretch/>
        </p:blipFill>
        <p:spPr>
          <a:xfrm>
            <a:off x="10787128" y="398098"/>
            <a:ext cx="1080000" cy="58402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A1CA960-2043-F842-982F-B184A1505986}"/>
              </a:ext>
            </a:extLst>
          </p:cNvPr>
          <p:cNvSpPr txBox="1"/>
          <p:nvPr/>
        </p:nvSpPr>
        <p:spPr>
          <a:xfrm rot="16200000">
            <a:off x="-3247531" y="3201366"/>
            <a:ext cx="6864397" cy="4616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800" b="1" cap="all" spc="113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2400"/>
              <a:t>MANAGED  NETWORK SERVICES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FE61EBB-E2C1-9D4A-8088-B5637EE25CBA}"/>
              </a:ext>
            </a:extLst>
          </p:cNvPr>
          <p:cNvSpPr txBox="1"/>
          <p:nvPr/>
        </p:nvSpPr>
        <p:spPr>
          <a:xfrm>
            <a:off x="415501" y="263"/>
            <a:ext cx="2705147" cy="276999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>
              <a:defRPr sz="900" cap="all" spc="113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1200"/>
              <a:t>Financial BANKING</a:t>
            </a:r>
          </a:p>
        </p:txBody>
      </p:sp>
    </p:spTree>
    <p:extLst>
      <p:ext uri="{BB962C8B-B14F-4D97-AF65-F5344CB8AC3E}">
        <p14:creationId xmlns:p14="http://schemas.microsoft.com/office/powerpoint/2010/main" val="940916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051FE-4E55-F5EE-9A27-B632C03740B9}"/>
              </a:ext>
            </a:extLst>
          </p:cNvPr>
          <p:cNvSpPr txBox="1"/>
          <p:nvPr/>
        </p:nvSpPr>
        <p:spPr>
          <a:xfrm>
            <a:off x="431800" y="3429001"/>
            <a:ext cx="11328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solidFill>
                  <a:schemeClr val="bg1"/>
                </a:solidFill>
              </a:rPr>
              <a:t>Thank You</a:t>
            </a:r>
            <a:endParaRPr lang="en-IN" sz="5333" dirty="0">
              <a:solidFill>
                <a:schemeClr val="bg1"/>
              </a:solidFill>
            </a:endParaRPr>
          </a:p>
        </p:txBody>
      </p:sp>
      <p:pic>
        <p:nvPicPr>
          <p:cNvPr id="3" name="Picture 2" descr="A red and blue sign with white text&#10;&#10;Description automatically generated">
            <a:extLst>
              <a:ext uri="{FF2B5EF4-FFF2-40B4-BE49-F238E27FC236}">
                <a16:creationId xmlns:a16="http://schemas.microsoft.com/office/drawing/2014/main" id="{99380414-8344-8769-C146-A520DE918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516" y="1806016"/>
            <a:ext cx="1040969" cy="1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fy Theme Nov2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fy Theme 11102018" id="{5D34ADB0-9B4B-4AC9-89EB-6B867DA4F5E7}" vid="{13943DAD-321F-49F1-803A-50B168C71F3D}"/>
    </a:ext>
  </a:extLst>
</a:theme>
</file>

<file path=ppt/theme/theme3.xml><?xml version="1.0" encoding="utf-8"?>
<a:theme xmlns:a="http://schemas.openxmlformats.org/drawingml/2006/main" name="1_Sify Theme Nov2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fy Theme 11102018" id="{5D34ADB0-9B4B-4AC9-89EB-6B867DA4F5E7}" vid="{13943DAD-321F-49F1-803A-50B168C71F3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150</Words>
  <Application>Microsoft Office PowerPoint</Application>
  <PresentationFormat>Widescreen</PresentationFormat>
  <Paragraphs>20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Office Theme</vt:lpstr>
      <vt:lpstr>Sify Theme Nov20</vt:lpstr>
      <vt:lpstr>1_Sify Theme Nov20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Imran Khan</dc:creator>
  <cp:lastModifiedBy>Ali Imran Khan</cp:lastModifiedBy>
  <cp:revision>26</cp:revision>
  <dcterms:created xsi:type="dcterms:W3CDTF">2023-06-08T07:32:51Z</dcterms:created>
  <dcterms:modified xsi:type="dcterms:W3CDTF">2024-08-12T11:24:56Z</dcterms:modified>
</cp:coreProperties>
</file>