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527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B42B71-6BFF-D8D7-8C43-5D726F2FE7B7}" v="2" dt="2024-08-13T20:07:31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78B42B71-6BFF-D8D7-8C43-5D726F2FE7B7}"/>
    <pc:docChg chg="modSld">
      <pc:chgData name="Ali Imran Khan" userId="S::aliimran.khan@sifycorp.com::1b5bb57a-5950-47f3-9580-38148fcd8ba4" providerId="AD" clId="Web-{78B42B71-6BFF-D8D7-8C43-5D726F2FE7B7}" dt="2024-08-13T20:07:29.964" v="0"/>
      <pc:docMkLst>
        <pc:docMk/>
      </pc:docMkLst>
      <pc:sldChg chg="modSp">
        <pc:chgData name="Ali Imran Khan" userId="S::aliimran.khan@sifycorp.com::1b5bb57a-5950-47f3-9580-38148fcd8ba4" providerId="AD" clId="Web-{78B42B71-6BFF-D8D7-8C43-5D726F2FE7B7}" dt="2024-08-13T20:07:29.964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78B42B71-6BFF-D8D7-8C43-5D726F2FE7B7}" dt="2024-08-13T20:07:29.964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F52B6B7A-CB95-4E10-A3DE-8FFBAE5C36D8}"/>
    <pc:docChg chg="addSld delSld modSld sldOrd">
      <pc:chgData name="Ali Imran Khan" userId="1b5bb57a-5950-47f3-9580-38148fcd8ba4" providerId="ADAL" clId="{F52B6B7A-CB95-4E10-A3DE-8FFBAE5C36D8}" dt="2023-08-17T13:28:06.849" v="31" actId="20577"/>
      <pc:docMkLst>
        <pc:docMk/>
      </pc:docMkLst>
      <pc:sldChg chg="add del">
        <pc:chgData name="Ali Imran Khan" userId="1b5bb57a-5950-47f3-9580-38148fcd8ba4" providerId="ADAL" clId="{F52B6B7A-CB95-4E10-A3DE-8FFBAE5C36D8}" dt="2023-08-17T13:27:55.671" v="5" actId="47"/>
        <pc:sldMkLst>
          <pc:docMk/>
          <pc:sldMk cId="2087059098" sldId="1521"/>
        </pc:sldMkLst>
      </pc:sldChg>
      <pc:sldChg chg="add del">
        <pc:chgData name="Ali Imran Khan" userId="1b5bb57a-5950-47f3-9580-38148fcd8ba4" providerId="ADAL" clId="{F52B6B7A-CB95-4E10-A3DE-8FFBAE5C36D8}" dt="2023-08-17T13:27:39.784" v="2"/>
        <pc:sldMkLst>
          <pc:docMk/>
          <pc:sldMk cId="920577208" sldId="2146846752"/>
        </pc:sldMkLst>
      </pc:sldChg>
      <pc:sldChg chg="modSp add del mod ord">
        <pc:chgData name="Ali Imran Khan" userId="1b5bb57a-5950-47f3-9580-38148fcd8ba4" providerId="ADAL" clId="{F52B6B7A-CB95-4E10-A3DE-8FFBAE5C36D8}" dt="2023-08-17T13:28:06.849" v="31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F52B6B7A-CB95-4E10-A3DE-8FFBAE5C36D8}" dt="2023-08-17T13:28:06.849" v="31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958D0-0F5D-4A7C-886F-08C99C7A11C3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221C8-2A37-4303-A90C-11E00877E1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544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06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8F0D6-040B-4F61-AB84-6EA522E4F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D3D8C-F3F0-4D9D-82B7-8036BC9DE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711AC-E77D-4F0E-86BB-C3418DF7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BF7-1A98-4736-8CCB-B8B992E26F0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EB438-430A-4123-B855-56F36478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08582-9F46-4F01-8710-807CE24E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157B-D896-48E6-B053-8D2A9F61CA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376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8E65-27BE-4D74-B8DA-F91AC13A5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01DFB1-4696-4770-9DDF-8A1333DBA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54D3F-9A12-4F50-AAD2-A4E9A48C7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BF7-1A98-4736-8CCB-B8B992E26F0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41665-E405-425B-9D3E-8CF3D6EE4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6CA97-E8C0-4943-BA18-3B923B3F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157B-D896-48E6-B053-8D2A9F61CA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476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F70A43-AA6F-4C83-89E0-93C157240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E2BCBF-89B5-4526-8FCF-D316FBDB6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4C029-BB82-47F2-9ADA-5A2BED67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BF7-1A98-4736-8CCB-B8B992E26F0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7098C-7AE7-4E80-AD72-4CC3038C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ADB6D-754C-40EA-B497-EE538B9F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157B-D896-48E6-B053-8D2A9F61CA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3364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202833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3893521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71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07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57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468743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835562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75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B1409-570F-4043-BBAE-71BA19DB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A36B0-E6D9-4024-A5EA-AFB1351FA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0838F-EE4F-4941-8576-21F7E6F56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BF7-1A98-4736-8CCB-B8B992E26F0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5FFF8-1778-4755-859B-356B0DA5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56C-DD26-4BC1-9CAD-E812D1AF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157B-D896-48E6-B053-8D2A9F61CA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155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17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3252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2924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1288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3895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0930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665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5366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6386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913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B529C-7FAB-4F29-9816-B71C0CC6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53F66-6C16-4C9C-86D7-99B0AFD64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6AEE7-F3E4-4BD5-9900-6911B3E8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BF7-1A98-4736-8CCB-B8B992E26F0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0D019-5647-47C5-8712-3C478BF32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E93F3-C394-4112-9431-F15694A4D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157B-D896-48E6-B053-8D2A9F61CA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2216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8357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9713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667195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81367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B06E7-34FC-4464-AC5E-E6B5F817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EED9E-243B-4A0F-B73F-BFB425A82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4FD34-FC32-476C-81FB-0F4156DB1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B31F4-4703-4362-92F4-AC01C4D3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BF7-1A98-4736-8CCB-B8B992E26F0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6C7FC-7EA2-4142-9AE8-5D0EC219A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82B86-1CA9-41CF-86B5-5CC522AA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157B-D896-48E6-B053-8D2A9F61CA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283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AEC54-1CBA-44A0-BA43-E989C69B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4876E-722A-4E9C-B250-9B338B5A1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DD411-3AE8-4D9C-871D-F65EA31B2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E15263-539F-4682-A803-0FDCC3808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0E9676-0BAF-47D1-B39F-AEAD28CBA4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563EA4-3BE9-4C6F-8EA8-E94CF6742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BF7-1A98-4736-8CCB-B8B992E26F0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8C62E-58C7-4D1D-8FCD-0785BF749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0EF367-FD83-4ACE-BFB1-C7814888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157B-D896-48E6-B053-8D2A9F61CA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68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2554B-B056-4CE9-B8B6-D8BE20E9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B1C24A-AB33-4382-94B7-A181693AF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BF7-1A98-4736-8CCB-B8B992E26F0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F4158-1F72-4350-A143-56C98C1B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9688E-61D1-4197-9D04-D556ACF3C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157B-D896-48E6-B053-8D2A9F61CA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386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24C8B8-7D81-4C63-896C-0643C74DC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BF7-1A98-4736-8CCB-B8B992E26F0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9A7C5D-AD3C-4F5B-A9F6-6EA848C8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A264B-4308-4803-A70F-24564FD4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157B-D896-48E6-B053-8D2A9F61CA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236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906E8-D44F-407F-8DA6-3CB373BE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E53FE-C98C-49D8-9BFC-1E9950D32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2D492-119F-4AD4-BCCF-340C29F95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63482-07C1-4AC7-8987-F4F1DC197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BF7-1A98-4736-8CCB-B8B992E26F0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FF0B3-60D9-4569-BF45-0FECFCC45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FB2A4-F4E4-473E-A389-064839F6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157B-D896-48E6-B053-8D2A9F61CA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267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7BAE3-2F95-4698-B000-02B01D56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1EBCA-376D-49BB-A330-729CFF8A8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A6D8B-F01D-4534-8955-E2EEFE0CB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7F649-17E2-4963-AB65-13096CA7B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BF7-1A98-4736-8CCB-B8B992E26F0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6C496-BC75-47DC-BCA8-023AAB692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CA4E6-3D09-4698-8CDF-8C6C02B35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157B-D896-48E6-B053-8D2A9F61CA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180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66F47-5CFF-43FF-AC6E-883162538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44F9F-B578-41DA-90EC-FB25557A7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AB2E9-3B4C-4444-A23E-373CF0ACC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1BBF7-1A98-4736-8CCB-B8B992E26F0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33615-DA4D-4422-A752-FF9C4A368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DEECE-7829-4071-9DFC-69C99683D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2157B-D896-48E6-B053-8D2A9F61CA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719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93509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613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IRCON INTERNATIONAL - DR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518945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FE0002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820726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IRCON – SAP ECC Production DR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9648493" y="1364562"/>
            <a:ext cx="2111707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4895402"/>
            <a:ext cx="5467820" cy="131701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4981500"/>
            <a:ext cx="5471584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Oracle Data guard Replication is a standard Oracle feature. In this method, all data is replicated to the Secondary which helps to reduce the recovery time objective (RTO) significantly.</a:t>
            </a:r>
            <a:endParaRPr lang="en-IN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1"/>
            <a:ext cx="5467820" cy="155070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1"/>
            <a:ext cx="5467819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Infrastructure provisioning for SAP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Managed Services(OS, Virtualization)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Network &amp;Security Services.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Managed Backup Services.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Disaster Recovery setup for SAP ECC 6.0 ehp4 Production System.</a:t>
            </a:r>
            <a:endParaRPr lang="en-IN" sz="1067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5200604"/>
            <a:ext cx="5467820" cy="10118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5282676"/>
            <a:ext cx="547158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There were some minor issues after Drill, end user SAP connectivity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1"/>
            <a:ext cx="5467819" cy="157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 Hardware Provisioning 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 Public IP &amp; Replication link Provisioning 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The End User connectivity for the New Cloud Servers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Installed greenfield SAP ECC 6.0 EHP4 System with Oracle 12c  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  <a:cs typeface="Arial" panose="020B0604020202020204" pitchFamily="34" charset="0"/>
              </a:rPr>
              <a:t>DR Configuration &amp; Drill with data validation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  <a:cs typeface="Arial" panose="020B0604020202020204" pitchFamily="34" charset="0"/>
              </a:rPr>
              <a:t>Oracle DB size 250 GB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  <a:cs typeface="Arial" panose="020B0604020202020204" pitchFamily="34" charset="0"/>
              </a:rPr>
              <a:t>Oracle ODG methodology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srgbClr val="000000"/>
                </a:solidFill>
                <a:latin typeface="Trebuchet MS"/>
              </a:rPr>
              <a:t>RTO: &lt;=4 hours and RPO: &lt;=30minutes 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endParaRPr lang="en-IN" sz="1067" dirty="0">
              <a:solidFill>
                <a:srgbClr val="0C0D0E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3" y="1364562"/>
            <a:ext cx="8065120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5" y="1387952"/>
            <a:ext cx="798556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1333" dirty="0">
                <a:solidFill>
                  <a:srgbClr val="10253F"/>
                </a:solidFill>
                <a:latin typeface="Trebuchet MS"/>
              </a:rPr>
              <a:t>IRCON International Limited, formerly Indian Railway Construction Company Limited It has chosen SAP AMS Support , ECC, BW &amp; Solution Manager , ECC Production DR in Sify Cloud.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D24F96B-3E51-4413-A870-CEEE25DE15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03" b="28441"/>
          <a:stretch/>
        </p:blipFill>
        <p:spPr>
          <a:xfrm>
            <a:off x="9885197" y="1582709"/>
            <a:ext cx="1638300" cy="5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55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Widescreen</PresentationFormat>
  <Paragraphs>27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IRCON – SAP ECC Production DR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IRCON – SAP ECC Production DR</dc:title>
  <dc:creator>Samarth Sharma</dc:creator>
  <cp:lastModifiedBy>Ali Imran Khan</cp:lastModifiedBy>
  <cp:revision>3</cp:revision>
  <dcterms:created xsi:type="dcterms:W3CDTF">2020-04-28T09:16:49Z</dcterms:created>
  <dcterms:modified xsi:type="dcterms:W3CDTF">2024-08-13T20:07:33Z</dcterms:modified>
</cp:coreProperties>
</file>