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0" r:id="rId3"/>
  </p:sldMasterIdLst>
  <p:notesMasterIdLst>
    <p:notesMasterId r:id="rId7"/>
  </p:notesMasterIdLst>
  <p:sldIdLst>
    <p:sldId id="2147311118" r:id="rId4"/>
    <p:sldId id="1510" r:id="rId5"/>
    <p:sldId id="214684675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C1F9EE-6BDC-C910-89A2-C71F272FED20}" v="2" dt="2024-08-13T20:00:52.7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 Imran Khan" userId="S::aliimran.khan@sifycorp.com::1b5bb57a-5950-47f3-9580-38148fcd8ba4" providerId="AD" clId="Web-{7BC1F9EE-6BDC-C910-89A2-C71F272FED20}"/>
    <pc:docChg chg="modSld">
      <pc:chgData name="Ali Imran Khan" userId="S::aliimran.khan@sifycorp.com::1b5bb57a-5950-47f3-9580-38148fcd8ba4" providerId="AD" clId="Web-{7BC1F9EE-6BDC-C910-89A2-C71F272FED20}" dt="2024-08-13T20:00:51.285" v="0"/>
      <pc:docMkLst>
        <pc:docMk/>
      </pc:docMkLst>
      <pc:sldChg chg="modSp">
        <pc:chgData name="Ali Imran Khan" userId="S::aliimran.khan@sifycorp.com::1b5bb57a-5950-47f3-9580-38148fcd8ba4" providerId="AD" clId="Web-{7BC1F9EE-6BDC-C910-89A2-C71F272FED20}" dt="2024-08-13T20:00:51.285" v="0"/>
        <pc:sldMkLst>
          <pc:docMk/>
          <pc:sldMk cId="920577208" sldId="2146846752"/>
        </pc:sldMkLst>
        <pc:picChg chg="mod">
          <ac:chgData name="Ali Imran Khan" userId="S::aliimran.khan@sifycorp.com::1b5bb57a-5950-47f3-9580-38148fcd8ba4" providerId="AD" clId="Web-{7BC1F9EE-6BDC-C910-89A2-C71F272FED20}" dt="2024-08-13T20:00:51.285" v="0"/>
          <ac:picMkLst>
            <pc:docMk/>
            <pc:sldMk cId="920577208" sldId="2146846752"/>
            <ac:picMk id="3" creationId="{99380414-8344-8769-C146-A520DE918B00}"/>
          </ac:picMkLst>
        </pc:picChg>
      </pc:sldChg>
    </pc:docChg>
  </pc:docChgLst>
  <pc:docChgLst>
    <pc:chgData name="Ali Imran Khan" userId="1b5bb57a-5950-47f3-9580-38148fcd8ba4" providerId="ADAL" clId="{BFB6C177-13D8-4F80-8BDB-2EF691548920}"/>
    <pc:docChg chg="addSld delSld modSld sldOrd">
      <pc:chgData name="Ali Imran Khan" userId="1b5bb57a-5950-47f3-9580-38148fcd8ba4" providerId="ADAL" clId="{BFB6C177-13D8-4F80-8BDB-2EF691548920}" dt="2023-08-17T13:32:18.363" v="9" actId="47"/>
      <pc:docMkLst>
        <pc:docMk/>
      </pc:docMkLst>
      <pc:sldChg chg="ord">
        <pc:chgData name="Ali Imran Khan" userId="1b5bb57a-5950-47f3-9580-38148fcd8ba4" providerId="ADAL" clId="{BFB6C177-13D8-4F80-8BDB-2EF691548920}" dt="2023-08-17T13:32:11.437" v="4"/>
        <pc:sldMkLst>
          <pc:docMk/>
          <pc:sldMk cId="138281679" sldId="1510"/>
        </pc:sldMkLst>
      </pc:sldChg>
      <pc:sldChg chg="add del">
        <pc:chgData name="Ali Imran Khan" userId="1b5bb57a-5950-47f3-9580-38148fcd8ba4" providerId="ADAL" clId="{BFB6C177-13D8-4F80-8BDB-2EF691548920}" dt="2023-08-17T13:32:18.363" v="9" actId="47"/>
        <pc:sldMkLst>
          <pc:docMk/>
          <pc:sldMk cId="2087059098" sldId="1521"/>
        </pc:sldMkLst>
      </pc:sldChg>
      <pc:sldChg chg="add del">
        <pc:chgData name="Ali Imran Khan" userId="1b5bb57a-5950-47f3-9580-38148fcd8ba4" providerId="ADAL" clId="{BFB6C177-13D8-4F80-8BDB-2EF691548920}" dt="2023-08-17T13:32:10.009" v="2"/>
        <pc:sldMkLst>
          <pc:docMk/>
          <pc:sldMk cId="920577208" sldId="2146846752"/>
        </pc:sldMkLst>
      </pc:sldChg>
      <pc:sldChg chg="modSp add del mod">
        <pc:chgData name="Ali Imran Khan" userId="1b5bb57a-5950-47f3-9580-38148fcd8ba4" providerId="ADAL" clId="{BFB6C177-13D8-4F80-8BDB-2EF691548920}" dt="2023-08-17T13:32:15.761" v="8" actId="20577"/>
        <pc:sldMkLst>
          <pc:docMk/>
          <pc:sldMk cId="1843726236" sldId="2147311118"/>
        </pc:sldMkLst>
        <pc:spChg chg="mod">
          <ac:chgData name="Ali Imran Khan" userId="1b5bb57a-5950-47f3-9580-38148fcd8ba4" providerId="ADAL" clId="{BFB6C177-13D8-4F80-8BDB-2EF691548920}" dt="2023-08-17T13:32:15.761" v="8" actId="20577"/>
          <ac:spMkLst>
            <pc:docMk/>
            <pc:sldMk cId="1843726236" sldId="2147311118"/>
            <ac:spMk id="5" creationId="{E0A7F605-C3C7-2129-3AA8-FF954D54019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C1202B-289C-4EAB-B7D9-EF826D41A2C6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0A224D-1728-4C70-9843-197C0F2EE4B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2570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8ABF60-D5B6-427A-B81C-1510E3CEC6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7046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DAF0D-3BEC-4520-846F-1B61824688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FB22C5-2C99-41B5-8F00-54D4ED4F92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F74677-834A-44C2-8956-D0C680623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865C1-7B10-47D5-9E13-2AD132A873AA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C4A099-59B6-4A80-AD1E-73A2D7876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BD7472-0C08-4443-827E-00A1F8CDD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29672-CFB0-4D65-A784-FDF94992B6B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48568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CEBA0-985E-446C-9C9C-A5D365566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3DA4FF-7444-4952-A705-29A0AC1948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5A4C81-D2AB-4F44-886B-CAB06230A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865C1-7B10-47D5-9E13-2AD132A873AA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8A6301-8B64-433C-BBCC-7BCBE3387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0774B7-2C34-4C95-8857-52AD21E62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29672-CFB0-4D65-A784-FDF94992B6B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55484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36AE42-2A7E-49FC-935F-8C3BCA3514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CF98DA-77C8-4F4D-87C4-9A332B4F3C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7618B0-1824-4DBC-B99D-4B06A238D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865C1-7B10-47D5-9E13-2AD132A873AA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9F096-7EBF-4B4C-BE39-40339A4B7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3F607A-02FD-4A20-9DAB-C4844561E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29672-CFB0-4D65-A784-FDF94992B6B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749855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 result for digital transformation shutterstock">
            <a:extLst>
              <a:ext uri="{FF2B5EF4-FFF2-40B4-BE49-F238E27FC236}">
                <a16:creationId xmlns:a16="http://schemas.microsoft.com/office/drawing/2014/main" id="{83E8CBA3-0592-4CC5-B192-E3E39F1705D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3" t="19260" r="14206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6D69DAA-50B0-490B-B879-A9AFA26B8029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100332-FD9E-43B4-A5EA-D655F50E55C6}"/>
              </a:ext>
            </a:extLst>
          </p:cNvPr>
          <p:cNvSpPr/>
          <p:nvPr userDrawn="1"/>
        </p:nvSpPr>
        <p:spPr>
          <a:xfrm>
            <a:off x="-1" y="4037932"/>
            <a:ext cx="9105417" cy="2455333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62DC76-2326-4337-A09D-F6B09741B5C5}"/>
              </a:ext>
            </a:extLst>
          </p:cNvPr>
          <p:cNvSpPr/>
          <p:nvPr userDrawn="1"/>
        </p:nvSpPr>
        <p:spPr>
          <a:xfrm>
            <a:off x="0" y="4037932"/>
            <a:ext cx="9105416" cy="118533"/>
          </a:xfrm>
          <a:prstGeom prst="rect">
            <a:avLst/>
          </a:prstGeom>
          <a:solidFill>
            <a:srgbClr val="BDD7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4349FB-3EFD-45E8-9741-7BB218BE08AE}"/>
              </a:ext>
            </a:extLst>
          </p:cNvPr>
          <p:cNvSpPr/>
          <p:nvPr userDrawn="1"/>
        </p:nvSpPr>
        <p:spPr>
          <a:xfrm>
            <a:off x="11836361" y="0"/>
            <a:ext cx="355639" cy="6858000"/>
          </a:xfrm>
          <a:prstGeom prst="rect">
            <a:avLst/>
          </a:prstGeom>
          <a:solidFill>
            <a:srgbClr val="BDD7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E0560B-C8EC-45DE-AE89-65A343A6FE8A}"/>
              </a:ext>
            </a:extLst>
          </p:cNvPr>
          <p:cNvSpPr/>
          <p:nvPr userDrawn="1"/>
        </p:nvSpPr>
        <p:spPr>
          <a:xfrm>
            <a:off x="11484609" y="0"/>
            <a:ext cx="355639" cy="6858000"/>
          </a:xfrm>
          <a:prstGeom prst="rect">
            <a:avLst/>
          </a:prstGeom>
          <a:solidFill>
            <a:srgbClr val="BDD70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73730A-509F-4C18-8764-173CF6818E38}"/>
              </a:ext>
            </a:extLst>
          </p:cNvPr>
          <p:cNvSpPr/>
          <p:nvPr userDrawn="1"/>
        </p:nvSpPr>
        <p:spPr>
          <a:xfrm>
            <a:off x="11136403" y="0"/>
            <a:ext cx="355639" cy="6858000"/>
          </a:xfrm>
          <a:prstGeom prst="rect">
            <a:avLst/>
          </a:prstGeom>
          <a:solidFill>
            <a:srgbClr val="BDD70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F74E99E-CF72-4D8E-A24E-0DAC4860C504}"/>
              </a:ext>
            </a:extLst>
          </p:cNvPr>
          <p:cNvGrpSpPr/>
          <p:nvPr userDrawn="1"/>
        </p:nvGrpSpPr>
        <p:grpSpPr>
          <a:xfrm>
            <a:off x="9742013" y="1"/>
            <a:ext cx="1954179" cy="1106663"/>
            <a:chOff x="9753599" y="1"/>
            <a:chExt cx="1739885" cy="985307"/>
          </a:xfrm>
        </p:grpSpPr>
        <p:sp>
          <p:nvSpPr>
            <p:cNvPr id="14" name="Round Same Side Corner Rectangle 72">
              <a:extLst>
                <a:ext uri="{FF2B5EF4-FFF2-40B4-BE49-F238E27FC236}">
                  <a16:creationId xmlns:a16="http://schemas.microsoft.com/office/drawing/2014/main" id="{16C0E275-4B85-4EE2-BC46-F29E0C9C6A03}"/>
                </a:ext>
              </a:extLst>
            </p:cNvPr>
            <p:cNvSpPr/>
            <p:nvPr/>
          </p:nvSpPr>
          <p:spPr>
            <a:xfrm rot="10800000">
              <a:off x="9753599" y="1"/>
              <a:ext cx="1739885" cy="985307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 dirty="0"/>
            </a:p>
          </p:txBody>
        </p:sp>
        <p:pic>
          <p:nvPicPr>
            <p:cNvPr id="15" name="Picture 2" descr="Image result for sify logo">
              <a:extLst>
                <a:ext uri="{FF2B5EF4-FFF2-40B4-BE49-F238E27FC236}">
                  <a16:creationId xmlns:a16="http://schemas.microsoft.com/office/drawing/2014/main" id="{77506E3D-8016-4414-AE74-79A26E121E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4"/>
            <a:stretch/>
          </p:blipFill>
          <p:spPr bwMode="auto">
            <a:xfrm>
              <a:off x="9913463" y="95622"/>
              <a:ext cx="1420156" cy="80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Slide Number Placeholder 27">
            <a:extLst>
              <a:ext uri="{FF2B5EF4-FFF2-40B4-BE49-F238E27FC236}">
                <a16:creationId xmlns:a16="http://schemas.microsoft.com/office/drawing/2014/main" id="{83D9CD19-34E8-4942-B632-FFBD3669E4B3}"/>
              </a:ext>
            </a:extLst>
          </p:cNvPr>
          <p:cNvSpPr txBox="1">
            <a:spLocks/>
          </p:cNvSpPr>
          <p:nvPr userDrawn="1"/>
        </p:nvSpPr>
        <p:spPr>
          <a:xfrm>
            <a:off x="4287815" y="6356352"/>
            <a:ext cx="2743200" cy="365125"/>
          </a:xfrm>
          <a:prstGeom prst="rect">
            <a:avLst/>
          </a:prstGeom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r" defTabSz="914286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8A3319-5104-4E46-B7BB-4F68F196E486}" type="slidenum">
              <a:rPr lang="en-IN" sz="1333" smtClean="0"/>
              <a:pPr/>
              <a:t>‹#›</a:t>
            </a:fld>
            <a:endParaRPr lang="en-IN" sz="1333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E64CF6D-2EC1-4E99-9509-ABE945C9B9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8041" y="4464464"/>
            <a:ext cx="6816328" cy="454763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rgbClr val="10253F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B8F72929-D74C-4BDB-9B56-6937C3360D9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8041" y="5005853"/>
            <a:ext cx="6816328" cy="454763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LINE TWO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2E4206FC-F25B-4090-B5DC-00954F9FF8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8041" y="5823917"/>
            <a:ext cx="6816328" cy="454763"/>
          </a:xfrm>
        </p:spPr>
        <p:txBody>
          <a:bodyPr>
            <a:noAutofit/>
          </a:bodyPr>
          <a:lstStyle>
            <a:lvl1pPr marL="0" indent="0">
              <a:buNone/>
              <a:defRPr sz="2133" b="1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/>
              <a:t>Month ‘18</a:t>
            </a:r>
          </a:p>
        </p:txBody>
      </p:sp>
    </p:spTree>
    <p:extLst>
      <p:ext uri="{BB962C8B-B14F-4D97-AF65-F5344CB8AC3E}">
        <p14:creationId xmlns:p14="http://schemas.microsoft.com/office/powerpoint/2010/main" val="1383439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AGENDA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2D161BB-E9A0-4C84-B81C-680E9D201940}"/>
              </a:ext>
            </a:extLst>
          </p:cNvPr>
          <p:cNvGrpSpPr/>
          <p:nvPr userDrawn="1"/>
        </p:nvGrpSpPr>
        <p:grpSpPr>
          <a:xfrm>
            <a:off x="432000" y="1293851"/>
            <a:ext cx="985731" cy="748988"/>
            <a:chOff x="324000" y="970388"/>
            <a:chExt cx="739298" cy="56174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C3166A6-F41B-45A4-92DF-F0B509EE8458}"/>
                </a:ext>
              </a:extLst>
            </p:cNvPr>
            <p:cNvSpPr/>
            <p:nvPr/>
          </p:nvSpPr>
          <p:spPr>
            <a:xfrm>
              <a:off x="324000" y="1034175"/>
              <a:ext cx="122382" cy="4572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52D2382-F5C6-45FF-9C5D-E8E26A951AC0}"/>
                </a:ext>
              </a:extLst>
            </p:cNvPr>
            <p:cNvSpPr txBox="1"/>
            <p:nvPr/>
          </p:nvSpPr>
          <p:spPr>
            <a:xfrm>
              <a:off x="462934" y="970388"/>
              <a:ext cx="600364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1"/>
                  </a:solidFill>
                  <a:latin typeface="Impact" pitchFamily="34" charset="0"/>
                </a:rPr>
                <a:t>01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7DA82C5-F2E2-482A-A2A1-3CF744413BA8}"/>
              </a:ext>
            </a:extLst>
          </p:cNvPr>
          <p:cNvGrpSpPr/>
          <p:nvPr userDrawn="1"/>
        </p:nvGrpSpPr>
        <p:grpSpPr>
          <a:xfrm>
            <a:off x="432000" y="2146373"/>
            <a:ext cx="1034989" cy="748988"/>
            <a:chOff x="324000" y="1609779"/>
            <a:chExt cx="776242" cy="56174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8AA51CE-5F59-4296-B4EA-B308738960AB}"/>
                </a:ext>
              </a:extLst>
            </p:cNvPr>
            <p:cNvSpPr/>
            <p:nvPr/>
          </p:nvSpPr>
          <p:spPr>
            <a:xfrm>
              <a:off x="324000" y="1673566"/>
              <a:ext cx="122382" cy="4572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91A4343-C193-4CFA-8372-2E43A07B1845}"/>
                </a:ext>
              </a:extLst>
            </p:cNvPr>
            <p:cNvSpPr txBox="1"/>
            <p:nvPr/>
          </p:nvSpPr>
          <p:spPr>
            <a:xfrm>
              <a:off x="462934" y="1609779"/>
              <a:ext cx="637308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2"/>
                  </a:solidFill>
                  <a:latin typeface="Impact" pitchFamily="34" charset="0"/>
                </a:rPr>
                <a:t>02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DF5479A-D744-420E-865C-9CEE11BBC7E3}"/>
              </a:ext>
            </a:extLst>
          </p:cNvPr>
          <p:cNvGrpSpPr/>
          <p:nvPr userDrawn="1"/>
        </p:nvGrpSpPr>
        <p:grpSpPr>
          <a:xfrm>
            <a:off x="432000" y="2998894"/>
            <a:ext cx="1034989" cy="748988"/>
            <a:chOff x="324000" y="2249170"/>
            <a:chExt cx="776242" cy="56174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680145-B3AD-4B2A-9E40-F5094E133BFE}"/>
                </a:ext>
              </a:extLst>
            </p:cNvPr>
            <p:cNvSpPr/>
            <p:nvPr/>
          </p:nvSpPr>
          <p:spPr>
            <a:xfrm>
              <a:off x="324000" y="2312957"/>
              <a:ext cx="122382" cy="457200"/>
            </a:xfrm>
            <a:prstGeom prst="rect">
              <a:avLst/>
            </a:prstGeom>
            <a:solidFill>
              <a:schemeClr val="accent3"/>
            </a:solidFill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DF48DF7-6E11-486A-8FE6-AEE948204566}"/>
                </a:ext>
              </a:extLst>
            </p:cNvPr>
            <p:cNvSpPr txBox="1"/>
            <p:nvPr/>
          </p:nvSpPr>
          <p:spPr>
            <a:xfrm>
              <a:off x="462934" y="2249170"/>
              <a:ext cx="637308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3"/>
                  </a:solidFill>
                  <a:latin typeface="Impact" pitchFamily="34" charset="0"/>
                </a:rPr>
                <a:t>03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3AB779D-C36B-449A-90A1-4B9C9A8AB11D}"/>
              </a:ext>
            </a:extLst>
          </p:cNvPr>
          <p:cNvGrpSpPr/>
          <p:nvPr userDrawn="1"/>
        </p:nvGrpSpPr>
        <p:grpSpPr>
          <a:xfrm>
            <a:off x="432000" y="3851415"/>
            <a:ext cx="1034989" cy="748988"/>
            <a:chOff x="324000" y="2888561"/>
            <a:chExt cx="776242" cy="56174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140F5ED-12D8-43D6-B130-3C4F403121C1}"/>
                </a:ext>
              </a:extLst>
            </p:cNvPr>
            <p:cNvSpPr/>
            <p:nvPr/>
          </p:nvSpPr>
          <p:spPr>
            <a:xfrm>
              <a:off x="324000" y="2952348"/>
              <a:ext cx="122382" cy="457200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74EFB40-188F-4F11-AF25-AA94EF9E5756}"/>
                </a:ext>
              </a:extLst>
            </p:cNvPr>
            <p:cNvSpPr txBox="1"/>
            <p:nvPr/>
          </p:nvSpPr>
          <p:spPr>
            <a:xfrm>
              <a:off x="462934" y="2888561"/>
              <a:ext cx="637308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4"/>
                  </a:solidFill>
                  <a:latin typeface="Impact" pitchFamily="34" charset="0"/>
                </a:rPr>
                <a:t>04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19BE849-4E9C-4E5A-964F-03DD46AD681A}"/>
              </a:ext>
            </a:extLst>
          </p:cNvPr>
          <p:cNvGrpSpPr/>
          <p:nvPr userDrawn="1"/>
        </p:nvGrpSpPr>
        <p:grpSpPr>
          <a:xfrm>
            <a:off x="432000" y="4703937"/>
            <a:ext cx="1159933" cy="748988"/>
            <a:chOff x="324000" y="3527952"/>
            <a:chExt cx="869950" cy="561741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CA7B16F-5C06-4879-B941-44B5FD928812}"/>
                </a:ext>
              </a:extLst>
            </p:cNvPr>
            <p:cNvSpPr/>
            <p:nvPr/>
          </p:nvSpPr>
          <p:spPr>
            <a:xfrm>
              <a:off x="324000" y="3591739"/>
              <a:ext cx="122382" cy="457200"/>
            </a:xfrm>
            <a:prstGeom prst="rect">
              <a:avLst/>
            </a:prstGeom>
            <a:solidFill>
              <a:schemeClr val="accent5"/>
            </a:solidFill>
            <a:ln w="127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913F642-8676-49CD-9378-2B6BD2FDEB24}"/>
                </a:ext>
              </a:extLst>
            </p:cNvPr>
            <p:cNvSpPr txBox="1"/>
            <p:nvPr/>
          </p:nvSpPr>
          <p:spPr>
            <a:xfrm>
              <a:off x="462934" y="3527952"/>
              <a:ext cx="731016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5"/>
                  </a:solidFill>
                  <a:latin typeface="Impact" pitchFamily="34" charset="0"/>
                </a:rPr>
                <a:t>05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AFFBDB2-5882-402C-9E75-62A32BA3279B}"/>
              </a:ext>
            </a:extLst>
          </p:cNvPr>
          <p:cNvGrpSpPr/>
          <p:nvPr userDrawn="1"/>
        </p:nvGrpSpPr>
        <p:grpSpPr>
          <a:xfrm>
            <a:off x="432000" y="5556457"/>
            <a:ext cx="1159933" cy="748988"/>
            <a:chOff x="324000" y="4167342"/>
            <a:chExt cx="869950" cy="561741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ED37896-6292-483B-89F7-8E03C1B9ED68}"/>
                </a:ext>
              </a:extLst>
            </p:cNvPr>
            <p:cNvSpPr/>
            <p:nvPr/>
          </p:nvSpPr>
          <p:spPr>
            <a:xfrm>
              <a:off x="324000" y="4231129"/>
              <a:ext cx="122382" cy="457200"/>
            </a:xfrm>
            <a:prstGeom prst="rect">
              <a:avLst/>
            </a:prstGeom>
            <a:solidFill>
              <a:schemeClr val="accent6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4B6F334-07CC-4416-9A70-EE68005904F8}"/>
                </a:ext>
              </a:extLst>
            </p:cNvPr>
            <p:cNvSpPr txBox="1"/>
            <p:nvPr/>
          </p:nvSpPr>
          <p:spPr>
            <a:xfrm>
              <a:off x="462934" y="4167342"/>
              <a:ext cx="731016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6"/>
                  </a:solidFill>
                  <a:latin typeface="Impact" pitchFamily="34" charset="0"/>
                </a:rPr>
                <a:t>06</a:t>
              </a: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32CE3C-896B-46F3-AA80-7C8037C973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38800" y="1527411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1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27522565-96B8-44DB-AB59-310E11A6DE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38800" y="2379932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2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D20B090F-D8BF-414D-90A1-D2DBE446D4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38800" y="3232453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3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FD56B850-8139-4412-AA48-5B3080C68A5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38800" y="4084975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4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BBAD39C6-C5BE-4DA1-BBBB-C5DDFB5358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38800" y="4937496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5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DEDBBCB0-9781-4DA9-92FC-BE500461DC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38800" y="5790016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6</a:t>
            </a:r>
          </a:p>
        </p:txBody>
      </p:sp>
    </p:spTree>
    <p:extLst>
      <p:ext uri="{BB962C8B-B14F-4D97-AF65-F5344CB8AC3E}">
        <p14:creationId xmlns:p14="http://schemas.microsoft.com/office/powerpoint/2010/main" val="29220632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504995"/>
            <a:ext cx="10051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1" y="1368215"/>
            <a:ext cx="11216217" cy="4878071"/>
          </a:xfrm>
        </p:spPr>
        <p:txBody>
          <a:bodyPr/>
          <a:lstStyle>
            <a:lvl1pPr marL="302355" indent="-302355">
              <a:buFont typeface="Wingdings" panose="05000000000000000000" pitchFamily="2" charset="2"/>
              <a:buChar char="§"/>
              <a:defRPr/>
            </a:lvl1pPr>
            <a:lvl2pPr>
              <a:defRPr sz="2133"/>
            </a:lvl2pPr>
            <a:lvl3pPr marL="1055974">
              <a:defRPr sz="2133"/>
            </a:lvl3pPr>
            <a:lvl4pPr marL="1439964">
              <a:defRPr sz="1867"/>
            </a:lvl4pPr>
            <a:lvl5pPr marL="1775956">
              <a:defRPr sz="18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872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1800" y="1368638"/>
            <a:ext cx="5471584" cy="4892463"/>
          </a:xfrm>
        </p:spPr>
        <p:txBody>
          <a:bodyPr>
            <a:normAutofit/>
          </a:bodyPr>
          <a:lstStyle>
            <a:lvl1pPr marL="302355" indent="-302355">
              <a:buFont typeface="Wingdings" panose="05000000000000000000" pitchFamily="2" charset="2"/>
              <a:buChar char="§"/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14018" y="1368638"/>
            <a:ext cx="5446183" cy="4892463"/>
          </a:xfrm>
        </p:spPr>
        <p:txBody>
          <a:bodyPr>
            <a:normAutofit/>
          </a:bodyPr>
          <a:lstStyle>
            <a:lvl1pPr marL="302355" indent="-302355">
              <a:buFont typeface="Wingdings" panose="05000000000000000000" pitchFamily="2" charset="2"/>
              <a:buChar char="§"/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800" y="504995"/>
            <a:ext cx="10104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2834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520390"/>
            <a:ext cx="10051200" cy="461655"/>
          </a:xfrm>
          <a:prstGeom prst="rect">
            <a:avLst/>
          </a:prstGeom>
        </p:spPr>
        <p:txBody>
          <a:bodyPr anchor="b"/>
          <a:lstStyle>
            <a:lvl1pPr marL="0" marR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32000" y="1366801"/>
            <a:ext cx="5472000" cy="287323"/>
          </a:xfrm>
        </p:spPr>
        <p:txBody>
          <a:bodyPr wrap="square" rIns="0" bIns="0" anchor="ctr">
            <a:spAutoFit/>
          </a:bodyPr>
          <a:lstStyle>
            <a:lvl1pPr marL="0" indent="0">
              <a:buNone/>
              <a:defRPr kumimoji="0" lang="en-US" sz="1867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609509" indent="0">
              <a:buNone/>
              <a:defRPr sz="2667" b="1"/>
            </a:lvl2pPr>
            <a:lvl3pPr marL="1219018" indent="0">
              <a:buNone/>
              <a:defRPr sz="2400" b="1"/>
            </a:lvl3pPr>
            <a:lvl4pPr marL="1828526" indent="0">
              <a:buNone/>
              <a:defRPr sz="2133" b="1"/>
            </a:lvl4pPr>
            <a:lvl5pPr marL="2438035" indent="0">
              <a:buNone/>
              <a:defRPr sz="2133" b="1"/>
            </a:lvl5pPr>
            <a:lvl6pPr marL="3047544" indent="0">
              <a:buNone/>
              <a:defRPr sz="2133" b="1"/>
            </a:lvl6pPr>
            <a:lvl7pPr marL="3657051" indent="0">
              <a:buNone/>
              <a:defRPr sz="2133" b="1"/>
            </a:lvl7pPr>
            <a:lvl8pPr marL="4266561" indent="0">
              <a:buNone/>
              <a:defRPr sz="2133" b="1"/>
            </a:lvl8pPr>
            <a:lvl9pPr marL="4876069" indent="0">
              <a:buNone/>
              <a:defRPr sz="2133" b="1"/>
            </a:lvl9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 Column heading goes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1999" y="1778002"/>
            <a:ext cx="5472000" cy="4468284"/>
          </a:xfrm>
        </p:spPr>
        <p:txBody>
          <a:bodyPr tIns="0">
            <a:normAutofit/>
          </a:bodyPr>
          <a:lstStyle>
            <a:lvl1pPr marL="302355" indent="-302355">
              <a:lnSpc>
                <a:spcPct val="100000"/>
              </a:lnSpc>
              <a:spcBef>
                <a:spcPts val="533"/>
              </a:spcBef>
              <a:buFont typeface="Wingdings" panose="05000000000000000000" pitchFamily="2" charset="2"/>
              <a:buChar char="§"/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58286">
              <a:lnSpc>
                <a:spcPct val="100000"/>
              </a:lnSpc>
              <a:spcBef>
                <a:spcPts val="533"/>
              </a:spcBef>
              <a:defRPr sz="16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14019" y="1366801"/>
            <a:ext cx="5448000" cy="287323"/>
          </a:xfrm>
        </p:spPr>
        <p:txBody>
          <a:bodyPr wrap="square" rIns="0" bIns="0" anchor="ctr">
            <a:spAutoFit/>
          </a:bodyPr>
          <a:lstStyle>
            <a:lvl1pPr marL="0" marR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67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609509" indent="0">
              <a:buNone/>
              <a:defRPr sz="2667" b="1"/>
            </a:lvl2pPr>
            <a:lvl3pPr marL="1219018" indent="0">
              <a:buNone/>
              <a:defRPr sz="2400" b="1"/>
            </a:lvl3pPr>
            <a:lvl4pPr marL="1828526" indent="0">
              <a:buNone/>
              <a:defRPr sz="2133" b="1"/>
            </a:lvl4pPr>
            <a:lvl5pPr marL="2438035" indent="0">
              <a:buNone/>
              <a:defRPr sz="2133" b="1"/>
            </a:lvl5pPr>
            <a:lvl6pPr marL="3047544" indent="0">
              <a:buNone/>
              <a:defRPr sz="2133" b="1"/>
            </a:lvl6pPr>
            <a:lvl7pPr marL="3657051" indent="0">
              <a:buNone/>
              <a:defRPr sz="2133" b="1"/>
            </a:lvl7pPr>
            <a:lvl8pPr marL="4266561" indent="0">
              <a:buNone/>
              <a:defRPr sz="2133" b="1"/>
            </a:lvl8pPr>
            <a:lvl9pPr marL="4876069" indent="0">
              <a:buNone/>
              <a:defRPr sz="2133" b="1"/>
            </a:lvl9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 Column heading goes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314017" y="1778002"/>
            <a:ext cx="5448000" cy="4468284"/>
          </a:xfrm>
        </p:spPr>
        <p:txBody>
          <a:bodyPr tIns="0"/>
          <a:lstStyle>
            <a:lvl1pPr marL="380990" indent="-380990">
              <a:buFont typeface="Wingdings" panose="05000000000000000000" pitchFamily="2" charset="2"/>
              <a:buChar char="§"/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58286" indent="-380942">
              <a:defRPr lang="en-US" sz="16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523771" indent="-304754"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3pPr>
            <a:lvl4pPr marL="2133280" indent="-304754">
              <a:defRPr lang="en-US" sz="16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742789" indent="-304754">
              <a:defRPr lang="en-US" sz="1600" kern="1200" dirty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marL="302355" lvl="0" indent="-302355" algn="l" defTabSz="1219018" rtl="0" eaLnBrk="1" latinLnBrk="0" hangingPunct="1">
              <a:lnSpc>
                <a:spcPct val="100000"/>
              </a:lnSpc>
              <a:spcBef>
                <a:spcPts val="533"/>
              </a:spcBef>
              <a:buFont typeface="Wingdings" panose="05000000000000000000" pitchFamily="2" charset="2"/>
              <a:buChar char="§"/>
            </a:pPr>
            <a:r>
              <a:rPr lang="en-US" dirty="0"/>
              <a:t>Click to edit Master text styles</a:t>
            </a:r>
          </a:p>
          <a:p>
            <a:pPr marL="758286" lvl="1" indent="-380942" algn="l" defTabSz="1219018" rtl="0" eaLnBrk="1" latinLnBrk="0" hangingPunct="1">
              <a:lnSpc>
                <a:spcPct val="100000"/>
              </a:lnSpc>
              <a:spcBef>
                <a:spcPts val="533"/>
              </a:spcBef>
              <a:buFont typeface="Arial" pitchFamily="34" charset="0"/>
              <a:buChar char="–"/>
            </a:pPr>
            <a:r>
              <a:rPr lang="en-US" dirty="0"/>
              <a:t>Second level</a:t>
            </a:r>
          </a:p>
          <a:p>
            <a:pPr marL="1523771" lvl="2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•"/>
            </a:pPr>
            <a:r>
              <a:rPr lang="en-US" dirty="0"/>
              <a:t>Third level</a:t>
            </a:r>
          </a:p>
          <a:p>
            <a:pPr marL="2133280" lvl="3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–"/>
            </a:pPr>
            <a:r>
              <a:rPr lang="en-US" dirty="0"/>
              <a:t>Fourth level</a:t>
            </a:r>
          </a:p>
          <a:p>
            <a:pPr marL="2742789" lvl="4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»"/>
            </a:pPr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8297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504995"/>
            <a:ext cx="10051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Color Palette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E4328B-D13C-42AE-AE8E-10B47BAE4610}"/>
              </a:ext>
            </a:extLst>
          </p:cNvPr>
          <p:cNvSpPr/>
          <p:nvPr userDrawn="1"/>
        </p:nvSpPr>
        <p:spPr>
          <a:xfrm>
            <a:off x="447027" y="1912703"/>
            <a:ext cx="1483843" cy="5902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CFE044-BA97-42C4-9069-A63FF4388E19}"/>
              </a:ext>
            </a:extLst>
          </p:cNvPr>
          <p:cNvSpPr/>
          <p:nvPr userDrawn="1"/>
        </p:nvSpPr>
        <p:spPr>
          <a:xfrm>
            <a:off x="2413373" y="1912703"/>
            <a:ext cx="1483843" cy="590207"/>
          </a:xfrm>
          <a:prstGeom prst="rect">
            <a:avLst/>
          </a:prstGeom>
          <a:solidFill>
            <a:srgbClr val="E7B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51BB78-6515-40CB-83F1-5E6A75ACED06}"/>
              </a:ext>
            </a:extLst>
          </p:cNvPr>
          <p:cNvSpPr/>
          <p:nvPr userDrawn="1"/>
        </p:nvSpPr>
        <p:spPr>
          <a:xfrm>
            <a:off x="4379720" y="1912703"/>
            <a:ext cx="1483843" cy="590207"/>
          </a:xfrm>
          <a:prstGeom prst="rect">
            <a:avLst/>
          </a:prstGeom>
          <a:solidFill>
            <a:srgbClr val="B3A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1B22CD-BDE0-4F9E-8DBD-474744ADF3E8}"/>
              </a:ext>
            </a:extLst>
          </p:cNvPr>
          <p:cNvSpPr/>
          <p:nvPr userDrawn="1"/>
        </p:nvSpPr>
        <p:spPr>
          <a:xfrm>
            <a:off x="6346066" y="1912703"/>
            <a:ext cx="1483843" cy="590207"/>
          </a:xfrm>
          <a:prstGeom prst="rect">
            <a:avLst/>
          </a:prstGeom>
          <a:solidFill>
            <a:srgbClr val="FDD5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8742DC-982D-4662-9434-A248A25BD175}"/>
              </a:ext>
            </a:extLst>
          </p:cNvPr>
          <p:cNvSpPr/>
          <p:nvPr userDrawn="1"/>
        </p:nvSpPr>
        <p:spPr>
          <a:xfrm>
            <a:off x="8312413" y="1912703"/>
            <a:ext cx="1483843" cy="590207"/>
          </a:xfrm>
          <a:prstGeom prst="rect">
            <a:avLst/>
          </a:prstGeom>
          <a:solidFill>
            <a:srgbClr val="93CF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898B4F-2DAB-49EA-AF24-A869636DFC83}"/>
              </a:ext>
            </a:extLst>
          </p:cNvPr>
          <p:cNvSpPr/>
          <p:nvPr userDrawn="1"/>
        </p:nvSpPr>
        <p:spPr>
          <a:xfrm>
            <a:off x="10278760" y="1912703"/>
            <a:ext cx="1483843" cy="590207"/>
          </a:xfrm>
          <a:prstGeom prst="rect">
            <a:avLst/>
          </a:prstGeom>
          <a:solidFill>
            <a:srgbClr val="C3D8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547637-0770-4AAA-93A5-EBEA61797A46}"/>
              </a:ext>
            </a:extLst>
          </p:cNvPr>
          <p:cNvSpPr txBox="1"/>
          <p:nvPr userDrawn="1"/>
        </p:nvSpPr>
        <p:spPr>
          <a:xfrm>
            <a:off x="447026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1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142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180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227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C2F1AA-F8F7-4BF2-A2FC-645DA7181D85}"/>
              </a:ext>
            </a:extLst>
          </p:cNvPr>
          <p:cNvSpPr txBox="1"/>
          <p:nvPr userDrawn="1"/>
        </p:nvSpPr>
        <p:spPr>
          <a:xfrm>
            <a:off x="434328" y="1370158"/>
            <a:ext cx="1913857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PRIMARY COLORS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21CFA7-B0A8-404A-8755-747CC477C574}"/>
              </a:ext>
            </a:extLst>
          </p:cNvPr>
          <p:cNvSpPr txBox="1"/>
          <p:nvPr userDrawn="1"/>
        </p:nvSpPr>
        <p:spPr>
          <a:xfrm>
            <a:off x="2413373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2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230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185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184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2E051D-C9B6-4A62-8278-1A977BAD6E75}"/>
              </a:ext>
            </a:extLst>
          </p:cNvPr>
          <p:cNvSpPr txBox="1"/>
          <p:nvPr userDrawn="1"/>
        </p:nvSpPr>
        <p:spPr>
          <a:xfrm>
            <a:off x="4379720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3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179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162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199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37B8BC-A0D4-4C30-9A1F-8AEE177F92FD}"/>
              </a:ext>
            </a:extLst>
          </p:cNvPr>
          <p:cNvSpPr txBox="1"/>
          <p:nvPr userDrawn="1"/>
        </p:nvSpPr>
        <p:spPr>
          <a:xfrm>
            <a:off x="6346067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4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252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213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181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6E4FFB-75D5-4AB4-B44D-3F33F1CF891D}"/>
              </a:ext>
            </a:extLst>
          </p:cNvPr>
          <p:cNvSpPr txBox="1"/>
          <p:nvPr userDrawn="1"/>
        </p:nvSpPr>
        <p:spPr>
          <a:xfrm>
            <a:off x="8312413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5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147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205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221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56B14C-8C7C-4B3F-B3C5-1BD1E37D9293}"/>
              </a:ext>
            </a:extLst>
          </p:cNvPr>
          <p:cNvSpPr txBox="1"/>
          <p:nvPr userDrawn="1"/>
        </p:nvSpPr>
        <p:spPr>
          <a:xfrm>
            <a:off x="10278760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6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195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214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155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0EFAAB-F6AD-44D1-A61D-2A4AE33D9654}"/>
              </a:ext>
            </a:extLst>
          </p:cNvPr>
          <p:cNvSpPr txBox="1"/>
          <p:nvPr userDrawn="1"/>
        </p:nvSpPr>
        <p:spPr>
          <a:xfrm>
            <a:off x="434327" y="4005081"/>
            <a:ext cx="1443216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FONT COLOR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0443EB-8948-4923-9AF9-844BAF7527C2}"/>
              </a:ext>
            </a:extLst>
          </p:cNvPr>
          <p:cNvSpPr/>
          <p:nvPr userDrawn="1"/>
        </p:nvSpPr>
        <p:spPr>
          <a:xfrm>
            <a:off x="447027" y="4402390"/>
            <a:ext cx="1483843" cy="590207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>
              <a:solidFill>
                <a:srgbClr val="595959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B40338-43E9-4740-A9B1-0E02C6306CA7}"/>
              </a:ext>
            </a:extLst>
          </p:cNvPr>
          <p:cNvSpPr txBox="1"/>
          <p:nvPr userDrawn="1"/>
        </p:nvSpPr>
        <p:spPr>
          <a:xfrm>
            <a:off x="447027" y="5159890"/>
            <a:ext cx="1177695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FONT COLOR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89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89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89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63411DD-BA76-41C7-ADF0-7E43D09A1DB2}"/>
              </a:ext>
            </a:extLst>
          </p:cNvPr>
          <p:cNvGrpSpPr/>
          <p:nvPr userDrawn="1"/>
        </p:nvGrpSpPr>
        <p:grpSpPr>
          <a:xfrm>
            <a:off x="4368607" y="4348045"/>
            <a:ext cx="2217020" cy="505591"/>
            <a:chOff x="3197275" y="3272707"/>
            <a:chExt cx="1662765" cy="37919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1A47A36-E381-483C-B833-139D75F81B28}"/>
                </a:ext>
              </a:extLst>
            </p:cNvPr>
            <p:cNvSpPr/>
            <p:nvPr/>
          </p:nvSpPr>
          <p:spPr>
            <a:xfrm>
              <a:off x="3197275" y="3272707"/>
              <a:ext cx="1662765" cy="379193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FAAE967-B4D3-43BC-B9D0-69A413DEC89C}"/>
                </a:ext>
              </a:extLst>
            </p:cNvPr>
            <p:cNvSpPr txBox="1"/>
            <p:nvPr/>
          </p:nvSpPr>
          <p:spPr>
            <a:xfrm>
              <a:off x="3299099" y="3323804"/>
              <a:ext cx="1456313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IN" sz="2400" b="1" dirty="0">
                  <a:solidFill>
                    <a:schemeClr val="bg1"/>
                  </a:solidFill>
                </a:rPr>
                <a:t>Trebuchet MS</a:t>
              </a:r>
              <a:endParaRPr lang="en-IN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7428E92-6A13-4EEE-A66B-9981CC127020}"/>
              </a:ext>
            </a:extLst>
          </p:cNvPr>
          <p:cNvSpPr txBox="1"/>
          <p:nvPr userDrawn="1"/>
        </p:nvSpPr>
        <p:spPr>
          <a:xfrm>
            <a:off x="4368605" y="4005081"/>
            <a:ext cx="1248162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FONT TYPE</a:t>
            </a:r>
          </a:p>
        </p:txBody>
      </p:sp>
    </p:spTree>
    <p:extLst>
      <p:ext uri="{BB962C8B-B14F-4D97-AF65-F5344CB8AC3E}">
        <p14:creationId xmlns:p14="http://schemas.microsoft.com/office/powerpoint/2010/main" val="16214976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6162938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1394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E7E54-38A0-4DE7-A1B4-C715A7082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441115-4132-42F8-9808-79652D6720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6BB004-2F75-4403-8730-E1573D471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865C1-7B10-47D5-9E13-2AD132A873AA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C89D6-DE07-43FF-94D2-F70BF7A80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8B02AD-E341-486A-9A9F-645F4E4F8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29672-CFB0-4D65-A784-FDF94992B6B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614106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7CBFFE66-0EBA-46FF-AA31-6E868A667A5F}"/>
              </a:ext>
            </a:extLst>
          </p:cNvPr>
          <p:cNvGrpSpPr/>
          <p:nvPr userDrawn="1"/>
        </p:nvGrpSpPr>
        <p:grpSpPr>
          <a:xfrm rot="16200000">
            <a:off x="5159304" y="2280919"/>
            <a:ext cx="1873392" cy="2411240"/>
            <a:chOff x="9651545" y="1652096"/>
            <a:chExt cx="1873392" cy="2411240"/>
          </a:xfrm>
        </p:grpSpPr>
        <p:sp>
          <p:nvSpPr>
            <p:cNvPr id="5" name="Rectangle 80">
              <a:extLst>
                <a:ext uri="{FF2B5EF4-FFF2-40B4-BE49-F238E27FC236}">
                  <a16:creationId xmlns:a16="http://schemas.microsoft.com/office/drawing/2014/main" id="{B147A8D9-A5C8-4EFF-B7D9-B384FA84D77C}"/>
                </a:ext>
              </a:extLst>
            </p:cNvPr>
            <p:cNvSpPr/>
            <p:nvPr/>
          </p:nvSpPr>
          <p:spPr>
            <a:xfrm rot="5400000" flipV="1">
              <a:off x="9154760" y="2148881"/>
              <a:ext cx="2408732" cy="1415161"/>
            </a:xfrm>
            <a:custGeom>
              <a:avLst/>
              <a:gdLst>
                <a:gd name="connsiteX0" fmla="*/ 0 w 5414181"/>
                <a:gd name="connsiteY0" fmla="*/ 0 h 1252700"/>
                <a:gd name="connsiteX1" fmla="*/ 5414181 w 5414181"/>
                <a:gd name="connsiteY1" fmla="*/ 0 h 1252700"/>
                <a:gd name="connsiteX2" fmla="*/ 5414181 w 5414181"/>
                <a:gd name="connsiteY2" fmla="*/ 1252700 h 1252700"/>
                <a:gd name="connsiteX3" fmla="*/ 0 w 5414181"/>
                <a:gd name="connsiteY3" fmla="*/ 1252700 h 1252700"/>
                <a:gd name="connsiteX4" fmla="*/ 0 w 5414181"/>
                <a:gd name="connsiteY4" fmla="*/ 0 h 1252700"/>
                <a:gd name="connsiteX0" fmla="*/ 0 w 5414181"/>
                <a:gd name="connsiteY0" fmla="*/ 242626 h 1495326"/>
                <a:gd name="connsiteX1" fmla="*/ 5414181 w 5414181"/>
                <a:gd name="connsiteY1" fmla="*/ 242626 h 1495326"/>
                <a:gd name="connsiteX2" fmla="*/ 5414181 w 5414181"/>
                <a:gd name="connsiteY2" fmla="*/ 1495326 h 1495326"/>
                <a:gd name="connsiteX3" fmla="*/ 0 w 5414181"/>
                <a:gd name="connsiteY3" fmla="*/ 1495326 h 1495326"/>
                <a:gd name="connsiteX4" fmla="*/ 0 w 5414181"/>
                <a:gd name="connsiteY4" fmla="*/ 242626 h 1495326"/>
                <a:gd name="connsiteX0" fmla="*/ 0 w 5414181"/>
                <a:gd name="connsiteY0" fmla="*/ 389229 h 1641929"/>
                <a:gd name="connsiteX1" fmla="*/ 5414181 w 5414181"/>
                <a:gd name="connsiteY1" fmla="*/ 389229 h 1641929"/>
                <a:gd name="connsiteX2" fmla="*/ 5414181 w 5414181"/>
                <a:gd name="connsiteY2" fmla="*/ 1641929 h 1641929"/>
                <a:gd name="connsiteX3" fmla="*/ 0 w 5414181"/>
                <a:gd name="connsiteY3" fmla="*/ 1641929 h 1641929"/>
                <a:gd name="connsiteX4" fmla="*/ 0 w 5414181"/>
                <a:gd name="connsiteY4" fmla="*/ 389229 h 1641929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532632 h 1785332"/>
                <a:gd name="connsiteX1" fmla="*/ 5414181 w 5414181"/>
                <a:gd name="connsiteY1" fmla="*/ 532632 h 1785332"/>
                <a:gd name="connsiteX2" fmla="*/ 5414181 w 5414181"/>
                <a:gd name="connsiteY2" fmla="*/ 1785332 h 1785332"/>
                <a:gd name="connsiteX3" fmla="*/ 0 w 5414181"/>
                <a:gd name="connsiteY3" fmla="*/ 1785332 h 1785332"/>
                <a:gd name="connsiteX4" fmla="*/ 0 w 5414181"/>
                <a:gd name="connsiteY4" fmla="*/ 532632 h 1785332"/>
                <a:gd name="connsiteX0" fmla="*/ 0 w 5414181"/>
                <a:gd name="connsiteY0" fmla="*/ 654829 h 1907529"/>
                <a:gd name="connsiteX1" fmla="*/ 5414181 w 5414181"/>
                <a:gd name="connsiteY1" fmla="*/ 654829 h 1907529"/>
                <a:gd name="connsiteX2" fmla="*/ 5414181 w 5414181"/>
                <a:gd name="connsiteY2" fmla="*/ 1907529 h 1907529"/>
                <a:gd name="connsiteX3" fmla="*/ 0 w 5414181"/>
                <a:gd name="connsiteY3" fmla="*/ 1907529 h 1907529"/>
                <a:gd name="connsiteX4" fmla="*/ 0 w 5414181"/>
                <a:gd name="connsiteY4" fmla="*/ 654829 h 1907529"/>
                <a:gd name="connsiteX0" fmla="*/ 0 w 5414181"/>
                <a:gd name="connsiteY0" fmla="*/ 612884 h 1865584"/>
                <a:gd name="connsiteX1" fmla="*/ 2763656 w 5414181"/>
                <a:gd name="connsiteY1" fmla="*/ 0 h 1865584"/>
                <a:gd name="connsiteX2" fmla="*/ 5414181 w 5414181"/>
                <a:gd name="connsiteY2" fmla="*/ 612884 h 1865584"/>
                <a:gd name="connsiteX3" fmla="*/ 5414181 w 5414181"/>
                <a:gd name="connsiteY3" fmla="*/ 1865584 h 1865584"/>
                <a:gd name="connsiteX4" fmla="*/ 0 w 5414181"/>
                <a:gd name="connsiteY4" fmla="*/ 1865584 h 1865584"/>
                <a:gd name="connsiteX5" fmla="*/ 0 w 5414181"/>
                <a:gd name="connsiteY5" fmla="*/ 612884 h 1865584"/>
                <a:gd name="connsiteX0" fmla="*/ 0 w 5414181"/>
                <a:gd name="connsiteY0" fmla="*/ 428902 h 1681602"/>
                <a:gd name="connsiteX1" fmla="*/ 2741749 w 5414181"/>
                <a:gd name="connsiteY1" fmla="*/ 0 h 1681602"/>
                <a:gd name="connsiteX2" fmla="*/ 5414181 w 5414181"/>
                <a:gd name="connsiteY2" fmla="*/ 428902 h 1681602"/>
                <a:gd name="connsiteX3" fmla="*/ 5414181 w 5414181"/>
                <a:gd name="connsiteY3" fmla="*/ 1681602 h 1681602"/>
                <a:gd name="connsiteX4" fmla="*/ 0 w 5414181"/>
                <a:gd name="connsiteY4" fmla="*/ 1681602 h 1681602"/>
                <a:gd name="connsiteX5" fmla="*/ 0 w 5414181"/>
                <a:gd name="connsiteY5" fmla="*/ 428902 h 1681602"/>
                <a:gd name="connsiteX0" fmla="*/ 0 w 5414181"/>
                <a:gd name="connsiteY0" fmla="*/ 635881 h 1888581"/>
                <a:gd name="connsiteX1" fmla="*/ 2734447 w 5414181"/>
                <a:gd name="connsiteY1" fmla="*/ 0 h 1888581"/>
                <a:gd name="connsiteX2" fmla="*/ 5414181 w 5414181"/>
                <a:gd name="connsiteY2" fmla="*/ 635881 h 1888581"/>
                <a:gd name="connsiteX3" fmla="*/ 5414181 w 5414181"/>
                <a:gd name="connsiteY3" fmla="*/ 1888581 h 1888581"/>
                <a:gd name="connsiteX4" fmla="*/ 0 w 5414181"/>
                <a:gd name="connsiteY4" fmla="*/ 1888581 h 1888581"/>
                <a:gd name="connsiteX5" fmla="*/ 0 w 5414181"/>
                <a:gd name="connsiteY5" fmla="*/ 635881 h 1888581"/>
                <a:gd name="connsiteX0" fmla="*/ 0 w 5457994"/>
                <a:gd name="connsiteY0" fmla="*/ 635881 h 1888581"/>
                <a:gd name="connsiteX1" fmla="*/ 2734447 w 5457994"/>
                <a:gd name="connsiteY1" fmla="*/ 0 h 1888581"/>
                <a:gd name="connsiteX2" fmla="*/ 5457994 w 5457994"/>
                <a:gd name="connsiteY2" fmla="*/ 428902 h 1888581"/>
                <a:gd name="connsiteX3" fmla="*/ 5414181 w 5457994"/>
                <a:gd name="connsiteY3" fmla="*/ 1888581 h 1888581"/>
                <a:gd name="connsiteX4" fmla="*/ 0 w 5457994"/>
                <a:gd name="connsiteY4" fmla="*/ 1888581 h 1888581"/>
                <a:gd name="connsiteX5" fmla="*/ 0 w 5457994"/>
                <a:gd name="connsiteY5" fmla="*/ 635881 h 1888581"/>
                <a:gd name="connsiteX0" fmla="*/ 0 w 5457994"/>
                <a:gd name="connsiteY0" fmla="*/ 612883 h 1865583"/>
                <a:gd name="connsiteX1" fmla="*/ 2529984 w 5457994"/>
                <a:gd name="connsiteY1" fmla="*/ 0 h 1865583"/>
                <a:gd name="connsiteX2" fmla="*/ 5457994 w 5457994"/>
                <a:gd name="connsiteY2" fmla="*/ 405904 h 1865583"/>
                <a:gd name="connsiteX3" fmla="*/ 5414181 w 5457994"/>
                <a:gd name="connsiteY3" fmla="*/ 1865583 h 1865583"/>
                <a:gd name="connsiteX4" fmla="*/ 0 w 5457994"/>
                <a:gd name="connsiteY4" fmla="*/ 1865583 h 1865583"/>
                <a:gd name="connsiteX5" fmla="*/ 0 w 5457994"/>
                <a:gd name="connsiteY5" fmla="*/ 612883 h 1865583"/>
                <a:gd name="connsiteX0" fmla="*/ 0 w 5457994"/>
                <a:gd name="connsiteY0" fmla="*/ 520892 h 1773592"/>
                <a:gd name="connsiteX1" fmla="*/ 2449659 w 5457994"/>
                <a:gd name="connsiteY1" fmla="*/ 0 h 1773592"/>
                <a:gd name="connsiteX2" fmla="*/ 5457994 w 5457994"/>
                <a:gd name="connsiteY2" fmla="*/ 313913 h 1773592"/>
                <a:gd name="connsiteX3" fmla="*/ 5414181 w 5457994"/>
                <a:gd name="connsiteY3" fmla="*/ 1773592 h 1773592"/>
                <a:gd name="connsiteX4" fmla="*/ 0 w 5457994"/>
                <a:gd name="connsiteY4" fmla="*/ 1773592 h 1773592"/>
                <a:gd name="connsiteX5" fmla="*/ 0 w 5457994"/>
                <a:gd name="connsiteY5" fmla="*/ 520892 h 1773592"/>
                <a:gd name="connsiteX0" fmla="*/ 0 w 5457994"/>
                <a:gd name="connsiteY0" fmla="*/ 589885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589885 h 1842585"/>
                <a:gd name="connsiteX0" fmla="*/ 0 w 5457994"/>
                <a:gd name="connsiteY0" fmla="*/ 382906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382906 h 1842585"/>
                <a:gd name="connsiteX0" fmla="*/ 0 w 5457994"/>
                <a:gd name="connsiteY0" fmla="*/ 382906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382906 h 1842585"/>
                <a:gd name="connsiteX0" fmla="*/ 0 w 5457994"/>
                <a:gd name="connsiteY0" fmla="*/ 269938 h 1729617"/>
                <a:gd name="connsiteX1" fmla="*/ 2603007 w 5457994"/>
                <a:gd name="connsiteY1" fmla="*/ 2021 h 1729617"/>
                <a:gd name="connsiteX2" fmla="*/ 5457994 w 5457994"/>
                <a:gd name="connsiteY2" fmla="*/ 269938 h 1729617"/>
                <a:gd name="connsiteX3" fmla="*/ 5414181 w 5457994"/>
                <a:gd name="connsiteY3" fmla="*/ 1729617 h 1729617"/>
                <a:gd name="connsiteX4" fmla="*/ 0 w 5457994"/>
                <a:gd name="connsiteY4" fmla="*/ 1729617 h 1729617"/>
                <a:gd name="connsiteX5" fmla="*/ 0 w 5457994"/>
                <a:gd name="connsiteY5" fmla="*/ 269938 h 1729617"/>
                <a:gd name="connsiteX0" fmla="*/ 0 w 5457994"/>
                <a:gd name="connsiteY0" fmla="*/ 313912 h 1773591"/>
                <a:gd name="connsiteX1" fmla="*/ 2639518 w 5457994"/>
                <a:gd name="connsiteY1" fmla="*/ 0 h 1773591"/>
                <a:gd name="connsiteX2" fmla="*/ 5457994 w 5457994"/>
                <a:gd name="connsiteY2" fmla="*/ 313912 h 1773591"/>
                <a:gd name="connsiteX3" fmla="*/ 5414181 w 5457994"/>
                <a:gd name="connsiteY3" fmla="*/ 1773591 h 1773591"/>
                <a:gd name="connsiteX4" fmla="*/ 0 w 5457994"/>
                <a:gd name="connsiteY4" fmla="*/ 1773591 h 1773591"/>
                <a:gd name="connsiteX5" fmla="*/ 0 w 5457994"/>
                <a:gd name="connsiteY5" fmla="*/ 313912 h 1773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57994" h="1773591">
                  <a:moveTo>
                    <a:pt x="0" y="313912"/>
                  </a:moveTo>
                  <a:cubicBezTo>
                    <a:pt x="613956" y="2982"/>
                    <a:pt x="1737155" y="0"/>
                    <a:pt x="2639518" y="0"/>
                  </a:cubicBezTo>
                  <a:cubicBezTo>
                    <a:pt x="3541881" y="0"/>
                    <a:pt x="5016240" y="2981"/>
                    <a:pt x="5457994" y="313912"/>
                  </a:cubicBezTo>
                  <a:lnTo>
                    <a:pt x="5414181" y="1773591"/>
                  </a:lnTo>
                  <a:lnTo>
                    <a:pt x="0" y="1773591"/>
                  </a:lnTo>
                  <a:lnTo>
                    <a:pt x="0" y="313912"/>
                  </a:lnTo>
                  <a:close/>
                </a:path>
              </a:pathLst>
            </a:custGeom>
            <a:solidFill>
              <a:srgbClr val="000000">
                <a:alpha val="30196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29129"/>
              <a:endParaRPr lang="en-IN" sz="1867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0D0441C-52CF-4BC1-81C1-F63B306F6497}"/>
                </a:ext>
              </a:extLst>
            </p:cNvPr>
            <p:cNvSpPr/>
            <p:nvPr/>
          </p:nvSpPr>
          <p:spPr>
            <a:xfrm rot="5400000" flipH="1">
              <a:off x="9491664" y="2030063"/>
              <a:ext cx="2408733" cy="16578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29129"/>
              <a:endParaRPr lang="en-IN" sz="1867" dirty="0">
                <a:solidFill>
                  <a:prstClr val="white"/>
                </a:solidFill>
              </a:endParaRPr>
            </a:p>
          </p:txBody>
        </p:sp>
      </p:grpSp>
      <p:sp>
        <p:nvSpPr>
          <p:cNvPr id="7" name="AutoShape 60">
            <a:extLst>
              <a:ext uri="{FF2B5EF4-FFF2-40B4-BE49-F238E27FC236}">
                <a16:creationId xmlns:a16="http://schemas.microsoft.com/office/drawing/2014/main" id="{B0B5F83F-8527-4AA2-8E57-E26E20B9ABEC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3534222" y="2696297"/>
            <a:ext cx="5123559" cy="1583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915" tIns="46457" rIns="92915" bIns="46457" numCol="1" anchor="t" anchorCtr="0" compatLnSpc="1">
            <a:prstTxWarp prst="textNoShape">
              <a:avLst/>
            </a:prstTxWarp>
          </a:bodyPr>
          <a:lstStyle/>
          <a:p>
            <a:pPr algn="ctr" defTabSz="929129"/>
            <a:r>
              <a:rPr lang="en-IN" sz="8133" dirty="0">
                <a:solidFill>
                  <a:srgbClr val="595959"/>
                </a:solidFill>
              </a:rPr>
              <a:t>Thank you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F8B8839-2DE8-4E32-AACE-5718126A1761}"/>
              </a:ext>
            </a:extLst>
          </p:cNvPr>
          <p:cNvGrpSpPr/>
          <p:nvPr userDrawn="1"/>
        </p:nvGrpSpPr>
        <p:grpSpPr>
          <a:xfrm>
            <a:off x="388419" y="4989095"/>
            <a:ext cx="11353773" cy="1010795"/>
            <a:chOff x="388418" y="4989095"/>
            <a:chExt cx="11353773" cy="1010794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93061BB-6E88-49D5-96AC-0D4B954CFE65}"/>
                </a:ext>
              </a:extLst>
            </p:cNvPr>
            <p:cNvCxnSpPr/>
            <p:nvPr userDrawn="1"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3EF8E9F-DDCB-4541-A42F-60DCBE2D01F7}"/>
                </a:ext>
              </a:extLst>
            </p:cNvPr>
            <p:cNvCxnSpPr/>
            <p:nvPr userDrawn="1"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65E21C7-F0FC-40D8-9ED6-3186344B50E3}"/>
                </a:ext>
              </a:extLst>
            </p:cNvPr>
            <p:cNvCxnSpPr/>
            <p:nvPr userDrawn="1"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BF9EBE0-1E6B-4658-8793-8756CA68361A}"/>
                </a:ext>
              </a:extLst>
            </p:cNvPr>
            <p:cNvCxnSpPr/>
            <p:nvPr userDrawn="1"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ECCAEF2-56FF-434C-A027-5AC490A216F8}"/>
                </a:ext>
              </a:extLst>
            </p:cNvPr>
            <p:cNvCxnSpPr/>
            <p:nvPr userDrawn="1"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85EF6AD-A134-4584-BD4C-16BF16437488}"/>
                </a:ext>
              </a:extLst>
            </p:cNvPr>
            <p:cNvCxnSpPr/>
            <p:nvPr userDrawn="1"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7E9512F-07E0-4A16-9DA9-947B2A8C3B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D00E8AED-823F-4FE2-A1E5-33EBECA3A3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2292" y="472819"/>
            <a:ext cx="2276797" cy="191109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C4C3551-2C7A-40BB-8A32-75878B1B01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7775" y="472819"/>
            <a:ext cx="2276797" cy="191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5077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ED508-8226-D07B-3868-E443E6F82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EC0B3E-728F-5C9B-9FE6-F6AB8DBEC4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7D449-FA0C-EF21-DAB1-3F3D50C99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BF775-6AAB-EB4C-55F9-633762366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AD59F-A883-F59F-5461-E44992D88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80697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4CD0B-5D21-E1AF-B80A-765224EFB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2209E-B7E0-BC81-2FED-7E4C7BB32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B13F2-049C-9D4C-CCA9-8EF3134A9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6EBC4-0ECF-38DD-BCCD-10F825761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DBA5A-4BF4-902A-F474-996E21EB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91544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27741-0C9A-BD7D-A419-DF6B5406C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3AE94-8714-0AE5-A88E-3FDE77DD5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E872C-65FB-28E6-FD21-B4B809EEA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80075C-0209-87A5-ADA4-61805314E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6FEEC-9311-B54E-4424-7E828A445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74738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83739-466E-C71E-FA80-7BBC7169B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61089-BCC9-585E-EACA-384326B578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AF06EF-7C18-73B3-4AD5-999E26157C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DD8F2A-94EC-01BC-2C53-79EDAAFBB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83FC3E-C54F-7C6F-A9A3-54B75A67A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C0D6B2-462B-AD4D-539E-1CF968E44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813692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DC381-3C37-43A2-015B-DB9E3899B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F08654-9EBA-4D49-1B0B-6237ED510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BA4FBE-FF12-F444-BE26-CC5871090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7F4979-CD0C-0AB2-3632-1A19B4B2A4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0AFEA1-1704-94C8-6266-7B66FA6DF0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396AF7-DA49-83A3-C025-BFCA41EB7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438C32-0F81-90F5-57A4-322D5E97F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07CFC3-5BC6-0A59-39B1-F0C393163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39690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4BF40-6686-7D55-BEBD-D4306A82C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94D0CF-7173-9A58-A56B-6770B0E6C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76E54A-F5B1-C8B3-0681-82DDCF14E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A8C647-85DB-595D-2C51-F1EC47D33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899346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C33743-0669-A314-4E36-786CC7438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EA0A10-18F2-7D20-DF13-16E2E98F0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3478A1-53E3-B434-306B-0183EDCB7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688469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8FC26-CB56-AAB6-FC35-C1784B4A8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4C946-C354-C223-DAC1-D97B2E557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8ECD55-55A8-AE5C-79B3-9CD4D562B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76088C-0C01-23B7-A090-FD267AD59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63FA5C-33DC-0FAA-05BC-712600A3E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A881FB-F00C-E63F-BD6E-1AE488E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738544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2A3DF-5A83-AAF2-BDED-E845065DC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2ACE22-FF24-812A-A61B-C5492C399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7F090D-389F-A801-F025-50EA6D08FF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2F763C-D260-0590-AD1B-513FC99A1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68DA74-708B-AAD3-BA06-58C644F61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154E7B-ABE3-82D6-873D-A783F68CE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6960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03332-804C-4EF7-94E1-AD08267AE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318295-5AFA-4BD7-9DAF-F8A6EF66D1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2443BC-BCEB-4C97-BC4F-5DFB2324A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865C1-7B10-47D5-9E13-2AD132A873AA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9AA29A-5FD0-4801-88EE-29BF4CC0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A89D98-DCD8-4BAF-AE39-C029A61D0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29672-CFB0-4D65-A784-FDF94992B6B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969934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2ABFB-2B07-1E9F-D9B4-2D838AFDD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662E8C-A2E5-2884-39CD-E0F2CE950B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217FD-F713-42F4-E389-F34F8594A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291C0-6373-2694-23A3-42D707888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5AF40-8E83-7C2E-E379-45CFA589D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01421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0A4B04-DEAC-A998-10ED-0192BD0E75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91715B-299E-29EE-1300-240DF74460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14352-4BB7-26D8-C768-479ED5BE6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3F947-0259-6333-7692-65A14CFAA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850AF-EC7C-B616-78B5-E420B3C5F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678820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1CF5F4CF-AAD1-4AFE-98D0-497D00F545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6" y="1674"/>
            <a:ext cx="12186048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C00623-BBB6-CF60-107E-584B25B0B661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rgbClr val="000000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sz="2400" dirty="0"/>
          </a:p>
        </p:txBody>
      </p:sp>
      <p:pic>
        <p:nvPicPr>
          <p:cNvPr id="23" name="Picture 22" descr="http://skillwise.in/consulting/images_new/logo/sify.png">
            <a:extLst>
              <a:ext uri="{FF2B5EF4-FFF2-40B4-BE49-F238E27FC236}">
                <a16:creationId xmlns:a16="http://schemas.microsoft.com/office/drawing/2014/main" id="{502C8AC8-AFE6-467F-8CDF-743475E1E5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7071" y="-33902"/>
            <a:ext cx="1592940" cy="15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1E53CF5-21DD-0643-92BD-DCA404F11458}"/>
              </a:ext>
            </a:extLst>
          </p:cNvPr>
          <p:cNvGrpSpPr/>
          <p:nvPr userDrawn="1"/>
        </p:nvGrpSpPr>
        <p:grpSpPr>
          <a:xfrm>
            <a:off x="388419" y="5298989"/>
            <a:ext cx="11353773" cy="1010795"/>
            <a:chOff x="388418" y="4989095"/>
            <a:chExt cx="11353773" cy="101079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60BE776-C5A2-8543-18F3-F4CA20B884B1}"/>
                </a:ext>
              </a:extLst>
            </p:cNvPr>
            <p:cNvCxnSpPr/>
            <p:nvPr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5CC3E1A-2F78-3C8C-215A-3F5AFBCD2AB8}"/>
                </a:ext>
              </a:extLst>
            </p:cNvPr>
            <p:cNvCxnSpPr/>
            <p:nvPr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D18059D-29A3-8AAA-DA15-1F876AE2D5DA}"/>
                </a:ext>
              </a:extLst>
            </p:cNvPr>
            <p:cNvCxnSpPr/>
            <p:nvPr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5ACBCBE-50B1-E46F-DE38-80E7712A1AE2}"/>
                </a:ext>
              </a:extLst>
            </p:cNvPr>
            <p:cNvCxnSpPr/>
            <p:nvPr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A44C6A7-64FA-22A5-CB88-D18E2C26B2CB}"/>
                </a:ext>
              </a:extLst>
            </p:cNvPr>
            <p:cNvCxnSpPr/>
            <p:nvPr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1FF86FA-DF0C-C732-0F39-FE4E709624EE}"/>
                </a:ext>
              </a:extLst>
            </p:cNvPr>
            <p:cNvCxnSpPr/>
            <p:nvPr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63F1D1-471D-D669-D345-35BFA3192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B1714C8-BDCD-7AF7-523C-90D4C3A24D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665"/>
          <a:stretch/>
        </p:blipFill>
        <p:spPr>
          <a:xfrm>
            <a:off x="506554" y="206699"/>
            <a:ext cx="1354924" cy="87951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00CDD3F-4B6C-0C5E-4716-7BAF58FD03C0}"/>
              </a:ext>
            </a:extLst>
          </p:cNvPr>
          <p:cNvSpPr txBox="1"/>
          <p:nvPr userDrawn="1"/>
        </p:nvSpPr>
        <p:spPr>
          <a:xfrm>
            <a:off x="431800" y="1051810"/>
            <a:ext cx="13215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InfinitDIGITAL</a:t>
            </a:r>
          </a:p>
        </p:txBody>
      </p:sp>
    </p:spTree>
    <p:extLst>
      <p:ext uri="{BB962C8B-B14F-4D97-AF65-F5344CB8AC3E}">
        <p14:creationId xmlns:p14="http://schemas.microsoft.com/office/powerpoint/2010/main" val="41529009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8068CBFA-1B0D-00A5-8E51-3607C77135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6" y="1"/>
            <a:ext cx="12186048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DC31C4D-5BFA-4A28-0F7A-5F844745F5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C731AD5-ED36-1751-CC67-94CF34AC2E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395" y="216539"/>
            <a:ext cx="1152000" cy="768000"/>
          </a:xfrm>
          <a:prstGeom prst="rect">
            <a:avLst/>
          </a:prstGeom>
        </p:spPr>
      </p:pic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401ED205-A923-49E8-FD8C-93607AC216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5465" y="2494989"/>
            <a:ext cx="5411352" cy="1702339"/>
          </a:xfrm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2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50CB36AF-F1AE-15EB-1F27-0D8643E1EF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8042" y="4174451"/>
            <a:ext cx="9755085" cy="454763"/>
          </a:xfrm>
        </p:spPr>
        <p:txBody>
          <a:bodyPr>
            <a:noAutofit/>
          </a:bodyPr>
          <a:lstStyle>
            <a:lvl1pPr marL="0" indent="0">
              <a:lnSpc>
                <a:spcPts val="2667"/>
              </a:lnSpc>
              <a:spcBef>
                <a:spcPts val="0"/>
              </a:spcBef>
              <a:buNone/>
              <a:defRPr sz="2400" b="1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 dirty="0"/>
              <a:t>Line two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CD3A67E4-2EC4-3E4D-F1A3-44CB7C5957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8041" y="4648201"/>
            <a:ext cx="5368776" cy="369471"/>
          </a:xfrm>
        </p:spPr>
        <p:txBody>
          <a:bodyPr anchor="t">
            <a:noAutofit/>
          </a:bodyPr>
          <a:lstStyle>
            <a:lvl1pPr marL="0" indent="0">
              <a:lnSpc>
                <a:spcPts val="2400"/>
              </a:lnSpc>
              <a:buNone/>
              <a:defRPr sz="1867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 2023</a:t>
            </a:r>
          </a:p>
        </p:txBody>
      </p:sp>
    </p:spTree>
    <p:extLst>
      <p:ext uri="{BB962C8B-B14F-4D97-AF65-F5344CB8AC3E}">
        <p14:creationId xmlns:p14="http://schemas.microsoft.com/office/powerpoint/2010/main" val="366829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78BE7-1218-4F0C-BBC7-9E2CC8E16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7A00A-B142-446A-908A-C3EE5F5062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CCFF68-B319-4F24-8A55-6681F4F35F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D32A4C-2965-4731-889E-79D0F7055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865C1-7B10-47D5-9E13-2AD132A873AA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300EB5-240B-4F5F-ABBD-21A27CB17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76FCC0-46F4-4CC9-8F00-B79F9411D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29672-CFB0-4D65-A784-FDF94992B6B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2683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48052-C39A-4764-ADDD-4E292250F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C85FB3-B519-42CB-89C3-4419D6937E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48A723-6D8A-4D51-BBC2-007695D018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646879-A778-460C-8FB2-F93FA361C3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BC2B28-B4BE-48E7-9A1C-C32EB5A6FA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4A104E-F52A-485E-B5DB-821FF87C1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865C1-7B10-47D5-9E13-2AD132A873AA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9E512F-70C0-433F-8558-704C6B4F4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272A63-B8D7-45D5-B7A8-0C698D3EE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29672-CFB0-4D65-A784-FDF94992B6B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67912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8695B-D3CD-4AF9-AC34-CC54B64CB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A5B6A1-20F1-49DB-B5F4-283F54131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865C1-7B10-47D5-9E13-2AD132A873AA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BCCE02-C17F-4F00-8F38-853FEC99F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6FA608-B37A-4D5B-8E95-293C58B30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29672-CFB0-4D65-A784-FDF94992B6B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86943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769B51-D7F5-46F4-B343-CB06A5E93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865C1-7B10-47D5-9E13-2AD132A873AA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3F0AF5-9628-454A-90C9-36974488A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24B043-A5FA-4F22-9941-F01F5CAC4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29672-CFB0-4D65-A784-FDF94992B6B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6144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8C38F-C77A-4DBF-BEB0-A547E038A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F6E839-31C1-4EAD-8D28-1C16F6030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7C861F-98A8-4E0A-8E2D-55BA81F541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854805-70EE-4D89-B74C-B3BA1A08E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865C1-7B10-47D5-9E13-2AD132A873AA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406FDE-C8BA-4B32-A302-7F783214A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AABD37-F0F7-4155-8A98-834D93594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29672-CFB0-4D65-A784-FDF94992B6B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61141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C7944-E724-4F21-A715-F5A88184D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A52755-6CBD-44CF-9558-853960BEA1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55FC7A-A229-4A5C-A580-A90641DB84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D11B2A-4A87-4FDA-A8F7-28BFDF13F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865C1-7B10-47D5-9E13-2AD132A873AA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B1B899-26EF-421C-B75C-7EB0DABAF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A1A2B8-3796-46BA-B359-C3378DAD3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29672-CFB0-4D65-A784-FDF94992B6B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12558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F755A2-7F7F-42ED-A502-E19BA2D48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BD4750-198A-4B52-BC96-69D86F2E8E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F58491-393C-4718-9883-4C680D763A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865C1-7B10-47D5-9E13-2AD132A873AA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65AC9F-B39B-4C89-87D6-13596D0F5E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A137DA-2EEC-40CD-9C06-E1C99E7F4C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29672-CFB0-4D65-A784-FDF94992B6B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69171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1" y="1368215"/>
            <a:ext cx="11216217" cy="4878071"/>
          </a:xfrm>
          <a:prstGeom prst="rect">
            <a:avLst/>
          </a:prstGeom>
        </p:spPr>
        <p:txBody>
          <a:bodyPr vert="horz" lIns="0" tIns="0" rIns="91428" bIns="45715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48577" y="6356353"/>
            <a:ext cx="650240" cy="366183"/>
          </a:xfrm>
          <a:prstGeom prst="rect">
            <a:avLst/>
          </a:prstGeom>
        </p:spPr>
        <p:txBody>
          <a:bodyPr vert="horz" lIns="91428" tIns="45715" rIns="0" bIns="45715" rtlCol="0" anchor="ctr"/>
          <a:lstStyle>
            <a:lvl1pPr algn="r">
              <a:defRPr sz="1333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</a:lstStyle>
          <a:p>
            <a:fld id="{D6AB342A-830E-438F-A6A8-BEDF509AB0A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http://skillwise.in/consulting/images_new/logo/sify.png">
            <a:extLst>
              <a:ext uri="{FF2B5EF4-FFF2-40B4-BE49-F238E27FC236}">
                <a16:creationId xmlns:a16="http://schemas.microsoft.com/office/drawing/2014/main" id="{E95DE93F-67CB-4FB4-9215-63C8D341FA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7071" y="-129719"/>
            <a:ext cx="1592940" cy="15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Placeholder 11"/>
          <p:cNvSpPr>
            <a:spLocks noGrp="1"/>
          </p:cNvSpPr>
          <p:nvPr>
            <p:ph type="title"/>
          </p:nvPr>
        </p:nvSpPr>
        <p:spPr>
          <a:xfrm>
            <a:off x="432000" y="505085"/>
            <a:ext cx="10049933" cy="461655"/>
          </a:xfrm>
          <a:prstGeom prst="rect">
            <a:avLst/>
          </a:prstGeom>
        </p:spPr>
        <p:txBody>
          <a:bodyPr vert="horz" wrap="square" lIns="0" tIns="45715" rIns="91428" bIns="45715" rtlCol="0" anchor="ctr">
            <a:spAutoFit/>
          </a:bodyPr>
          <a:lstStyle/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982905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1219018" rtl="0" eaLnBrk="1" latinLnBrk="0" hangingPunct="1">
        <a:spcBef>
          <a:spcPct val="0"/>
        </a:spcBef>
        <a:buNone/>
        <a:defRPr kumimoji="0" lang="en-US" sz="2400" b="1" i="0" u="none" strike="noStrike" kern="1200" cap="all" spc="0" normalizeH="0" baseline="0" noProof="0" dirty="0" smtClean="0">
          <a:ln>
            <a:noFill/>
          </a:ln>
          <a:solidFill>
            <a:srgbClr val="595959"/>
          </a:solidFill>
          <a:effectLst/>
          <a:uLnTx/>
          <a:uFillTx/>
          <a:latin typeface="Trebuchet MS" pitchFamily="34" charset="0"/>
          <a:ea typeface="+mj-ea"/>
          <a:cs typeface="+mj-cs"/>
        </a:defRPr>
      </a:lvl1pPr>
    </p:titleStyle>
    <p:bodyStyle>
      <a:lvl1pPr marL="302355" indent="-302355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2133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1pPr>
      <a:lvl2pPr marL="758286" indent="-380942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2pPr>
      <a:lvl3pPr marL="1523771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6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3pPr>
      <a:lvl4pPr marL="2133280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4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4pPr>
      <a:lvl5pPr marL="2742789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»"/>
        <a:defRPr sz="14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5pPr>
      <a:lvl6pPr marL="3352298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806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315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824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09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18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26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35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544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051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1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069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5C0B26-1B5B-788D-D43E-689306AD9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91EB3C-811D-003E-A97C-CAC302E60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DEBE5-45E4-9B03-D97B-ECBD6E715F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634ED-624B-5618-A399-F0EFF1D08C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4F59C-DF33-A54B-6F95-071AF8815A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23050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0A7F605-C3C7-2129-3AA8-FF954D5401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5144" y="4766295"/>
            <a:ext cx="7174536" cy="77090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267" dirty="0"/>
              <a:t>OTPC</a:t>
            </a:r>
            <a:endParaRPr lang="en-IN" sz="4267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4C6CE8C-6AA4-D2F6-DBCD-AC899BE708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5144" y="5379720"/>
            <a:ext cx="5368776" cy="556363"/>
          </a:xfrm>
        </p:spPr>
        <p:txBody>
          <a:bodyPr anchor="ctr"/>
          <a:lstStyle/>
          <a:p>
            <a:r>
              <a:rPr lang="en-US" dirty="0"/>
              <a:t>SAP Case Study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4372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31800" y="2468867"/>
            <a:ext cx="1920000" cy="373759"/>
          </a:xfrm>
          <a:prstGeom prst="rect">
            <a:avLst/>
          </a:prstGeom>
          <a:solidFill>
            <a:srgbClr val="5566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1219018"/>
            <a:r>
              <a:rPr lang="en-US" sz="1333" b="1" dirty="0">
                <a:solidFill>
                  <a:prstClr val="white"/>
                </a:solidFill>
                <a:latin typeface="Trebuchet MS"/>
              </a:rPr>
              <a:t>Scope of Work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288616" y="2468867"/>
            <a:ext cx="1920000" cy="379877"/>
          </a:xfrm>
          <a:prstGeom prst="rect">
            <a:avLst/>
          </a:prstGeom>
          <a:solidFill>
            <a:srgbClr val="5566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1219018"/>
            <a:r>
              <a:rPr lang="en-US" sz="1333" b="1" dirty="0">
                <a:solidFill>
                  <a:prstClr val="white"/>
                </a:solidFill>
                <a:latin typeface="Trebuchet MS"/>
              </a:rPr>
              <a:t>Solution</a:t>
            </a:r>
            <a:r>
              <a:rPr lang="en-US" sz="1333" b="1" dirty="0">
                <a:solidFill>
                  <a:prstClr val="black"/>
                </a:solidFill>
                <a:latin typeface="Trebuchet MS"/>
              </a:rPr>
              <a:t> </a:t>
            </a:r>
            <a:r>
              <a:rPr lang="en-US" sz="1333" b="1" dirty="0">
                <a:solidFill>
                  <a:prstClr val="white"/>
                </a:solidFill>
                <a:latin typeface="Trebuchet MS"/>
              </a:rPr>
              <a:t>Highlights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31800" y="4293121"/>
            <a:ext cx="1920000" cy="370764"/>
          </a:xfrm>
          <a:prstGeom prst="rect">
            <a:avLst/>
          </a:prstGeom>
          <a:solidFill>
            <a:srgbClr val="5566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1219018"/>
            <a:r>
              <a:rPr lang="en-US" sz="1333" b="1" dirty="0">
                <a:solidFill>
                  <a:prstClr val="white"/>
                </a:solidFill>
                <a:latin typeface="Trebuchet MS"/>
              </a:rPr>
              <a:t>Benefits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31800" y="1364562"/>
            <a:ext cx="1151573" cy="1012429"/>
          </a:xfrm>
          <a:prstGeom prst="rect">
            <a:avLst/>
          </a:prstGeom>
          <a:solidFill>
            <a:srgbClr val="8E2626"/>
          </a:solidFill>
          <a:ln w="12700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1219018"/>
            <a:r>
              <a:rPr lang="en-US" sz="1600" b="1" dirty="0">
                <a:solidFill>
                  <a:prstClr val="white"/>
                </a:solidFill>
                <a:latin typeface="Trebuchet MS"/>
              </a:rPr>
              <a:t>Client </a:t>
            </a:r>
          </a:p>
          <a:p>
            <a:pPr algn="ctr" defTabSz="1219018"/>
            <a:r>
              <a:rPr lang="en-US" sz="1600" b="1" dirty="0">
                <a:solidFill>
                  <a:prstClr val="white"/>
                </a:solidFill>
                <a:latin typeface="Trebuchet MS"/>
              </a:rPr>
              <a:t>Overview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288616" y="4820726"/>
            <a:ext cx="1920000" cy="370764"/>
          </a:xfrm>
          <a:prstGeom prst="rect">
            <a:avLst/>
          </a:prstGeom>
          <a:solidFill>
            <a:srgbClr val="5566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1219018"/>
            <a:r>
              <a:rPr lang="en-US" sz="1333" b="1" dirty="0">
                <a:solidFill>
                  <a:prstClr val="white"/>
                </a:solidFill>
                <a:latin typeface="Trebuchet MS"/>
              </a:rPr>
              <a:t>Challenges</a:t>
            </a:r>
          </a:p>
        </p:txBody>
      </p:sp>
      <p:sp>
        <p:nvSpPr>
          <p:cNvPr id="32" name="Title 31">
            <a:extLst>
              <a:ext uri="{FF2B5EF4-FFF2-40B4-BE49-F238E27FC236}">
                <a16:creationId xmlns:a16="http://schemas.microsoft.com/office/drawing/2014/main" id="{1DCE9567-8578-4826-BA37-8AEAAD55E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IN" dirty="0"/>
              <a:t>OTPC – GST implementation &amp; SAP AMS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7BADFDE-AF29-4936-AEE0-77883E12D44B}"/>
              </a:ext>
            </a:extLst>
          </p:cNvPr>
          <p:cNvSpPr/>
          <p:nvPr/>
        </p:nvSpPr>
        <p:spPr>
          <a:xfrm>
            <a:off x="9638402" y="1364562"/>
            <a:ext cx="2121799" cy="101242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9F89811-9B4D-4CF0-BE01-9D9BBD250BE4}"/>
              </a:ext>
            </a:extLst>
          </p:cNvPr>
          <p:cNvSpPr/>
          <p:nvPr/>
        </p:nvSpPr>
        <p:spPr>
          <a:xfrm>
            <a:off x="431801" y="4658144"/>
            <a:ext cx="5467820" cy="1554273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F63315-353E-4637-A8C3-4D5ABF570947}"/>
              </a:ext>
            </a:extLst>
          </p:cNvPr>
          <p:cNvSpPr txBox="1"/>
          <p:nvPr/>
        </p:nvSpPr>
        <p:spPr>
          <a:xfrm>
            <a:off x="431800" y="4773187"/>
            <a:ext cx="5471584" cy="1077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37" indent="-285737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0C0D0E"/>
                </a:solidFill>
                <a:latin typeface="Trebuchet MS"/>
              </a:rPr>
              <a:t>Improvement in SAP system </a:t>
            </a:r>
          </a:p>
          <a:p>
            <a:pPr marL="285737" indent="-285737" defTabSz="1219018">
              <a:buFont typeface="Arial" panose="020B0604020202020204" pitchFamily="34" charset="0"/>
              <a:buChar char="•"/>
            </a:pPr>
            <a:r>
              <a:rPr lang="en-US" sz="1067" dirty="0">
                <a:solidFill>
                  <a:srgbClr val="0C0D0E"/>
                </a:solidFill>
                <a:latin typeface="Trebuchet MS"/>
              </a:rPr>
              <a:t>Centralized </a:t>
            </a:r>
          </a:p>
          <a:p>
            <a:pPr marL="285737" indent="-285737" defTabSz="1219018">
              <a:buFont typeface="Arial" panose="020B0604020202020204" pitchFamily="34" charset="0"/>
              <a:buChar char="•"/>
            </a:pPr>
            <a:r>
              <a:rPr lang="en-US" sz="1067" dirty="0">
                <a:solidFill>
                  <a:srgbClr val="0C0D0E"/>
                </a:solidFill>
                <a:latin typeface="Trebuchet MS"/>
              </a:rPr>
              <a:t>ESS and MSS has been streamlined</a:t>
            </a:r>
          </a:p>
          <a:p>
            <a:pPr marL="285737" indent="-285737" defTabSz="1219018">
              <a:buFont typeface="Arial" panose="020B0604020202020204" pitchFamily="34" charset="0"/>
              <a:buChar char="•"/>
            </a:pPr>
            <a:r>
              <a:rPr lang="en-US" sz="1067" dirty="0">
                <a:solidFill>
                  <a:srgbClr val="0C0D0E"/>
                </a:solidFill>
                <a:latin typeface="Trebuchet MS"/>
              </a:rPr>
              <a:t>Reimbursements are happening properly</a:t>
            </a:r>
          </a:p>
          <a:p>
            <a:pPr marL="285737" indent="-285737" defTabSz="1219018">
              <a:buFont typeface="Arial" panose="020B0604020202020204" pitchFamily="34" charset="0"/>
              <a:buChar char="•"/>
            </a:pPr>
            <a:r>
              <a:rPr lang="en-US" sz="1067" dirty="0">
                <a:solidFill>
                  <a:srgbClr val="0C0D0E"/>
                </a:solidFill>
                <a:latin typeface="Trebuchet MS"/>
              </a:rPr>
              <a:t>Audit logs and system health has been improved </a:t>
            </a:r>
          </a:p>
          <a:p>
            <a:pPr marL="285737" indent="-285737" defTabSz="1219018">
              <a:buFont typeface="Arial" panose="020B0604020202020204" pitchFamily="34" charset="0"/>
              <a:buChar char="•"/>
            </a:pPr>
            <a:endParaRPr lang="en-IN" sz="1067" dirty="0">
              <a:solidFill>
                <a:srgbClr val="0C0D0E"/>
              </a:solidFill>
              <a:latin typeface="Trebuchet M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A5FF37A-06C4-45EE-A735-263DE6CD9FD2}"/>
              </a:ext>
            </a:extLst>
          </p:cNvPr>
          <p:cNvSpPr/>
          <p:nvPr/>
        </p:nvSpPr>
        <p:spPr>
          <a:xfrm>
            <a:off x="431801" y="2838431"/>
            <a:ext cx="5467820" cy="1287603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A5F3A29-4E0D-47E9-B9CF-8087695B00A8}"/>
              </a:ext>
            </a:extLst>
          </p:cNvPr>
          <p:cNvSpPr txBox="1"/>
          <p:nvPr/>
        </p:nvSpPr>
        <p:spPr>
          <a:xfrm>
            <a:off x="431799" y="2909101"/>
            <a:ext cx="5467819" cy="1077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37" indent="-285737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0C0D0E"/>
                </a:solidFill>
                <a:latin typeface="Trebuchet MS"/>
              </a:rPr>
              <a:t>GST Implementation </a:t>
            </a:r>
          </a:p>
          <a:p>
            <a:pPr marL="285737" indent="-285737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0C0D0E"/>
                </a:solidFill>
                <a:latin typeface="Trebuchet MS"/>
              </a:rPr>
              <a:t>SAP ECC6 Ehp6 (DEV/QA/PRD)</a:t>
            </a:r>
          </a:p>
          <a:p>
            <a:pPr marL="285737" indent="-285737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0C0D0E"/>
                </a:solidFill>
                <a:latin typeface="Trebuchet MS"/>
              </a:rPr>
              <a:t>Solution Manager </a:t>
            </a:r>
          </a:p>
          <a:p>
            <a:pPr marL="285737" indent="-285737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0C0D0E"/>
                </a:solidFill>
                <a:latin typeface="Trebuchet MS"/>
              </a:rPr>
              <a:t>SAP MM, FI, HCM, PP, PP, HCM, Basis and ABAP</a:t>
            </a:r>
          </a:p>
          <a:p>
            <a:pPr marL="285737" indent="-285737" defTabSz="1219018">
              <a:buFont typeface="Arial" panose="020B0604020202020204" pitchFamily="34" charset="0"/>
              <a:buChar char="•"/>
            </a:pPr>
            <a:r>
              <a:rPr lang="en-US" sz="1067" dirty="0">
                <a:solidFill>
                  <a:srgbClr val="0C0D0E"/>
                </a:solidFill>
                <a:latin typeface="Trebuchet MS"/>
              </a:rPr>
              <a:t>Approximately 700 tickets</a:t>
            </a:r>
            <a:endParaRPr lang="en-IN" sz="1067" dirty="0">
              <a:solidFill>
                <a:srgbClr val="0C0D0E"/>
              </a:solidFill>
              <a:latin typeface="Trebuchet MS"/>
            </a:endParaRPr>
          </a:p>
          <a:p>
            <a:pPr marL="838103" lvl="1" indent="-228594" defTabSz="1219018">
              <a:buFont typeface="Arial" panose="020B0604020202020204" pitchFamily="34" charset="0"/>
              <a:buChar char="•"/>
            </a:pPr>
            <a:endParaRPr lang="en-IN" sz="1067" dirty="0">
              <a:solidFill>
                <a:srgbClr val="0C0D0E"/>
              </a:solidFill>
              <a:latin typeface="Trebuchet M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52299EF-D9D0-4549-83FF-A45298F6ACBA}"/>
              </a:ext>
            </a:extLst>
          </p:cNvPr>
          <p:cNvSpPr/>
          <p:nvPr/>
        </p:nvSpPr>
        <p:spPr>
          <a:xfrm>
            <a:off x="6292381" y="5200603"/>
            <a:ext cx="5467820" cy="1011815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7AF2A2F-1BC6-426F-B79A-768AFCA32AF2}"/>
              </a:ext>
            </a:extLst>
          </p:cNvPr>
          <p:cNvSpPr txBox="1"/>
          <p:nvPr/>
        </p:nvSpPr>
        <p:spPr>
          <a:xfrm>
            <a:off x="6292380" y="5282676"/>
            <a:ext cx="5471584" cy="913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37" indent="-285737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0C0D0E"/>
                </a:solidFill>
                <a:latin typeface="Trebuchet MS"/>
              </a:rPr>
              <a:t>VPN connectivity was not present </a:t>
            </a:r>
          </a:p>
          <a:p>
            <a:pPr marL="285737" indent="-285737" defTabSz="1219018">
              <a:buFont typeface="Arial" panose="020B0604020202020204" pitchFamily="34" charset="0"/>
              <a:buChar char="•"/>
            </a:pPr>
            <a:r>
              <a:rPr lang="en-US" sz="1067" dirty="0">
                <a:solidFill>
                  <a:srgbClr val="0C0D0E"/>
                </a:solidFill>
                <a:latin typeface="Trebuchet MS"/>
              </a:rPr>
              <a:t>Only 1 production id for entire delivery team</a:t>
            </a:r>
            <a:endParaRPr lang="en-IN" sz="1067" dirty="0">
              <a:solidFill>
                <a:srgbClr val="0C0D0E"/>
              </a:solidFill>
              <a:latin typeface="Trebuchet MS"/>
            </a:endParaRPr>
          </a:p>
          <a:p>
            <a:pPr marL="285737" indent="-285737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0C0D0E"/>
                </a:solidFill>
                <a:latin typeface="Trebuchet MS"/>
              </a:rPr>
              <a:t>Knowledge Transition was a challenge</a:t>
            </a:r>
          </a:p>
          <a:p>
            <a:pPr marL="285737" indent="-285737" defTabSz="1219018">
              <a:buFont typeface="Arial" panose="020B0604020202020204" pitchFamily="34" charset="0"/>
              <a:buChar char="•"/>
            </a:pPr>
            <a:r>
              <a:rPr lang="en-US" sz="1067" dirty="0">
                <a:solidFill>
                  <a:srgbClr val="0C0D0E"/>
                </a:solidFill>
                <a:latin typeface="Trebuchet MS"/>
              </a:rPr>
              <a:t>Approval process for initiating something new</a:t>
            </a:r>
            <a:endParaRPr lang="en-IN" sz="1067" dirty="0">
              <a:solidFill>
                <a:srgbClr val="0C0D0E"/>
              </a:solidFill>
              <a:latin typeface="Trebuchet MS"/>
            </a:endParaRPr>
          </a:p>
          <a:p>
            <a:pPr defTabSz="1219018"/>
            <a:endParaRPr lang="en-IN" sz="1067" dirty="0">
              <a:solidFill>
                <a:srgbClr val="0C0D0E"/>
              </a:solidFill>
              <a:latin typeface="Trebuchet M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0946790-B8AC-49CA-8BEE-ADED2ADEE280}"/>
              </a:ext>
            </a:extLst>
          </p:cNvPr>
          <p:cNvSpPr/>
          <p:nvPr/>
        </p:nvSpPr>
        <p:spPr>
          <a:xfrm>
            <a:off x="6288615" y="2838431"/>
            <a:ext cx="5467820" cy="1891108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AB124CE-D6EB-4B42-A26D-7A3DDD43EA13}"/>
              </a:ext>
            </a:extLst>
          </p:cNvPr>
          <p:cNvSpPr txBox="1"/>
          <p:nvPr/>
        </p:nvSpPr>
        <p:spPr>
          <a:xfrm>
            <a:off x="6288613" y="2909101"/>
            <a:ext cx="5467819" cy="913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37" indent="-285737" defTabSz="1219018">
              <a:buFont typeface="Arial" panose="020B0604020202020204" pitchFamily="34" charset="0"/>
              <a:buChar char="•"/>
            </a:pPr>
            <a:r>
              <a:rPr lang="en-US" sz="1067" dirty="0">
                <a:solidFill>
                  <a:srgbClr val="0C0D0E"/>
                </a:solidFill>
                <a:latin typeface="Trebuchet MS"/>
              </a:rPr>
              <a:t>GST implementation</a:t>
            </a:r>
            <a:endParaRPr lang="en-IN" sz="1067" dirty="0">
              <a:solidFill>
                <a:srgbClr val="0C0D0E"/>
              </a:solidFill>
              <a:latin typeface="Trebuchet MS"/>
            </a:endParaRPr>
          </a:p>
          <a:p>
            <a:pPr marL="285737" indent="-285737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0C0D0E"/>
                </a:solidFill>
                <a:latin typeface="Trebuchet MS"/>
              </a:rPr>
              <a:t>Providing AMS support in FI,CO, MM, PP, HCM, Basis, ABAP modules</a:t>
            </a:r>
          </a:p>
          <a:p>
            <a:pPr marL="285737" indent="-285737" defTabSz="1219018">
              <a:buFont typeface="Arial" panose="020B0604020202020204" pitchFamily="34" charset="0"/>
              <a:buChar char="•"/>
            </a:pPr>
            <a:r>
              <a:rPr lang="en-US" sz="1067" dirty="0">
                <a:solidFill>
                  <a:srgbClr val="0C0D0E"/>
                </a:solidFill>
                <a:latin typeface="Trebuchet MS"/>
              </a:rPr>
              <a:t>Approximately 700 tickets</a:t>
            </a:r>
          </a:p>
          <a:p>
            <a:pPr marL="285737" indent="-285737" defTabSz="1219018">
              <a:buFont typeface="Arial" panose="020B0604020202020204" pitchFamily="34" charset="0"/>
              <a:buChar char="•"/>
            </a:pPr>
            <a:r>
              <a:rPr lang="en-US" sz="1067" dirty="0">
                <a:solidFill>
                  <a:srgbClr val="0C0D0E"/>
                </a:solidFill>
                <a:latin typeface="Trebuchet MS"/>
              </a:rPr>
              <a:t>55 users in 2 locations </a:t>
            </a:r>
            <a:endParaRPr lang="en-IN" sz="1067" dirty="0">
              <a:solidFill>
                <a:prstClr val="black"/>
              </a:solidFill>
              <a:latin typeface="Trebuchet MS"/>
            </a:endParaRPr>
          </a:p>
          <a:p>
            <a:pPr marL="228594" indent="-228594" defTabSz="1219018">
              <a:buFont typeface="Arial" panose="020B0604020202020204" pitchFamily="34" charset="0"/>
              <a:buChar char="•"/>
            </a:pPr>
            <a:endParaRPr lang="en-IN" sz="1067" dirty="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2F5E3BA-C957-4EF1-BAC2-3D831DA7F21D}"/>
              </a:ext>
            </a:extLst>
          </p:cNvPr>
          <p:cNvSpPr/>
          <p:nvPr/>
        </p:nvSpPr>
        <p:spPr>
          <a:xfrm>
            <a:off x="1583373" y="1364562"/>
            <a:ext cx="8055027" cy="1012429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5ED1C15-05A7-4A63-AE1A-B3418C58AEF9}"/>
              </a:ext>
            </a:extLst>
          </p:cNvPr>
          <p:cNvSpPr txBox="1"/>
          <p:nvPr/>
        </p:nvSpPr>
        <p:spPr>
          <a:xfrm>
            <a:off x="1583374" y="1387953"/>
            <a:ext cx="8055025" cy="912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018"/>
            <a:r>
              <a:rPr lang="en-US" sz="1333" dirty="0">
                <a:solidFill>
                  <a:srgbClr val="0C0D0E"/>
                </a:solidFill>
                <a:latin typeface="Trebuchet MS"/>
              </a:rPr>
              <a:t>ONGC Tripura Power Company (OTPC) also known as </a:t>
            </a:r>
            <a:r>
              <a:rPr lang="en-US" sz="1333" dirty="0" err="1">
                <a:solidFill>
                  <a:srgbClr val="0C0D0E"/>
                </a:solidFill>
                <a:latin typeface="Trebuchet MS"/>
              </a:rPr>
              <a:t>Palatana</a:t>
            </a:r>
            <a:r>
              <a:rPr lang="en-US" sz="1333" dirty="0">
                <a:solidFill>
                  <a:srgbClr val="0C0D0E"/>
                </a:solidFill>
                <a:latin typeface="Trebuchet MS"/>
              </a:rPr>
              <a:t> Power Plant, is a thermal power plant station in </a:t>
            </a:r>
            <a:r>
              <a:rPr lang="en-US" sz="1333" dirty="0" err="1">
                <a:solidFill>
                  <a:srgbClr val="0C0D0E"/>
                </a:solidFill>
                <a:latin typeface="Trebuchet MS"/>
              </a:rPr>
              <a:t>Palatana</a:t>
            </a:r>
            <a:r>
              <a:rPr lang="en-US" sz="1333" dirty="0">
                <a:solidFill>
                  <a:srgbClr val="0C0D0E"/>
                </a:solidFill>
                <a:latin typeface="Trebuchet MS"/>
              </a:rPr>
              <a:t>, Udaipur in the </a:t>
            </a:r>
            <a:r>
              <a:rPr lang="en-US" sz="1333" dirty="0" err="1">
                <a:solidFill>
                  <a:srgbClr val="0C0D0E"/>
                </a:solidFill>
                <a:latin typeface="Trebuchet MS"/>
              </a:rPr>
              <a:t>Gomoti</a:t>
            </a:r>
            <a:r>
              <a:rPr lang="en-US" sz="1333" dirty="0">
                <a:solidFill>
                  <a:srgbClr val="0C0D0E"/>
                </a:solidFill>
                <a:latin typeface="Trebuchet MS"/>
              </a:rPr>
              <a:t> district of the northeastern Indian state of Tripura. It is ONGC's first power plant in India &amp; also the biggest Plant in Northeast India. it has implemented the ERP software, SAP ECC6 EHP6.</a:t>
            </a:r>
            <a:endParaRPr lang="en-IN" sz="1333" dirty="0">
              <a:solidFill>
                <a:srgbClr val="0C0D0E"/>
              </a:solidFill>
              <a:latin typeface="Trebuchet MS"/>
            </a:endParaRPr>
          </a:p>
        </p:txBody>
      </p:sp>
      <p:pic>
        <p:nvPicPr>
          <p:cNvPr id="30" name="Picture 3">
            <a:extLst>
              <a:ext uri="{FF2B5EF4-FFF2-40B4-BE49-F238E27FC236}">
                <a16:creationId xmlns:a16="http://schemas.microsoft.com/office/drawing/2014/main" id="{24CA085A-DEA6-419F-84D0-C498D5D6C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4640" y="1453108"/>
            <a:ext cx="1489321" cy="834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281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0051FE-4E55-F5EE-9A27-B632C03740B9}"/>
              </a:ext>
            </a:extLst>
          </p:cNvPr>
          <p:cNvSpPr txBox="1"/>
          <p:nvPr/>
        </p:nvSpPr>
        <p:spPr>
          <a:xfrm>
            <a:off x="431800" y="3429001"/>
            <a:ext cx="113284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Thank You</a:t>
            </a:r>
            <a:endParaRPr kumimoji="0" lang="en-IN" sz="53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red and blue sign with white text&#10;&#10;Description automatically generated">
            <a:extLst>
              <a:ext uri="{FF2B5EF4-FFF2-40B4-BE49-F238E27FC236}">
                <a16:creationId xmlns:a16="http://schemas.microsoft.com/office/drawing/2014/main" id="{99380414-8344-8769-C146-A520DE918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516" y="1806016"/>
            <a:ext cx="1040969" cy="147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57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fy New Theme">
  <a:themeElements>
    <a:clrScheme name="Sify new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5B3D7"/>
      </a:accent1>
      <a:accent2>
        <a:srgbClr val="D99694"/>
      </a:accent2>
      <a:accent3>
        <a:srgbClr val="C3D69B"/>
      </a:accent3>
      <a:accent4>
        <a:srgbClr val="B2A2C7"/>
      </a:accent4>
      <a:accent5>
        <a:srgbClr val="92CDDC"/>
      </a:accent5>
      <a:accent6>
        <a:srgbClr val="FAC08F"/>
      </a:accent6>
      <a:hlink>
        <a:srgbClr val="0000FF"/>
      </a:hlink>
      <a:folHlink>
        <a:srgbClr val="800080"/>
      </a:folHlink>
    </a:clrScheme>
    <a:fontScheme name="Sify New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195</Words>
  <Application>Microsoft Office PowerPoint</Application>
  <PresentationFormat>Widescreen</PresentationFormat>
  <Paragraphs>30</Paragraphs>
  <Slides>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Office Theme</vt:lpstr>
      <vt:lpstr>Sify New Theme</vt:lpstr>
      <vt:lpstr>1_Office Theme</vt:lpstr>
      <vt:lpstr>PowerPoint Presentation</vt:lpstr>
      <vt:lpstr>OTPC – GST implementation &amp; SAP AMS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OTPC – GST implementation &amp; SAP AMS</dc:title>
  <dc:creator>Samarth Sharma</dc:creator>
  <cp:lastModifiedBy>Ali Imran Khan</cp:lastModifiedBy>
  <cp:revision>3</cp:revision>
  <dcterms:created xsi:type="dcterms:W3CDTF">2020-04-28T08:44:25Z</dcterms:created>
  <dcterms:modified xsi:type="dcterms:W3CDTF">2024-08-13T20:00:56Z</dcterms:modified>
</cp:coreProperties>
</file>