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448" r:id="rId3"/>
    <p:sldId id="449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65C71-A0FE-7AD8-EFC2-687146A74E62}" v="5" dt="2024-08-09T10:28:2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62DA9E84-45DE-4100-8EC5-AA8899AF4B94}"/>
    <pc:docChg chg="custSel addSld delSld modSld">
      <pc:chgData name="Ali Imran Khan" userId="1b5bb57a-5950-47f3-9580-38148fcd8ba4" providerId="ADAL" clId="{62DA9E84-45DE-4100-8EC5-AA8899AF4B94}" dt="2023-08-17T13:49:56.385" v="28" actId="20577"/>
      <pc:docMkLst>
        <pc:docMk/>
      </pc:docMkLst>
      <pc:sldChg chg="modSp add mod">
        <pc:chgData name="Ali Imran Khan" userId="1b5bb57a-5950-47f3-9580-38148fcd8ba4" providerId="ADAL" clId="{62DA9E84-45DE-4100-8EC5-AA8899AF4B94}" dt="2023-08-17T13:49:56.385" v="28" actId="20577"/>
        <pc:sldMkLst>
          <pc:docMk/>
          <pc:sldMk cId="2567931826" sldId="448"/>
        </pc:sldMkLst>
        <pc:spChg chg="mod">
          <ac:chgData name="Ali Imran Khan" userId="1b5bb57a-5950-47f3-9580-38148fcd8ba4" providerId="ADAL" clId="{62DA9E84-45DE-4100-8EC5-AA8899AF4B94}" dt="2023-08-17T13:49:30.844" v="20" actId="14100"/>
          <ac:spMkLst>
            <pc:docMk/>
            <pc:sldMk cId="2567931826" sldId="448"/>
            <ac:spMk id="2" creationId="{00000000-0000-0000-0000-000000000000}"/>
          </ac:spMkLst>
        </pc:spChg>
        <pc:spChg chg="mod">
          <ac:chgData name="Ali Imran Khan" userId="1b5bb57a-5950-47f3-9580-38148fcd8ba4" providerId="ADAL" clId="{62DA9E84-45DE-4100-8EC5-AA8899AF4B94}" dt="2023-08-17T13:49:56.385" v="28" actId="20577"/>
          <ac:spMkLst>
            <pc:docMk/>
            <pc:sldMk cId="2567931826" sldId="448"/>
            <ac:spMk id="32" creationId="{00000000-0000-0000-0000-000000000000}"/>
          </ac:spMkLst>
        </pc:spChg>
      </pc:sldChg>
      <pc:sldChg chg="modSp add mod">
        <pc:chgData name="Ali Imran Khan" userId="1b5bb57a-5950-47f3-9580-38148fcd8ba4" providerId="ADAL" clId="{62DA9E84-45DE-4100-8EC5-AA8899AF4B94}" dt="2023-08-17T13:49:39.033" v="22" actId="27636"/>
        <pc:sldMkLst>
          <pc:docMk/>
          <pc:sldMk cId="1011084158" sldId="449"/>
        </pc:sldMkLst>
        <pc:spChg chg="mod">
          <ac:chgData name="Ali Imran Khan" userId="1b5bb57a-5950-47f3-9580-38148fcd8ba4" providerId="ADAL" clId="{62DA9E84-45DE-4100-8EC5-AA8899AF4B94}" dt="2023-08-17T13:49:39.033" v="22" actId="27636"/>
          <ac:spMkLst>
            <pc:docMk/>
            <pc:sldMk cId="1011084158" sldId="449"/>
            <ac:spMk id="2" creationId="{00000000-0000-0000-0000-000000000000}"/>
          </ac:spMkLst>
        </pc:spChg>
      </pc:sldChg>
      <pc:sldChg chg="del">
        <pc:chgData name="Ali Imran Khan" userId="1b5bb57a-5950-47f3-9580-38148fcd8ba4" providerId="ADAL" clId="{62DA9E84-45DE-4100-8EC5-AA8899AF4B94}" dt="2023-08-17T11:09:40.612" v="9" actId="47"/>
        <pc:sldMkLst>
          <pc:docMk/>
          <pc:sldMk cId="3214897455" sldId="2076137055"/>
        </pc:sldMkLst>
      </pc:sldChg>
      <pc:sldChg chg="del">
        <pc:chgData name="Ali Imran Khan" userId="1b5bb57a-5950-47f3-9580-38148fcd8ba4" providerId="ADAL" clId="{62DA9E84-45DE-4100-8EC5-AA8899AF4B94}" dt="2023-08-17T11:09:41.256" v="10" actId="47"/>
        <pc:sldMkLst>
          <pc:docMk/>
          <pc:sldMk cId="2747202331" sldId="2145705764"/>
        </pc:sldMkLst>
      </pc:sldChg>
      <pc:sldChg chg="del">
        <pc:chgData name="Ali Imran Khan" userId="1b5bb57a-5950-47f3-9580-38148fcd8ba4" providerId="ADAL" clId="{62DA9E84-45DE-4100-8EC5-AA8899AF4B94}" dt="2023-08-17T11:09:41.847" v="11" actId="47"/>
        <pc:sldMkLst>
          <pc:docMk/>
          <pc:sldMk cId="2637225179" sldId="2145705765"/>
        </pc:sldMkLst>
      </pc:sldChg>
      <pc:sldChg chg="modSp mod">
        <pc:chgData name="Ali Imran Khan" userId="1b5bb57a-5950-47f3-9580-38148fcd8ba4" providerId="ADAL" clId="{62DA9E84-45DE-4100-8EC5-AA8899AF4B94}" dt="2023-08-17T11:08:56.058" v="5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2DA9E84-45DE-4100-8EC5-AA8899AF4B94}" dt="2023-08-17T11:08:56.058" v="5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62DA9E84-45DE-4100-8EC5-AA8899AF4B94}" dt="2023-08-17T11:09:40.612" v="9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62DA9E84-45DE-4100-8EC5-AA8899AF4B94}" dt="2023-08-17T11:09:40.612" v="9" actId="47"/>
          <pc:sldLayoutMkLst>
            <pc:docMk/>
            <pc:sldMasterMk cId="2939498397" sldId="2147483648"/>
            <pc:sldLayoutMk cId="684077426" sldId="2147483662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C8065C71-A0FE-7AD8-EFC2-687146A74E62}"/>
    <pc:docChg chg="modSld">
      <pc:chgData name="Ali Imran Khan" userId="S::aliimran.khan@sifycorp.com::1b5bb57a-5950-47f3-9580-38148fcd8ba4" providerId="AD" clId="Web-{C8065C71-A0FE-7AD8-EFC2-687146A74E62}" dt="2024-08-09T10:28:20.790" v="3" actId="20577"/>
      <pc:docMkLst>
        <pc:docMk/>
      </pc:docMkLst>
      <pc:sldChg chg="modSp">
        <pc:chgData name="Ali Imran Khan" userId="S::aliimran.khan@sifycorp.com::1b5bb57a-5950-47f3-9580-38148fcd8ba4" providerId="AD" clId="Web-{C8065C71-A0FE-7AD8-EFC2-687146A74E62}" dt="2024-08-09T10:28:20.790" v="3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C8065C71-A0FE-7AD8-EFC2-687146A74E62}" dt="2024-08-09T10:28:20.790" v="3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DPLI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944352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A LEADING INSURANCE COMPANY LOOKING TO BRING IN MORE BUSINESS AGILITY AND COST REDUCTION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DPLI’s transformation goal: To sustain the growth and continue market differentiation</a:t>
            </a:r>
            <a:r>
              <a:rPr lang="en-US" sz="1600" dirty="0">
                <a:solidFill>
                  <a:prstClr val="black"/>
                </a:solidFill>
              </a:rPr>
              <a:t>, they want to launch digital services and equip themselves with an IT infrastructure that’s massively scalable and ready for cloud enhanced service development 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Partnered with AWS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hyper-scale cloud platform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the cloud architecture on AWS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through cloud assessment services to deliver a well-architected framework for risk free cloud migration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 100+ Instances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using the proven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workload migration process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Providing service assurance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multi </a:t>
            </a:r>
            <a:r>
              <a:rPr lang="en-US" sz="1067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CMP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Having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performed large scale migrations of BFSI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customers to multi-cloud configurations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Customized NGIT Framework to meet Cloud requirements of DPLI-AWS Cloud to be managed out of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management, governance and security framework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Facilitated frictionless migration of the workloads and applications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avoid vendor lock-in and realization of cost optimizations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Managing 350+ enterprise customer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Sify CloudInfinit, Azure &amp; AWS platforms 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Implement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integrated future ready digital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hyper-scale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Reduce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TCO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Create on demand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agile IT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easy adoption of micro services to deploy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Data Lakes, IOT, AI, Containers 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Image result for dhfl pramerica logo">
            <a:extLst>
              <a:ext uri="{FF2B5EF4-FFF2-40B4-BE49-F238E27FC236}">
                <a16:creationId xmlns:a16="http://schemas.microsoft.com/office/drawing/2014/main" id="{E3502871-BAF0-279C-36A2-6B541397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663" y="486248"/>
            <a:ext cx="2308605" cy="4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/>
          </a:bodyPr>
          <a:lstStyle/>
          <a:p>
            <a:pPr defTabSz="1218988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Built secure hyper scale cloud infrastructure with Near and FAR DR</a:t>
            </a:r>
            <a:endParaRPr lang="en-IN" sz="2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Drive and differentiate DPLI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its market powered by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transformation framework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Creating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upcoming projects around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Data Lakes, AI, IOT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Migration of AS400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(core insurance application Life Asia is running on the same) from IBM DC &amp; DR to Sify’s DC &amp; DR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Managing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entire migration of public cloud &amp; private IT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end to end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Sify-AWS public cloud solution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all the workloads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Low latency hybrid cloud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between Sify hosted Core Insurance application and AWS public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Transformation of IT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from a maintenance service to a strategic business contributor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Pay-as-you go model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Auto-scalability, faster implementation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Pro-active monitoring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utilization and performance through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resiliency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way of FAR DR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 sprawl – virtualized infra, on-prem, hosted private cloud at multiple locations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Capacity augmentation with long lead times due to lengthy procurement cycle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Inability to manage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unplanned spikes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cost  due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over-provisioning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visibility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capacity utilization and performance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Absence of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FAR DR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dhfl pramerica logo">
            <a:extLst>
              <a:ext uri="{FF2B5EF4-FFF2-40B4-BE49-F238E27FC236}">
                <a16:creationId xmlns:a16="http://schemas.microsoft.com/office/drawing/2014/main" id="{F19A7AF1-5366-F741-319B-7C157BAA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663" y="486248"/>
            <a:ext cx="2308605" cy="4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402</Words>
  <Application>Microsoft Office PowerPoint</Application>
  <PresentationFormat>Widescreen</PresentationFormat>
  <Paragraphs>44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 LEADING INSURANCE COMPANY LOOKING TO BRING IN MORE BUSINESS AGILITY AND COST REDUCTION</vt:lpstr>
      <vt:lpstr>Built secure hyper scale cloud infrastructure with Near and FAR DR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6</cp:revision>
  <dcterms:created xsi:type="dcterms:W3CDTF">2023-06-08T07:32:51Z</dcterms:created>
  <dcterms:modified xsi:type="dcterms:W3CDTF">2024-08-09T10:28:26Z</dcterms:modified>
</cp:coreProperties>
</file>