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2145705770" r:id="rId5"/>
    <p:sldId id="2145705771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45EA7-7406-72F9-771B-753D3EDDB16C}" v="2" dt="2024-08-12T11:26:35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232DC464-BE62-4798-83CB-4465F4D265C7}"/>
    <pc:docChg chg="custSel modSld modMainMaster">
      <pc:chgData name="Ali Imran Khan" userId="1b5bb57a-5950-47f3-9580-38148fcd8ba4" providerId="ADAL" clId="{232DC464-BE62-4798-83CB-4465F4D265C7}" dt="2023-08-21T12:03:08.831" v="5" actId="20577"/>
      <pc:docMkLst>
        <pc:docMk/>
      </pc:docMkLst>
      <pc:sldChg chg="modSp mod">
        <pc:chgData name="Ali Imran Khan" userId="1b5bb57a-5950-47f3-9580-38148fcd8ba4" providerId="ADAL" clId="{232DC464-BE62-4798-83CB-4465F4D265C7}" dt="2023-08-21T12:03:08.831" v="5" actId="20577"/>
        <pc:sldMkLst>
          <pc:docMk/>
          <pc:sldMk cId="124070057" sldId="2145705770"/>
        </pc:sldMkLst>
        <pc:spChg chg="mod">
          <ac:chgData name="Ali Imran Khan" userId="1b5bb57a-5950-47f3-9580-38148fcd8ba4" providerId="ADAL" clId="{232DC464-BE62-4798-83CB-4465F4D265C7}" dt="2023-08-21T12:03:08.831" v="5" actId="20577"/>
          <ac:spMkLst>
            <pc:docMk/>
            <pc:sldMk cId="124070057" sldId="2145705770"/>
            <ac:spMk id="24" creationId="{00000000-0000-0000-0000-000000000000}"/>
          </ac:spMkLst>
        </pc:spChg>
        <pc:spChg chg="mod">
          <ac:chgData name="Ali Imran Khan" userId="1b5bb57a-5950-47f3-9580-38148fcd8ba4" providerId="ADAL" clId="{232DC464-BE62-4798-83CB-4465F4D265C7}" dt="2023-08-21T12:03:04.970" v="4" actId="57"/>
          <ac:spMkLst>
            <pc:docMk/>
            <pc:sldMk cId="124070057" sldId="2145705770"/>
            <ac:spMk id="32" creationId="{00000000-0000-0000-0000-000000000000}"/>
          </ac:spMkLst>
        </pc:spChg>
      </pc:sldChg>
      <pc:sldMasterChg chg="delSp modSp mod">
        <pc:chgData name="Ali Imran Khan" userId="1b5bb57a-5950-47f3-9580-38148fcd8ba4" providerId="ADAL" clId="{232DC464-BE62-4798-83CB-4465F4D265C7}" dt="2023-08-21T12:02:53.049" v="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232DC464-BE62-4798-83CB-4465F4D265C7}" dt="2023-08-21T12:02:53.049" v="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1b5bb57a-5950-47f3-9580-38148fcd8ba4" providerId="ADAL" clId="{C25C3FBE-8CCE-4D3D-9954-36901D786AD0}"/>
    <pc:docChg chg="undo custSel addSld delSld modSld">
      <pc:chgData name="Ali Imran Khan" userId="1b5bb57a-5950-47f3-9580-38148fcd8ba4" providerId="ADAL" clId="{C25C3FBE-8CCE-4D3D-9954-36901D786AD0}" dt="2023-06-08T09:28:53.808" v="105" actId="20577"/>
      <pc:docMkLst>
        <pc:docMk/>
      </pc:docMkLst>
      <pc:sldChg chg="del">
        <pc:chgData name="Ali Imran Khan" userId="1b5bb57a-5950-47f3-9580-38148fcd8ba4" providerId="ADAL" clId="{C25C3FBE-8CCE-4D3D-9954-36901D786AD0}" dt="2023-06-08T09:26:53.621" v="47" actId="47"/>
        <pc:sldMkLst>
          <pc:docMk/>
          <pc:sldMk cId="4056972917" sldId="436"/>
        </pc:sldMkLst>
      </pc:sldChg>
      <pc:sldChg chg="del">
        <pc:chgData name="Ali Imran Khan" userId="1b5bb57a-5950-47f3-9580-38148fcd8ba4" providerId="ADAL" clId="{C25C3FBE-8CCE-4D3D-9954-36901D786AD0}" dt="2023-06-08T09:26:54.080" v="48" actId="47"/>
        <pc:sldMkLst>
          <pc:docMk/>
          <pc:sldMk cId="913626314" sldId="437"/>
        </pc:sldMkLst>
      </pc:sldChg>
      <pc:sldChg chg="del">
        <pc:chgData name="Ali Imran Khan" userId="1b5bb57a-5950-47f3-9580-38148fcd8ba4" providerId="ADAL" clId="{C25C3FBE-8CCE-4D3D-9954-36901D786AD0}" dt="2023-06-08T09:26:53.085" v="46" actId="47"/>
        <pc:sldMkLst>
          <pc:docMk/>
          <pc:sldMk cId="3475423120" sldId="2076137113"/>
        </pc:sldMkLst>
      </pc:sldChg>
      <pc:sldChg chg="add del">
        <pc:chgData name="Ali Imran Khan" userId="1b5bb57a-5950-47f3-9580-38148fcd8ba4" providerId="ADAL" clId="{C25C3FBE-8CCE-4D3D-9954-36901D786AD0}" dt="2023-06-08T09:28:46.247" v="97"/>
        <pc:sldMkLst>
          <pc:docMk/>
          <pc:sldMk cId="418380069" sldId="2145705768"/>
        </pc:sldMkLst>
      </pc:sldChg>
      <pc:sldChg chg="add del">
        <pc:chgData name="Ali Imran Khan" userId="1b5bb57a-5950-47f3-9580-38148fcd8ba4" providerId="ADAL" clId="{C25C3FBE-8CCE-4D3D-9954-36901D786AD0}" dt="2023-06-08T09:28:46.247" v="97"/>
        <pc:sldMkLst>
          <pc:docMk/>
          <pc:sldMk cId="3538768396" sldId="2145705769"/>
        </pc:sldMkLst>
      </pc:sldChg>
      <pc:sldChg chg="modSp add del mod">
        <pc:chgData name="Ali Imran Khan" userId="1b5bb57a-5950-47f3-9580-38148fcd8ba4" providerId="ADAL" clId="{C25C3FBE-8CCE-4D3D-9954-36901D786AD0}" dt="2023-06-08T09:28:48.135" v="99" actId="47"/>
        <pc:sldMkLst>
          <pc:docMk/>
          <pc:sldMk cId="124070057" sldId="2145705770"/>
        </pc:sldMkLst>
        <pc:spChg chg="mod">
          <ac:chgData name="Ali Imran Khan" userId="1b5bb57a-5950-47f3-9580-38148fcd8ba4" providerId="ADAL" clId="{C25C3FBE-8CCE-4D3D-9954-36901D786AD0}" dt="2023-06-08T09:27:00.932" v="50" actId="27636"/>
          <ac:spMkLst>
            <pc:docMk/>
            <pc:sldMk cId="124070057" sldId="2145705770"/>
            <ac:spMk id="2" creationId="{00000000-0000-0000-0000-000000000000}"/>
          </ac:spMkLst>
        </pc:spChg>
      </pc:sldChg>
      <pc:sldChg chg="add del">
        <pc:chgData name="Ali Imran Khan" userId="1b5bb57a-5950-47f3-9580-38148fcd8ba4" providerId="ADAL" clId="{C25C3FBE-8CCE-4D3D-9954-36901D786AD0}" dt="2023-06-08T09:28:47.022" v="98" actId="47"/>
        <pc:sldMkLst>
          <pc:docMk/>
          <pc:sldMk cId="2237700956" sldId="2145705771"/>
        </pc:sldMkLst>
      </pc:sldChg>
      <pc:sldChg chg="modSp mod">
        <pc:chgData name="Ali Imran Khan" userId="1b5bb57a-5950-47f3-9580-38148fcd8ba4" providerId="ADAL" clId="{C25C3FBE-8CCE-4D3D-9954-36901D786AD0}" dt="2023-06-08T09:28:53.808" v="105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C25C3FBE-8CCE-4D3D-9954-36901D786AD0}" dt="2023-06-08T09:28:53.808" v="105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addSldLayout delSldLayout">
        <pc:chgData name="Ali Imran Khan" userId="1b5bb57a-5950-47f3-9580-38148fcd8ba4" providerId="ADAL" clId="{C25C3FBE-8CCE-4D3D-9954-36901D786AD0}" dt="2023-06-08T09:28:48.135" v="99" actId="47"/>
        <pc:sldMasterMkLst>
          <pc:docMk/>
          <pc:sldMasterMk cId="2009458340" sldId="2147483674"/>
        </pc:sldMasterMkLst>
        <pc:sldLayoutChg chg="del">
          <pc:chgData name="Ali Imran Khan" userId="1b5bb57a-5950-47f3-9580-38148fcd8ba4" providerId="ADAL" clId="{C25C3FBE-8CCE-4D3D-9954-36901D786AD0}" dt="2023-06-08T09:26:53.085" v="46" actId="47"/>
          <pc:sldLayoutMkLst>
            <pc:docMk/>
            <pc:sldMasterMk cId="2009458340" sldId="2147483674"/>
            <pc:sldLayoutMk cId="748018291" sldId="2147483686"/>
          </pc:sldLayoutMkLst>
        </pc:sldLayoutChg>
        <pc:sldLayoutChg chg="add del">
          <pc:chgData name="Ali Imran Khan" userId="1b5bb57a-5950-47f3-9580-38148fcd8ba4" providerId="ADAL" clId="{C25C3FBE-8CCE-4D3D-9954-36901D786AD0}" dt="2023-06-08T09:28:48.135" v="99" actId="47"/>
          <pc:sldLayoutMkLst>
            <pc:docMk/>
            <pc:sldMasterMk cId="2009458340" sldId="2147483674"/>
            <pc:sldLayoutMk cId="3733186928" sldId="2147483686"/>
          </pc:sldLayoutMkLst>
        </pc:sldLayoutChg>
        <pc:sldLayoutChg chg="add del">
          <pc:chgData name="Ali Imran Khan" userId="1b5bb57a-5950-47f3-9580-38148fcd8ba4" providerId="ADAL" clId="{C25C3FBE-8CCE-4D3D-9954-36901D786AD0}" dt="2023-06-08T09:28:47.022" v="98" actId="47"/>
          <pc:sldLayoutMkLst>
            <pc:docMk/>
            <pc:sldMasterMk cId="2009458340" sldId="2147483674"/>
            <pc:sldLayoutMk cId="3806228727" sldId="2147483687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6B945EA7-7406-72F9-771B-753D3EDDB16C}"/>
    <pc:docChg chg="modSld">
      <pc:chgData name="Ali Imran Khan" userId="S::aliimran.khan@sifycorp.com::1b5bb57a-5950-47f3-9580-38148fcd8ba4" providerId="AD" clId="Web-{6B945EA7-7406-72F9-771B-753D3EDDB16C}" dt="2024-08-12T11:26:34.100" v="0"/>
      <pc:docMkLst>
        <pc:docMk/>
      </pc:docMkLst>
      <pc:sldChg chg="modSp">
        <pc:chgData name="Ali Imran Khan" userId="S::aliimran.khan@sifycorp.com::1b5bb57a-5950-47f3-9580-38148fcd8ba4" providerId="AD" clId="Web-{6B945EA7-7406-72F9-771B-753D3EDDB16C}" dt="2024-08-12T11:26:34.100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6B945EA7-7406-72F9-771B-753D3EDDB16C}" dt="2024-08-12T11:26:34.100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Sify logo at bottom left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33186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0622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INDIABULLS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IndiaBulls Choses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SiFY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to re-architect its Network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4026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4026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40451" y="2341679"/>
            <a:ext cx="3635128" cy="4026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368701"/>
            <a:ext cx="3472968" cy="3169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configured for conditions unique to their branches, e.g., height of pole &lt; 6 mt., fiber to last mile etc.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Extended connectivity to the last mile through 2 different Service Providers for redundancy at customer’s DC, DR &amp; Corporate Offices with 99.9% uptime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Deployed P2P links as 2 different links for utilization in active-active mode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Hybrid Managed NOC support with necessary presence of resources at India Bulls Head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368700"/>
            <a:ext cx="3472968" cy="3304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Sify ensured flexibility in managing the cost during the fluctuating demand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20% operational cost reduction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Sify, has a proven track record of providing Network Services as part of their cloud@core</a:t>
            </a:r>
            <a:r>
              <a:rPr lang="en-US" sz="120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portfolio of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368701"/>
            <a:ext cx="3472968" cy="2427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Cost Optimization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Secure and Robust connectivity for the branches during uncertain times and be cloud ready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Organize their Network under a single trusted provider to ensure complete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agility to scale up and down branches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478B9-946E-41BC-97DB-1D180A8A4F75}"/>
              </a:ext>
            </a:extLst>
          </p:cNvPr>
          <p:cNvSpPr txBox="1"/>
          <p:nvPr/>
        </p:nvSpPr>
        <p:spPr>
          <a:xfrm>
            <a:off x="551231" y="1281661"/>
            <a:ext cx="1108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Transformation Goal: Ensuring Scalability, Performance &amp; Reliability of Network at a lower cost during uncertain times</a:t>
            </a:r>
            <a:endParaRPr lang="en-IN" sz="1600" dirty="0"/>
          </a:p>
        </p:txBody>
      </p:sp>
      <p:pic>
        <p:nvPicPr>
          <p:cNvPr id="4" name="Picture 3" descr="Indiabulls Housing Finance - Wikipedia">
            <a:extLst>
              <a:ext uri="{FF2B5EF4-FFF2-40B4-BE49-F238E27FC236}">
                <a16:creationId xmlns:a16="http://schemas.microsoft.com/office/drawing/2014/main" id="{CC6CF5A2-0C68-4BDF-8F8E-C9824BB63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55"/>
          <a:stretch/>
        </p:blipFill>
        <p:spPr bwMode="auto">
          <a:xfrm>
            <a:off x="10075025" y="311493"/>
            <a:ext cx="1928668" cy="6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89691"/>
            <a:ext cx="9718549" cy="49244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Single Network provider for business continuity at Optimized cost</a:t>
            </a:r>
            <a:endParaRPr lang="en-I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4026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4026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4026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61707" y="3368702"/>
            <a:ext cx="3323485" cy="3178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Ensured business continuity at optimized cost during uncertain times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pane visibility for their digital initiatives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Ensuring enhanced employee productivity with superior network performance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Simplified and predictable pricing construct with the required SLAs across all the locations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1"/>
            <a:ext cx="3323485" cy="297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Trusted Services Provider for Cloud Enabling technologies - Sify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provisioning and visibility for all branches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Agility in service delivery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Comprehensive Network operation and performance management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Multiple Service Providers – Airtel, Tata Communications and Sify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Management of WAN links and feasibility issues handled by Indiabulls internal team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Reporting from various Service providers for link was different and difficult to manage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diabulls Housing Finance - Wikipedia">
            <a:extLst>
              <a:ext uri="{FF2B5EF4-FFF2-40B4-BE49-F238E27FC236}">
                <a16:creationId xmlns:a16="http://schemas.microsoft.com/office/drawing/2014/main" id="{CC6CF5A2-0C68-4BDF-8F8E-C9824BB63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55"/>
          <a:stretch/>
        </p:blipFill>
        <p:spPr bwMode="auto">
          <a:xfrm>
            <a:off x="9562561" y="185469"/>
            <a:ext cx="2411030" cy="7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312</Words>
  <Application>Microsoft Office PowerPoint</Application>
  <PresentationFormat>Widescreen</PresentationFormat>
  <Paragraphs>39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IndiaBulls Choses SiFY to re-architect its Network</vt:lpstr>
      <vt:lpstr>Single Network provider for business continuity at Optimized cost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29</cp:revision>
  <dcterms:created xsi:type="dcterms:W3CDTF">2023-06-08T07:32:51Z</dcterms:created>
  <dcterms:modified xsi:type="dcterms:W3CDTF">2024-08-12T11:26:37Z</dcterms:modified>
</cp:coreProperties>
</file>