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5"/>
    <p:sldMasterId id="2147483732" r:id="rId6"/>
    <p:sldMasterId id="2147483747" r:id="rId7"/>
  </p:sldMasterIdLst>
  <p:notesMasterIdLst>
    <p:notesMasterId r:id="rId13"/>
  </p:notesMasterIdLst>
  <p:handoutMasterIdLst>
    <p:handoutMasterId r:id="rId14"/>
  </p:handoutMasterIdLst>
  <p:sldIdLst>
    <p:sldId id="2145705775" r:id="rId8"/>
    <p:sldId id="2076137075" r:id="rId9"/>
    <p:sldId id="2145705782" r:id="rId10"/>
    <p:sldId id="2146846791" r:id="rId11"/>
    <p:sldId id="2145705778" r:id="rId12"/>
  </p:sldIdLst>
  <p:sldSz cx="9144000" cy="5143500" type="screen16x9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2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6F2"/>
    <a:srgbClr val="0071DB"/>
    <a:srgbClr val="000000"/>
    <a:srgbClr val="4BACC6"/>
    <a:srgbClr val="31859C"/>
    <a:srgbClr val="10253F"/>
    <a:srgbClr val="1E9AD8"/>
    <a:srgbClr val="5B7087"/>
    <a:srgbClr val="142142"/>
    <a:srgbClr val="040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D09FB5-6C35-4B8D-A4B0-89FA87F8AB16}" v="1" dt="2023-08-21T11:01:32.7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816" autoAdjust="0"/>
  </p:normalViewPr>
  <p:slideViewPr>
    <p:cSldViewPr showGuides="1">
      <p:cViewPr varScale="1">
        <p:scale>
          <a:sx n="84" d="100"/>
          <a:sy n="84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zar  Ahamed A.R." userId="adffb747-aaa0-46e0-848c-ae0c27f7bc73" providerId="ADAL" clId="{B9AA9AF6-63E3-4378-B255-AAE4F46A6534}"/>
    <pc:docChg chg="undo custSel addSld delSld modSld sldOrd">
      <pc:chgData name="Nizar  Ahamed A.R." userId="adffb747-aaa0-46e0-848c-ae0c27f7bc73" providerId="ADAL" clId="{B9AA9AF6-63E3-4378-B255-AAE4F46A6534}" dt="2021-12-08T07:07:03.743" v="756"/>
      <pc:docMkLst>
        <pc:docMk/>
      </pc:docMkLst>
      <pc:sldChg chg="addSp delSp modSp del mod">
        <pc:chgData name="Nizar  Ahamed A.R." userId="adffb747-aaa0-46e0-848c-ae0c27f7bc73" providerId="ADAL" clId="{B9AA9AF6-63E3-4378-B255-AAE4F46A6534}" dt="2021-12-08T05:41:08.131" v="131" actId="47"/>
        <pc:sldMkLst>
          <pc:docMk/>
          <pc:sldMk cId="659132302" sldId="433"/>
        </pc:sldMkLst>
        <pc:spChg chg="add del mod">
          <ac:chgData name="Nizar  Ahamed A.R." userId="adffb747-aaa0-46e0-848c-ae0c27f7bc73" providerId="ADAL" clId="{B9AA9AF6-63E3-4378-B255-AAE4F46A6534}" dt="2021-12-08T05:37:06.343" v="97" actId="478"/>
          <ac:spMkLst>
            <pc:docMk/>
            <pc:sldMk cId="659132302" sldId="433"/>
            <ac:spMk id="4" creationId="{2A8E4AF5-A4F8-4C87-B1F0-2D5311EF009A}"/>
          </ac:spMkLst>
        </pc:spChg>
        <pc:spChg chg="add del mod">
          <ac:chgData name="Nizar  Ahamed A.R." userId="adffb747-aaa0-46e0-848c-ae0c27f7bc73" providerId="ADAL" clId="{B9AA9AF6-63E3-4378-B255-AAE4F46A6534}" dt="2021-12-08T05:37:06.343" v="97" actId="478"/>
          <ac:spMkLst>
            <pc:docMk/>
            <pc:sldMk cId="659132302" sldId="433"/>
            <ac:spMk id="17" creationId="{65C6F533-8BEA-4F4F-9804-32AB263BF9AE}"/>
          </ac:spMkLst>
        </pc:spChg>
        <pc:spChg chg="add del mod">
          <ac:chgData name="Nizar  Ahamed A.R." userId="adffb747-aaa0-46e0-848c-ae0c27f7bc73" providerId="ADAL" clId="{B9AA9AF6-63E3-4378-B255-AAE4F46A6534}" dt="2021-12-08T05:37:06.343" v="97" actId="478"/>
          <ac:spMkLst>
            <pc:docMk/>
            <pc:sldMk cId="659132302" sldId="433"/>
            <ac:spMk id="18" creationId="{DA6612B5-9938-4670-9F16-77D58845F6E4}"/>
          </ac:spMkLst>
        </pc:spChg>
        <pc:spChg chg="add del mod">
          <ac:chgData name="Nizar  Ahamed A.R." userId="adffb747-aaa0-46e0-848c-ae0c27f7bc73" providerId="ADAL" clId="{B9AA9AF6-63E3-4378-B255-AAE4F46A6534}" dt="2021-12-08T05:37:06.343" v="97" actId="478"/>
          <ac:spMkLst>
            <pc:docMk/>
            <pc:sldMk cId="659132302" sldId="433"/>
            <ac:spMk id="19" creationId="{60D0EA37-2A7A-48E6-B7ED-C28DF03A34E7}"/>
          </ac:spMkLst>
        </pc:spChg>
      </pc:sldChg>
      <pc:sldChg chg="modSp mod">
        <pc:chgData name="Nizar  Ahamed A.R." userId="adffb747-aaa0-46e0-848c-ae0c27f7bc73" providerId="ADAL" clId="{B9AA9AF6-63E3-4378-B255-AAE4F46A6534}" dt="2021-12-08T05:41:40.624" v="134" actId="20577"/>
        <pc:sldMkLst>
          <pc:docMk/>
          <pc:sldMk cId="2567931826" sldId="448"/>
        </pc:sldMkLst>
        <pc:spChg chg="mod">
          <ac:chgData name="Nizar  Ahamed A.R." userId="adffb747-aaa0-46e0-848c-ae0c27f7bc73" providerId="ADAL" clId="{B9AA9AF6-63E3-4378-B255-AAE4F46A6534}" dt="2021-12-08T05:41:40.624" v="134" actId="20577"/>
          <ac:spMkLst>
            <pc:docMk/>
            <pc:sldMk cId="2567931826" sldId="448"/>
            <ac:spMk id="2" creationId="{00000000-0000-0000-0000-000000000000}"/>
          </ac:spMkLst>
        </pc:spChg>
      </pc:sldChg>
      <pc:sldChg chg="modSp del mod">
        <pc:chgData name="Nizar  Ahamed A.R." userId="adffb747-aaa0-46e0-848c-ae0c27f7bc73" providerId="ADAL" clId="{B9AA9AF6-63E3-4378-B255-AAE4F46A6534}" dt="2021-12-08T05:41:09.886" v="132" actId="47"/>
        <pc:sldMkLst>
          <pc:docMk/>
          <pc:sldMk cId="2404662925" sldId="2076136834"/>
        </pc:sldMkLst>
        <pc:picChg chg="mod">
          <ac:chgData name="Nizar  Ahamed A.R." userId="adffb747-aaa0-46e0-848c-ae0c27f7bc73" providerId="ADAL" clId="{B9AA9AF6-63E3-4378-B255-AAE4F46A6534}" dt="2021-12-08T05:21:48.828" v="0" actId="1076"/>
          <ac:picMkLst>
            <pc:docMk/>
            <pc:sldMk cId="2404662925" sldId="2076136834"/>
            <ac:picMk id="38" creationId="{1F988BDB-CE7F-49FF-90FA-774313A0EEAA}"/>
          </ac:picMkLst>
        </pc:picChg>
      </pc:sldChg>
      <pc:sldChg chg="modSp mod">
        <pc:chgData name="Nizar  Ahamed A.R." userId="adffb747-aaa0-46e0-848c-ae0c27f7bc73" providerId="ADAL" clId="{B9AA9AF6-63E3-4378-B255-AAE4F46A6534}" dt="2021-12-08T06:25:37.266" v="380" actId="14734"/>
        <pc:sldMkLst>
          <pc:docMk/>
          <pc:sldMk cId="3071325251" sldId="2145705764"/>
        </pc:sldMkLst>
        <pc:spChg chg="mod">
          <ac:chgData name="Nizar  Ahamed A.R." userId="adffb747-aaa0-46e0-848c-ae0c27f7bc73" providerId="ADAL" clId="{B9AA9AF6-63E3-4378-B255-AAE4F46A6534}" dt="2021-12-08T05:42:16.363" v="139"/>
          <ac:spMkLst>
            <pc:docMk/>
            <pc:sldMk cId="3071325251" sldId="2145705764"/>
            <ac:spMk id="2" creationId="{D6B61D9F-AAA2-4FA1-8B3C-5AD252FCDE09}"/>
          </ac:spMkLst>
        </pc:spChg>
        <pc:graphicFrameChg chg="modGraphic">
          <ac:chgData name="Nizar  Ahamed A.R." userId="adffb747-aaa0-46e0-848c-ae0c27f7bc73" providerId="ADAL" clId="{B9AA9AF6-63E3-4378-B255-AAE4F46A6534}" dt="2021-12-08T06:25:37.266" v="380" actId="14734"/>
          <ac:graphicFrameMkLst>
            <pc:docMk/>
            <pc:sldMk cId="3071325251" sldId="2145705764"/>
            <ac:graphicFrameMk id="4" creationId="{0EF851ED-9179-44BD-A60D-75BD9E52EBF7}"/>
          </ac:graphicFrameMkLst>
        </pc:graphicFrameChg>
      </pc:sldChg>
      <pc:sldChg chg="modSp mod">
        <pc:chgData name="Nizar  Ahamed A.R." userId="adffb747-aaa0-46e0-848c-ae0c27f7bc73" providerId="ADAL" clId="{B9AA9AF6-63E3-4378-B255-AAE4F46A6534}" dt="2021-12-08T07:07:03.743" v="756"/>
        <pc:sldMkLst>
          <pc:docMk/>
          <pc:sldMk cId="2527500146" sldId="2145705765"/>
        </pc:sldMkLst>
        <pc:spChg chg="mod">
          <ac:chgData name="Nizar  Ahamed A.R." userId="adffb747-aaa0-46e0-848c-ae0c27f7bc73" providerId="ADAL" clId="{B9AA9AF6-63E3-4378-B255-AAE4F46A6534}" dt="2021-12-08T05:41:23.056" v="133" actId="20577"/>
          <ac:spMkLst>
            <pc:docMk/>
            <pc:sldMk cId="2527500146" sldId="2145705765"/>
            <ac:spMk id="2" creationId="{645727D7-F2EA-45C0-9AFC-C5B79E1758A0}"/>
          </ac:spMkLst>
        </pc:spChg>
        <pc:picChg chg="mod">
          <ac:chgData name="Nizar  Ahamed A.R." userId="adffb747-aaa0-46e0-848c-ae0c27f7bc73" providerId="ADAL" clId="{B9AA9AF6-63E3-4378-B255-AAE4F46A6534}" dt="2021-12-08T07:06:52.793" v="752"/>
          <ac:picMkLst>
            <pc:docMk/>
            <pc:sldMk cId="2527500146" sldId="2145705765"/>
            <ac:picMk id="36" creationId="{BCA7CF14-E6A3-4273-81C1-6B54D672128D}"/>
          </ac:picMkLst>
        </pc:picChg>
        <pc:picChg chg="mod">
          <ac:chgData name="Nizar  Ahamed A.R." userId="adffb747-aaa0-46e0-848c-ae0c27f7bc73" providerId="ADAL" clId="{B9AA9AF6-63E3-4378-B255-AAE4F46A6534}" dt="2021-12-08T07:06:55.419" v="753"/>
          <ac:picMkLst>
            <pc:docMk/>
            <pc:sldMk cId="2527500146" sldId="2145705765"/>
            <ac:picMk id="40" creationId="{524CB652-1062-42F8-94EB-0E3EEA7C8EAB}"/>
          </ac:picMkLst>
        </pc:picChg>
        <pc:picChg chg="mod">
          <ac:chgData name="Nizar  Ahamed A.R." userId="adffb747-aaa0-46e0-848c-ae0c27f7bc73" providerId="ADAL" clId="{B9AA9AF6-63E3-4378-B255-AAE4F46A6534}" dt="2021-12-08T07:06:57.752" v="754"/>
          <ac:picMkLst>
            <pc:docMk/>
            <pc:sldMk cId="2527500146" sldId="2145705765"/>
            <ac:picMk id="59" creationId="{80EF1F95-C7A3-40A2-BF61-C9660D0FCCDF}"/>
          </ac:picMkLst>
        </pc:picChg>
        <pc:picChg chg="mod">
          <ac:chgData name="Nizar  Ahamed A.R." userId="adffb747-aaa0-46e0-848c-ae0c27f7bc73" providerId="ADAL" clId="{B9AA9AF6-63E3-4378-B255-AAE4F46A6534}" dt="2021-12-08T07:07:01.016" v="755"/>
          <ac:picMkLst>
            <pc:docMk/>
            <pc:sldMk cId="2527500146" sldId="2145705765"/>
            <ac:picMk id="60" creationId="{F2019CA9-ABAA-4400-B9E5-E3BCF572D9F4}"/>
          </ac:picMkLst>
        </pc:picChg>
        <pc:picChg chg="mod">
          <ac:chgData name="Nizar  Ahamed A.R." userId="adffb747-aaa0-46e0-848c-ae0c27f7bc73" providerId="ADAL" clId="{B9AA9AF6-63E3-4378-B255-AAE4F46A6534}" dt="2021-12-08T07:07:03.743" v="756"/>
          <ac:picMkLst>
            <pc:docMk/>
            <pc:sldMk cId="2527500146" sldId="2145705765"/>
            <ac:picMk id="61" creationId="{CA4AD840-119B-41D8-8391-403E6E795188}"/>
          </ac:picMkLst>
        </pc:picChg>
      </pc:sldChg>
      <pc:sldChg chg="addSp delSp modSp add mod ord">
        <pc:chgData name="Nizar  Ahamed A.R." userId="adffb747-aaa0-46e0-848c-ae0c27f7bc73" providerId="ADAL" clId="{B9AA9AF6-63E3-4378-B255-AAE4F46A6534}" dt="2021-12-08T06:55:05.943" v="691" actId="20577"/>
        <pc:sldMkLst>
          <pc:docMk/>
          <pc:sldMk cId="71124909" sldId="2145705767"/>
        </pc:sldMkLst>
        <pc:spChg chg="mod ord">
          <ac:chgData name="Nizar  Ahamed A.R." userId="adffb747-aaa0-46e0-848c-ae0c27f7bc73" providerId="ADAL" clId="{B9AA9AF6-63E3-4378-B255-AAE4F46A6534}" dt="2021-12-08T05:37:32.505" v="103" actId="12788"/>
          <ac:spMkLst>
            <pc:docMk/>
            <pc:sldMk cId="71124909" sldId="2145705767"/>
            <ac:spMk id="4" creationId="{2A8E4AF5-A4F8-4C87-B1F0-2D5311EF009A}"/>
          </ac:spMkLst>
        </pc:spChg>
        <pc:spChg chg="mod">
          <ac:chgData name="Nizar  Ahamed A.R." userId="adffb747-aaa0-46e0-848c-ae0c27f7bc73" providerId="ADAL" clId="{B9AA9AF6-63E3-4378-B255-AAE4F46A6534}" dt="2021-12-08T05:38:53.714" v="126" actId="207"/>
          <ac:spMkLst>
            <pc:docMk/>
            <pc:sldMk cId="71124909" sldId="2145705767"/>
            <ac:spMk id="5" creationId="{7C89241B-D35E-45DA-9162-B95B9A366359}"/>
          </ac:spMkLst>
        </pc:spChg>
        <pc:spChg chg="mod">
          <ac:chgData name="Nizar  Ahamed A.R." userId="adffb747-aaa0-46e0-848c-ae0c27f7bc73" providerId="ADAL" clId="{B9AA9AF6-63E3-4378-B255-AAE4F46A6534}" dt="2021-12-08T05:38:07.768" v="112" actId="1035"/>
          <ac:spMkLst>
            <pc:docMk/>
            <pc:sldMk cId="71124909" sldId="2145705767"/>
            <ac:spMk id="6" creationId="{A692FC38-A930-4C4B-8935-366B4B61ED13}"/>
          </ac:spMkLst>
        </pc:spChg>
        <pc:spChg chg="mod">
          <ac:chgData name="Nizar  Ahamed A.R." userId="adffb747-aaa0-46e0-848c-ae0c27f7bc73" providerId="ADAL" clId="{B9AA9AF6-63E3-4378-B255-AAE4F46A6534}" dt="2021-12-08T05:38:50.484" v="125" actId="207"/>
          <ac:spMkLst>
            <pc:docMk/>
            <pc:sldMk cId="71124909" sldId="2145705767"/>
            <ac:spMk id="7" creationId="{6195323A-18CA-418A-8B1C-8D86BFEA805E}"/>
          </ac:spMkLst>
        </pc:spChg>
        <pc:spChg chg="mod">
          <ac:chgData name="Nizar  Ahamed A.R." userId="adffb747-aaa0-46e0-848c-ae0c27f7bc73" providerId="ADAL" clId="{B9AA9AF6-63E3-4378-B255-AAE4F46A6534}" dt="2021-12-08T05:55:14.655" v="142" actId="1076"/>
          <ac:spMkLst>
            <pc:docMk/>
            <pc:sldMk cId="71124909" sldId="2145705767"/>
            <ac:spMk id="8" creationId="{83592E06-4934-45EB-ADE7-EC8E355885F7}"/>
          </ac:spMkLst>
        </pc:spChg>
        <pc:spChg chg="mod">
          <ac:chgData name="Nizar  Ahamed A.R." userId="adffb747-aaa0-46e0-848c-ae0c27f7bc73" providerId="ADAL" clId="{B9AA9AF6-63E3-4378-B255-AAE4F46A6534}" dt="2021-12-08T06:55:05.943" v="691" actId="20577"/>
          <ac:spMkLst>
            <pc:docMk/>
            <pc:sldMk cId="71124909" sldId="2145705767"/>
            <ac:spMk id="9" creationId="{8F89F8F6-9179-410C-9667-51115012BAD9}"/>
          </ac:spMkLst>
        </pc:spChg>
        <pc:spChg chg="mod">
          <ac:chgData name="Nizar  Ahamed A.R." userId="adffb747-aaa0-46e0-848c-ae0c27f7bc73" providerId="ADAL" clId="{B9AA9AF6-63E3-4378-B255-AAE4F46A6534}" dt="2021-12-08T05:38:07.768" v="112" actId="1035"/>
          <ac:spMkLst>
            <pc:docMk/>
            <pc:sldMk cId="71124909" sldId="2145705767"/>
            <ac:spMk id="10" creationId="{935E2486-F5D3-4DFA-BEEF-0699FB783818}"/>
          </ac:spMkLst>
        </pc:spChg>
        <pc:spChg chg="mod">
          <ac:chgData name="Nizar  Ahamed A.R." userId="adffb747-aaa0-46e0-848c-ae0c27f7bc73" providerId="ADAL" clId="{B9AA9AF6-63E3-4378-B255-AAE4F46A6534}" dt="2021-12-08T05:38:43.288" v="123" actId="207"/>
          <ac:spMkLst>
            <pc:docMk/>
            <pc:sldMk cId="71124909" sldId="2145705767"/>
            <ac:spMk id="11" creationId="{2A3CBE59-F1F3-4336-A6FC-DA320F7F74BE}"/>
          </ac:spMkLst>
        </pc:spChg>
        <pc:spChg chg="mod">
          <ac:chgData name="Nizar  Ahamed A.R." userId="adffb747-aaa0-46e0-848c-ae0c27f7bc73" providerId="ADAL" clId="{B9AA9AF6-63E3-4378-B255-AAE4F46A6534}" dt="2021-12-08T05:38:07.768" v="112" actId="1035"/>
          <ac:spMkLst>
            <pc:docMk/>
            <pc:sldMk cId="71124909" sldId="2145705767"/>
            <ac:spMk id="12" creationId="{710A39BB-3BA0-4F1E-BFF4-6F668475B57B}"/>
          </ac:spMkLst>
        </pc:spChg>
        <pc:spChg chg="mod ord">
          <ac:chgData name="Nizar  Ahamed A.R." userId="adffb747-aaa0-46e0-848c-ae0c27f7bc73" providerId="ADAL" clId="{B9AA9AF6-63E3-4378-B255-AAE4F46A6534}" dt="2021-12-08T05:37:36.888" v="104" actId="12788"/>
          <ac:spMkLst>
            <pc:docMk/>
            <pc:sldMk cId="71124909" sldId="2145705767"/>
            <ac:spMk id="17" creationId="{65C6F533-8BEA-4F4F-9804-32AB263BF9AE}"/>
          </ac:spMkLst>
        </pc:spChg>
        <pc:spChg chg="mod ord">
          <ac:chgData name="Nizar  Ahamed A.R." userId="adffb747-aaa0-46e0-848c-ae0c27f7bc73" providerId="ADAL" clId="{B9AA9AF6-63E3-4378-B255-AAE4F46A6534}" dt="2021-12-08T05:37:42.807" v="105" actId="12788"/>
          <ac:spMkLst>
            <pc:docMk/>
            <pc:sldMk cId="71124909" sldId="2145705767"/>
            <ac:spMk id="18" creationId="{DA6612B5-9938-4670-9F16-77D58845F6E4}"/>
          </ac:spMkLst>
        </pc:spChg>
        <pc:spChg chg="mod ord">
          <ac:chgData name="Nizar  Ahamed A.R." userId="adffb747-aaa0-46e0-848c-ae0c27f7bc73" providerId="ADAL" clId="{B9AA9AF6-63E3-4378-B255-AAE4F46A6534}" dt="2021-12-08T05:37:46.777" v="106" actId="12788"/>
          <ac:spMkLst>
            <pc:docMk/>
            <pc:sldMk cId="71124909" sldId="2145705767"/>
            <ac:spMk id="19" creationId="{60D0EA37-2A7A-48E6-B7ED-C28DF03A34E7}"/>
          </ac:spMkLst>
        </pc:spChg>
        <pc:spChg chg="add mod">
          <ac:chgData name="Nizar  Ahamed A.R." userId="adffb747-aaa0-46e0-848c-ae0c27f7bc73" providerId="ADAL" clId="{B9AA9AF6-63E3-4378-B255-AAE4F46A6534}" dt="2021-12-08T05:37:01.166" v="96" actId="12789"/>
          <ac:spMkLst>
            <pc:docMk/>
            <pc:sldMk cId="71124909" sldId="2145705767"/>
            <ac:spMk id="22" creationId="{17C46EC4-4AE0-4BCB-BAB7-82B646069C50}"/>
          </ac:spMkLst>
        </pc:spChg>
        <pc:spChg chg="add mod">
          <ac:chgData name="Nizar  Ahamed A.R." userId="adffb747-aaa0-46e0-848c-ae0c27f7bc73" providerId="ADAL" clId="{B9AA9AF6-63E3-4378-B255-AAE4F46A6534}" dt="2021-12-08T05:37:01.166" v="96" actId="12789"/>
          <ac:spMkLst>
            <pc:docMk/>
            <pc:sldMk cId="71124909" sldId="2145705767"/>
            <ac:spMk id="23" creationId="{54CD0283-3C17-4141-919E-0FCCAF955B22}"/>
          </ac:spMkLst>
        </pc:spChg>
        <pc:spChg chg="add mod">
          <ac:chgData name="Nizar  Ahamed A.R." userId="adffb747-aaa0-46e0-848c-ae0c27f7bc73" providerId="ADAL" clId="{B9AA9AF6-63E3-4378-B255-AAE4F46A6534}" dt="2021-12-08T05:37:01.166" v="96" actId="12789"/>
          <ac:spMkLst>
            <pc:docMk/>
            <pc:sldMk cId="71124909" sldId="2145705767"/>
            <ac:spMk id="24" creationId="{853701FE-4020-40E8-A4EC-41864EF4A695}"/>
          </ac:spMkLst>
        </pc:spChg>
        <pc:spChg chg="add mod">
          <ac:chgData name="Nizar  Ahamed A.R." userId="adffb747-aaa0-46e0-848c-ae0c27f7bc73" providerId="ADAL" clId="{B9AA9AF6-63E3-4378-B255-AAE4F46A6534}" dt="2021-12-08T05:37:01.166" v="96" actId="12789"/>
          <ac:spMkLst>
            <pc:docMk/>
            <pc:sldMk cId="71124909" sldId="2145705767"/>
            <ac:spMk id="25" creationId="{EA434A07-3A5A-459A-BD60-A5BDC94E7063}"/>
          </ac:spMkLst>
        </pc:spChg>
        <pc:picChg chg="del">
          <ac:chgData name="Nizar  Ahamed A.R." userId="adffb747-aaa0-46e0-848c-ae0c27f7bc73" providerId="ADAL" clId="{B9AA9AF6-63E3-4378-B255-AAE4F46A6534}" dt="2021-12-08T05:35:57.093" v="86" actId="478"/>
          <ac:picMkLst>
            <pc:docMk/>
            <pc:sldMk cId="71124909" sldId="2145705767"/>
            <ac:picMk id="3" creationId="{395C9C82-BAFA-4F65-A25A-7EA2920DA9F4}"/>
          </ac:picMkLst>
        </pc:picChg>
        <pc:picChg chg="mod">
          <ac:chgData name="Nizar  Ahamed A.R." userId="adffb747-aaa0-46e0-848c-ae0c27f7bc73" providerId="ADAL" clId="{B9AA9AF6-63E3-4378-B255-AAE4F46A6534}" dt="2021-12-08T05:38:31.410" v="122" actId="14100"/>
          <ac:picMkLst>
            <pc:docMk/>
            <pc:sldMk cId="71124909" sldId="2145705767"/>
            <ac:picMk id="13" creationId="{E06B68AC-38A1-4060-9DF1-A09B69A91113}"/>
          </ac:picMkLst>
        </pc:picChg>
        <pc:picChg chg="mod">
          <ac:chgData name="Nizar  Ahamed A.R." userId="adffb747-aaa0-46e0-848c-ae0c27f7bc73" providerId="ADAL" clId="{B9AA9AF6-63E3-4378-B255-AAE4F46A6534}" dt="2021-12-08T05:38:31.410" v="122" actId="14100"/>
          <ac:picMkLst>
            <pc:docMk/>
            <pc:sldMk cId="71124909" sldId="2145705767"/>
            <ac:picMk id="14" creationId="{0D7F905B-EDEF-4C29-B553-337AE55542FA}"/>
          </ac:picMkLst>
        </pc:picChg>
        <pc:picChg chg="mod">
          <ac:chgData name="Nizar  Ahamed A.R." userId="adffb747-aaa0-46e0-848c-ae0c27f7bc73" providerId="ADAL" clId="{B9AA9AF6-63E3-4378-B255-AAE4F46A6534}" dt="2021-12-08T05:38:31.410" v="122" actId="14100"/>
          <ac:picMkLst>
            <pc:docMk/>
            <pc:sldMk cId="71124909" sldId="2145705767"/>
            <ac:picMk id="15" creationId="{664E629F-4EAB-42EF-902F-2479CF55C3FD}"/>
          </ac:picMkLst>
        </pc:picChg>
        <pc:picChg chg="mod">
          <ac:chgData name="Nizar  Ahamed A.R." userId="adffb747-aaa0-46e0-848c-ae0c27f7bc73" providerId="ADAL" clId="{B9AA9AF6-63E3-4378-B255-AAE4F46A6534}" dt="2021-12-08T05:38:31.410" v="122" actId="14100"/>
          <ac:picMkLst>
            <pc:docMk/>
            <pc:sldMk cId="71124909" sldId="2145705767"/>
            <ac:picMk id="16" creationId="{167847F1-B64E-4E82-8429-FB5B9E14B49E}"/>
          </ac:picMkLst>
        </pc:picChg>
        <pc:cxnChg chg="add mod">
          <ac:chgData name="Nizar  Ahamed A.R." userId="adffb747-aaa0-46e0-848c-ae0c27f7bc73" providerId="ADAL" clId="{B9AA9AF6-63E3-4378-B255-AAE4F46A6534}" dt="2021-12-08T05:37:01.166" v="96" actId="12789"/>
          <ac:cxnSpMkLst>
            <pc:docMk/>
            <pc:sldMk cId="71124909" sldId="2145705767"/>
            <ac:cxnSpMk id="21" creationId="{9CA20326-8E7E-4497-BDDF-03A118592C92}"/>
          </ac:cxnSpMkLst>
        </pc:cxnChg>
      </pc:sldChg>
      <pc:sldChg chg="addSp delSp modSp add del mod chgLayout">
        <pc:chgData name="Nizar  Ahamed A.R." userId="adffb747-aaa0-46e0-848c-ae0c27f7bc73" providerId="ADAL" clId="{B9AA9AF6-63E3-4378-B255-AAE4F46A6534}" dt="2021-12-08T06:08:21.090" v="376" actId="47"/>
        <pc:sldMkLst>
          <pc:docMk/>
          <pc:sldMk cId="44666508" sldId="2145705768"/>
        </pc:sldMkLst>
        <pc:spChg chg="mod ord">
          <ac:chgData name="Nizar  Ahamed A.R." userId="adffb747-aaa0-46e0-848c-ae0c27f7bc73" providerId="ADAL" clId="{B9AA9AF6-63E3-4378-B255-AAE4F46A6534}" dt="2021-12-08T05:40:28.265" v="130" actId="6264"/>
          <ac:spMkLst>
            <pc:docMk/>
            <pc:sldMk cId="44666508" sldId="2145705768"/>
            <ac:spMk id="2" creationId="{A704CD38-EFDB-594E-8D45-69ACE98897E0}"/>
          </ac:spMkLst>
        </pc:spChg>
        <pc:spChg chg="add del mod">
          <ac:chgData name="Nizar  Ahamed A.R." userId="adffb747-aaa0-46e0-848c-ae0c27f7bc73" providerId="ADAL" clId="{B9AA9AF6-63E3-4378-B255-AAE4F46A6534}" dt="2021-12-08T05:40:28.265" v="130" actId="6264"/>
          <ac:spMkLst>
            <pc:docMk/>
            <pc:sldMk cId="44666508" sldId="2145705768"/>
            <ac:spMk id="3" creationId="{E0C5F593-9F9A-4EFF-A58C-2DA6C9BE0D02}"/>
          </ac:spMkLst>
        </pc:spChg>
      </pc:sldChg>
      <pc:sldChg chg="addSp delSp modSp add mod">
        <pc:chgData name="Nizar  Ahamed A.R." userId="adffb747-aaa0-46e0-848c-ae0c27f7bc73" providerId="ADAL" clId="{B9AA9AF6-63E3-4378-B255-AAE4F46A6534}" dt="2021-12-08T07:06:04.074" v="751" actId="20577"/>
        <pc:sldMkLst>
          <pc:docMk/>
          <pc:sldMk cId="1347865223" sldId="2145705769"/>
        </pc:sldMkLst>
        <pc:spChg chg="add mod ord">
          <ac:chgData name="Nizar  Ahamed A.R." userId="adffb747-aaa0-46e0-848c-ae0c27f7bc73" providerId="ADAL" clId="{B9AA9AF6-63E3-4378-B255-AAE4F46A6534}" dt="2021-12-08T07:05:30.653" v="743" actId="1582"/>
          <ac:spMkLst>
            <pc:docMk/>
            <pc:sldMk cId="1347865223" sldId="2145705769"/>
            <ac:spMk id="3" creationId="{404F0D3C-48A5-4B38-A3A6-F86F6D7AB2F1}"/>
          </ac:spMkLst>
        </pc:spChg>
        <pc:spChg chg="add mod ord">
          <ac:chgData name="Nizar  Ahamed A.R." userId="adffb747-aaa0-46e0-848c-ae0c27f7bc73" providerId="ADAL" clId="{B9AA9AF6-63E3-4378-B255-AAE4F46A6534}" dt="2021-12-08T06:07:31.785" v="354" actId="12788"/>
          <ac:spMkLst>
            <pc:docMk/>
            <pc:sldMk cId="1347865223" sldId="2145705769"/>
            <ac:spMk id="4" creationId="{03584D45-A8C1-49DD-82FE-EC3CB3366079}"/>
          </ac:spMkLst>
        </pc:spChg>
        <pc:spChg chg="mod">
          <ac:chgData name="Nizar  Ahamed A.R." userId="adffb747-aaa0-46e0-848c-ae0c27f7bc73" providerId="ADAL" clId="{B9AA9AF6-63E3-4378-B255-AAE4F46A6534}" dt="2021-12-08T07:04:36.996" v="738" actId="1076"/>
          <ac:spMkLst>
            <pc:docMk/>
            <pc:sldMk cId="1347865223" sldId="2145705769"/>
            <ac:spMk id="7" creationId="{105F5E99-85EA-6045-AD2A-D5101FDA0667}"/>
          </ac:spMkLst>
        </pc:spChg>
        <pc:spChg chg="mod">
          <ac:chgData name="Nizar  Ahamed A.R." userId="adffb747-aaa0-46e0-848c-ae0c27f7bc73" providerId="ADAL" clId="{B9AA9AF6-63E3-4378-B255-AAE4F46A6534}" dt="2021-12-08T07:04:45.043" v="740" actId="1076"/>
          <ac:spMkLst>
            <pc:docMk/>
            <pc:sldMk cId="1347865223" sldId="2145705769"/>
            <ac:spMk id="8" creationId="{5943B0D3-BE52-7E42-A90C-24940BDEC8B4}"/>
          </ac:spMkLst>
        </pc:spChg>
        <pc:spChg chg="mod">
          <ac:chgData name="Nizar  Ahamed A.R." userId="adffb747-aaa0-46e0-848c-ae0c27f7bc73" providerId="ADAL" clId="{B9AA9AF6-63E3-4378-B255-AAE4F46A6534}" dt="2021-12-08T06:04:46.666" v="301" actId="693"/>
          <ac:spMkLst>
            <pc:docMk/>
            <pc:sldMk cId="1347865223" sldId="2145705769"/>
            <ac:spMk id="9" creationId="{7A1113A5-B338-2748-A475-B129C2723CD8}"/>
          </ac:spMkLst>
        </pc:spChg>
        <pc:spChg chg="mod">
          <ac:chgData name="Nizar  Ahamed A.R." userId="adffb747-aaa0-46e0-848c-ae0c27f7bc73" providerId="ADAL" clId="{B9AA9AF6-63E3-4378-B255-AAE4F46A6534}" dt="2021-12-08T07:04:39.210" v="739" actId="1076"/>
          <ac:spMkLst>
            <pc:docMk/>
            <pc:sldMk cId="1347865223" sldId="2145705769"/>
            <ac:spMk id="10" creationId="{82EB2DDC-803A-DD48-8CCC-FC3D71FA25FA}"/>
          </ac:spMkLst>
        </pc:spChg>
        <pc:spChg chg="mod topLvl">
          <ac:chgData name="Nizar  Ahamed A.R." userId="adffb747-aaa0-46e0-848c-ae0c27f7bc73" providerId="ADAL" clId="{B9AA9AF6-63E3-4378-B255-AAE4F46A6534}" dt="2021-12-08T06:07:53.182" v="370" actId="1036"/>
          <ac:spMkLst>
            <pc:docMk/>
            <pc:sldMk cId="1347865223" sldId="2145705769"/>
            <ac:spMk id="11" creationId="{5E3416B9-BB49-48B8-9933-F2D133EE7E00}"/>
          </ac:spMkLst>
        </pc:spChg>
        <pc:spChg chg="mod topLvl">
          <ac:chgData name="Nizar  Ahamed A.R." userId="adffb747-aaa0-46e0-848c-ae0c27f7bc73" providerId="ADAL" clId="{B9AA9AF6-63E3-4378-B255-AAE4F46A6534}" dt="2021-12-08T07:05:55.828" v="745" actId="947"/>
          <ac:spMkLst>
            <pc:docMk/>
            <pc:sldMk cId="1347865223" sldId="2145705769"/>
            <ac:spMk id="12" creationId="{5E714796-3320-4F64-9752-A1E17B3827EE}"/>
          </ac:spMkLst>
        </pc:spChg>
        <pc:spChg chg="mod topLvl">
          <ac:chgData name="Nizar  Ahamed A.R." userId="adffb747-aaa0-46e0-848c-ae0c27f7bc73" providerId="ADAL" clId="{B9AA9AF6-63E3-4378-B255-AAE4F46A6534}" dt="2021-12-08T06:07:53.182" v="370" actId="1036"/>
          <ac:spMkLst>
            <pc:docMk/>
            <pc:sldMk cId="1347865223" sldId="2145705769"/>
            <ac:spMk id="14" creationId="{55CF0248-E214-42D2-9D39-18AEF0E94A60}"/>
          </ac:spMkLst>
        </pc:spChg>
        <pc:spChg chg="mod topLvl">
          <ac:chgData name="Nizar  Ahamed A.R." userId="adffb747-aaa0-46e0-848c-ae0c27f7bc73" providerId="ADAL" clId="{B9AA9AF6-63E3-4378-B255-AAE4F46A6534}" dt="2021-12-08T07:05:50.187" v="744" actId="947"/>
          <ac:spMkLst>
            <pc:docMk/>
            <pc:sldMk cId="1347865223" sldId="2145705769"/>
            <ac:spMk id="15" creationId="{02246BA6-7BCC-4358-A1F4-CFC359C1DBEF}"/>
          </ac:spMkLst>
        </pc:spChg>
        <pc:spChg chg="mod topLvl">
          <ac:chgData name="Nizar  Ahamed A.R." userId="adffb747-aaa0-46e0-848c-ae0c27f7bc73" providerId="ADAL" clId="{B9AA9AF6-63E3-4378-B255-AAE4F46A6534}" dt="2021-12-08T06:07:53.182" v="370" actId="1036"/>
          <ac:spMkLst>
            <pc:docMk/>
            <pc:sldMk cId="1347865223" sldId="2145705769"/>
            <ac:spMk id="17" creationId="{A4D8E0BF-92E9-4F11-A63D-66A459239668}"/>
          </ac:spMkLst>
        </pc:spChg>
        <pc:spChg chg="mod topLvl">
          <ac:chgData name="Nizar  Ahamed A.R." userId="adffb747-aaa0-46e0-848c-ae0c27f7bc73" providerId="ADAL" clId="{B9AA9AF6-63E3-4378-B255-AAE4F46A6534}" dt="2021-12-08T07:06:00.546" v="748" actId="6549"/>
          <ac:spMkLst>
            <pc:docMk/>
            <pc:sldMk cId="1347865223" sldId="2145705769"/>
            <ac:spMk id="18" creationId="{C98A8DFB-EA3D-4D75-A21E-0B07DABC449F}"/>
          </ac:spMkLst>
        </pc:spChg>
        <pc:spChg chg="mod topLvl">
          <ac:chgData name="Nizar  Ahamed A.R." userId="adffb747-aaa0-46e0-848c-ae0c27f7bc73" providerId="ADAL" clId="{B9AA9AF6-63E3-4378-B255-AAE4F46A6534}" dt="2021-12-08T06:07:53.182" v="370" actId="1036"/>
          <ac:spMkLst>
            <pc:docMk/>
            <pc:sldMk cId="1347865223" sldId="2145705769"/>
            <ac:spMk id="20" creationId="{5E3BF683-85A6-4937-831F-9C8F2DE32287}"/>
          </ac:spMkLst>
        </pc:spChg>
        <pc:spChg chg="mod topLvl">
          <ac:chgData name="Nizar  Ahamed A.R." userId="adffb747-aaa0-46e0-848c-ae0c27f7bc73" providerId="ADAL" clId="{B9AA9AF6-63E3-4378-B255-AAE4F46A6534}" dt="2021-12-08T07:06:04.074" v="751" actId="20577"/>
          <ac:spMkLst>
            <pc:docMk/>
            <pc:sldMk cId="1347865223" sldId="2145705769"/>
            <ac:spMk id="21" creationId="{51EFB340-449F-44BA-B41A-0BBD60EE35DD}"/>
          </ac:spMkLst>
        </pc:spChg>
        <pc:spChg chg="add mod">
          <ac:chgData name="Nizar  Ahamed A.R." userId="adffb747-aaa0-46e0-848c-ae0c27f7bc73" providerId="ADAL" clId="{B9AA9AF6-63E3-4378-B255-AAE4F46A6534}" dt="2021-12-08T06:05:37.335" v="323" actId="571"/>
          <ac:spMkLst>
            <pc:docMk/>
            <pc:sldMk cId="1347865223" sldId="2145705769"/>
            <ac:spMk id="39" creationId="{4C7D2773-BB8A-4C24-B190-B6314AC69293}"/>
          </ac:spMkLst>
        </pc:spChg>
        <pc:spChg chg="add mod ord">
          <ac:chgData name="Nizar  Ahamed A.R." userId="adffb747-aaa0-46e0-848c-ae0c27f7bc73" providerId="ADAL" clId="{B9AA9AF6-63E3-4378-B255-AAE4F46A6534}" dt="2021-12-08T06:07:37.296" v="355" actId="12788"/>
          <ac:spMkLst>
            <pc:docMk/>
            <pc:sldMk cId="1347865223" sldId="2145705769"/>
            <ac:spMk id="40" creationId="{5A085333-B17E-44AC-A605-52F817799974}"/>
          </ac:spMkLst>
        </pc:spChg>
        <pc:spChg chg="add mod ord">
          <ac:chgData name="Nizar  Ahamed A.R." userId="adffb747-aaa0-46e0-848c-ae0c27f7bc73" providerId="ADAL" clId="{B9AA9AF6-63E3-4378-B255-AAE4F46A6534}" dt="2021-12-08T06:07:40.473" v="356" actId="12788"/>
          <ac:spMkLst>
            <pc:docMk/>
            <pc:sldMk cId="1347865223" sldId="2145705769"/>
            <ac:spMk id="41" creationId="{7D4FA794-32BD-4064-97AF-25C7CDA1D822}"/>
          </ac:spMkLst>
        </pc:spChg>
        <pc:spChg chg="add mod ord">
          <ac:chgData name="Nizar  Ahamed A.R." userId="adffb747-aaa0-46e0-848c-ae0c27f7bc73" providerId="ADAL" clId="{B9AA9AF6-63E3-4378-B255-AAE4F46A6534}" dt="2021-12-08T06:07:43.544" v="357" actId="12788"/>
          <ac:spMkLst>
            <pc:docMk/>
            <pc:sldMk cId="1347865223" sldId="2145705769"/>
            <ac:spMk id="42" creationId="{01602055-D9BF-4DBB-A7A5-AA2D4CC36ECE}"/>
          </ac:spMkLst>
        </pc:spChg>
        <pc:grpChg chg="del mod topLvl">
          <ac:chgData name="Nizar  Ahamed A.R." userId="adffb747-aaa0-46e0-848c-ae0c27f7bc73" providerId="ADAL" clId="{B9AA9AF6-63E3-4378-B255-AAE4F46A6534}" dt="2021-12-08T06:07:09.461" v="349" actId="165"/>
          <ac:grpSpMkLst>
            <pc:docMk/>
            <pc:sldMk cId="1347865223" sldId="2145705769"/>
            <ac:grpSpMk id="30" creationId="{19CC53D7-D7CC-4DFC-AAE4-FF027F30E8AC}"/>
          </ac:grpSpMkLst>
        </pc:grpChg>
        <pc:grpChg chg="del mod topLvl">
          <ac:chgData name="Nizar  Ahamed A.R." userId="adffb747-aaa0-46e0-848c-ae0c27f7bc73" providerId="ADAL" clId="{B9AA9AF6-63E3-4378-B255-AAE4F46A6534}" dt="2021-12-08T06:07:09.461" v="349" actId="165"/>
          <ac:grpSpMkLst>
            <pc:docMk/>
            <pc:sldMk cId="1347865223" sldId="2145705769"/>
            <ac:grpSpMk id="31" creationId="{CAA164AE-B42B-442F-ACC1-E609C01868EA}"/>
          </ac:grpSpMkLst>
        </pc:grpChg>
        <pc:grpChg chg="del mod topLvl">
          <ac:chgData name="Nizar  Ahamed A.R." userId="adffb747-aaa0-46e0-848c-ae0c27f7bc73" providerId="ADAL" clId="{B9AA9AF6-63E3-4378-B255-AAE4F46A6534}" dt="2021-12-08T06:07:09.461" v="349" actId="165"/>
          <ac:grpSpMkLst>
            <pc:docMk/>
            <pc:sldMk cId="1347865223" sldId="2145705769"/>
            <ac:grpSpMk id="32" creationId="{23C1C986-CC64-4852-AFB8-5DA5DF8DF033}"/>
          </ac:grpSpMkLst>
        </pc:grpChg>
        <pc:grpChg chg="del mod topLvl">
          <ac:chgData name="Nizar  Ahamed A.R." userId="adffb747-aaa0-46e0-848c-ae0c27f7bc73" providerId="ADAL" clId="{B9AA9AF6-63E3-4378-B255-AAE4F46A6534}" dt="2021-12-08T06:07:09.461" v="349" actId="165"/>
          <ac:grpSpMkLst>
            <pc:docMk/>
            <pc:sldMk cId="1347865223" sldId="2145705769"/>
            <ac:grpSpMk id="33" creationId="{F162FB11-09E7-417A-808F-5D7081B5D043}"/>
          </ac:grpSpMkLst>
        </pc:grpChg>
        <pc:grpChg chg="del mod">
          <ac:chgData name="Nizar  Ahamed A.R." userId="adffb747-aaa0-46e0-848c-ae0c27f7bc73" providerId="ADAL" clId="{B9AA9AF6-63E3-4378-B255-AAE4F46A6534}" dt="2021-12-08T05:58:07.993" v="148" actId="165"/>
          <ac:grpSpMkLst>
            <pc:docMk/>
            <pc:sldMk cId="1347865223" sldId="2145705769"/>
            <ac:grpSpMk id="34" creationId="{3313523E-AD97-45D4-BBD2-3C688FF999A6}"/>
          </ac:grpSpMkLst>
        </pc:grpChg>
        <pc:grpChg chg="del mod">
          <ac:chgData name="Nizar  Ahamed A.R." userId="adffb747-aaa0-46e0-848c-ae0c27f7bc73" providerId="ADAL" clId="{B9AA9AF6-63E3-4378-B255-AAE4F46A6534}" dt="2021-12-08T05:58:07.993" v="148" actId="165"/>
          <ac:grpSpMkLst>
            <pc:docMk/>
            <pc:sldMk cId="1347865223" sldId="2145705769"/>
            <ac:grpSpMk id="35" creationId="{626BFFEE-E03C-4CA9-A491-9F873487B91F}"/>
          </ac:grpSpMkLst>
        </pc:grpChg>
        <pc:grpChg chg="del">
          <ac:chgData name="Nizar  Ahamed A.R." userId="adffb747-aaa0-46e0-848c-ae0c27f7bc73" providerId="ADAL" clId="{B9AA9AF6-63E3-4378-B255-AAE4F46A6534}" dt="2021-12-08T05:58:07.993" v="148" actId="165"/>
          <ac:grpSpMkLst>
            <pc:docMk/>
            <pc:sldMk cId="1347865223" sldId="2145705769"/>
            <ac:grpSpMk id="36" creationId="{A8BAAB99-4F37-46AA-9D73-6F90FEC4F652}"/>
          </ac:grpSpMkLst>
        </pc:grpChg>
        <pc:grpChg chg="del mod">
          <ac:chgData name="Nizar  Ahamed A.R." userId="adffb747-aaa0-46e0-848c-ae0c27f7bc73" providerId="ADAL" clId="{B9AA9AF6-63E3-4378-B255-AAE4F46A6534}" dt="2021-12-08T05:58:07.993" v="148" actId="165"/>
          <ac:grpSpMkLst>
            <pc:docMk/>
            <pc:sldMk cId="1347865223" sldId="2145705769"/>
            <ac:grpSpMk id="37" creationId="{02536E87-4A3C-4A58-ADB8-10B92A2382FD}"/>
          </ac:grpSpMkLst>
        </pc:grpChg>
        <pc:picChg chg="mod topLvl">
          <ac:chgData name="Nizar  Ahamed A.R." userId="adffb747-aaa0-46e0-848c-ae0c27f7bc73" providerId="ADAL" clId="{B9AA9AF6-63E3-4378-B255-AAE4F46A6534}" dt="2021-12-08T06:07:53.182" v="370" actId="1036"/>
          <ac:picMkLst>
            <pc:docMk/>
            <pc:sldMk cId="1347865223" sldId="2145705769"/>
            <ac:picMk id="13" creationId="{7D31A5DF-78CA-4C16-9CF2-F09BDEB1E28F}"/>
          </ac:picMkLst>
        </pc:picChg>
        <pc:picChg chg="mod topLvl">
          <ac:chgData name="Nizar  Ahamed A.R." userId="adffb747-aaa0-46e0-848c-ae0c27f7bc73" providerId="ADAL" clId="{B9AA9AF6-63E3-4378-B255-AAE4F46A6534}" dt="2021-12-08T06:07:53.182" v="370" actId="1036"/>
          <ac:picMkLst>
            <pc:docMk/>
            <pc:sldMk cId="1347865223" sldId="2145705769"/>
            <ac:picMk id="16" creationId="{A673FC15-3280-4EE0-AE14-A7BC6CBE91EF}"/>
          </ac:picMkLst>
        </pc:picChg>
        <pc:picChg chg="mod topLvl">
          <ac:chgData name="Nizar  Ahamed A.R." userId="adffb747-aaa0-46e0-848c-ae0c27f7bc73" providerId="ADAL" clId="{B9AA9AF6-63E3-4378-B255-AAE4F46A6534}" dt="2021-12-08T06:07:53.182" v="370" actId="1036"/>
          <ac:picMkLst>
            <pc:docMk/>
            <pc:sldMk cId="1347865223" sldId="2145705769"/>
            <ac:picMk id="19" creationId="{05B94919-CD5F-4CD6-AFF4-7B6DE842378E}"/>
          </ac:picMkLst>
        </pc:picChg>
        <pc:picChg chg="mod topLvl">
          <ac:chgData name="Nizar  Ahamed A.R." userId="adffb747-aaa0-46e0-848c-ae0c27f7bc73" providerId="ADAL" clId="{B9AA9AF6-63E3-4378-B255-AAE4F46A6534}" dt="2021-12-08T06:07:53.182" v="370" actId="1036"/>
          <ac:picMkLst>
            <pc:docMk/>
            <pc:sldMk cId="1347865223" sldId="2145705769"/>
            <ac:picMk id="22" creationId="{E54459B3-856A-4550-B09F-352C3DD7E640}"/>
          </ac:picMkLst>
        </pc:picChg>
        <pc:picChg chg="del">
          <ac:chgData name="Nizar  Ahamed A.R." userId="adffb747-aaa0-46e0-848c-ae0c27f7bc73" providerId="ADAL" clId="{B9AA9AF6-63E3-4378-B255-AAE4F46A6534}" dt="2021-12-08T05:57:47.780" v="143" actId="478"/>
          <ac:picMkLst>
            <pc:docMk/>
            <pc:sldMk cId="1347865223" sldId="2145705769"/>
            <ac:picMk id="38" creationId="{1F988BDB-CE7F-49FF-90FA-774313A0EEAA}"/>
          </ac:picMkLst>
        </pc:picChg>
      </pc:sldChg>
      <pc:sldChg chg="addSp delSp modSp add mod">
        <pc:chgData name="Nizar  Ahamed A.R." userId="adffb747-aaa0-46e0-848c-ae0c27f7bc73" providerId="ADAL" clId="{B9AA9AF6-63E3-4378-B255-AAE4F46A6534}" dt="2021-12-08T06:50:59.131" v="661" actId="122"/>
        <pc:sldMkLst>
          <pc:docMk/>
          <pc:sldMk cId="326042956" sldId="2145705770"/>
        </pc:sldMkLst>
        <pc:spChg chg="add mod">
          <ac:chgData name="Nizar  Ahamed A.R." userId="adffb747-aaa0-46e0-848c-ae0c27f7bc73" providerId="ADAL" clId="{B9AA9AF6-63E3-4378-B255-AAE4F46A6534}" dt="2021-12-08T06:50:59.131" v="661" actId="122"/>
          <ac:spMkLst>
            <pc:docMk/>
            <pc:sldMk cId="326042956" sldId="2145705770"/>
            <ac:spMk id="3" creationId="{8D58EE15-2A83-4B71-A2AC-179728183B7D}"/>
          </ac:spMkLst>
        </pc:spChg>
        <pc:spChg chg="add mod">
          <ac:chgData name="Nizar  Ahamed A.R." userId="adffb747-aaa0-46e0-848c-ae0c27f7bc73" providerId="ADAL" clId="{B9AA9AF6-63E3-4378-B255-AAE4F46A6534}" dt="2021-12-08T06:33:57.896" v="528" actId="14100"/>
          <ac:spMkLst>
            <pc:docMk/>
            <pc:sldMk cId="326042956" sldId="2145705770"/>
            <ac:spMk id="5" creationId="{32288B18-A77A-4F23-9604-76438AE5D713}"/>
          </ac:spMkLst>
        </pc:spChg>
        <pc:spChg chg="add del mod">
          <ac:chgData name="Nizar  Ahamed A.R." userId="adffb747-aaa0-46e0-848c-ae0c27f7bc73" providerId="ADAL" clId="{B9AA9AF6-63E3-4378-B255-AAE4F46A6534}" dt="2021-12-08T06:27:48.380" v="422"/>
          <ac:spMkLst>
            <pc:docMk/>
            <pc:sldMk cId="326042956" sldId="2145705770"/>
            <ac:spMk id="6" creationId="{51E5B152-2AB4-4A49-84CA-BF96FA0EF8DC}"/>
          </ac:spMkLst>
        </pc:spChg>
        <pc:spChg chg="add mod ord">
          <ac:chgData name="Nizar  Ahamed A.R." userId="adffb747-aaa0-46e0-848c-ae0c27f7bc73" providerId="ADAL" clId="{B9AA9AF6-63E3-4378-B255-AAE4F46A6534}" dt="2021-12-08T06:33:42.182" v="522" actId="1037"/>
          <ac:spMkLst>
            <pc:docMk/>
            <pc:sldMk cId="326042956" sldId="2145705770"/>
            <ac:spMk id="7" creationId="{07433613-78F6-408C-A4F4-2D56A11F3ED8}"/>
          </ac:spMkLst>
        </pc:spChg>
        <pc:spChg chg="add mod ord">
          <ac:chgData name="Nizar  Ahamed A.R." userId="adffb747-aaa0-46e0-848c-ae0c27f7bc73" providerId="ADAL" clId="{B9AA9AF6-63E3-4378-B255-AAE4F46A6534}" dt="2021-12-08T06:40:11.822" v="620" actId="1036"/>
          <ac:spMkLst>
            <pc:docMk/>
            <pc:sldMk cId="326042956" sldId="2145705770"/>
            <ac:spMk id="8" creationId="{9F227F57-D770-4376-B732-6D305BA5A256}"/>
          </ac:spMkLst>
        </pc:spChg>
        <pc:spChg chg="add mod">
          <ac:chgData name="Nizar  Ahamed A.R." userId="adffb747-aaa0-46e0-848c-ae0c27f7bc73" providerId="ADAL" clId="{B9AA9AF6-63E3-4378-B255-AAE4F46A6534}" dt="2021-12-08T06:43:13.044" v="639" actId="1038"/>
          <ac:spMkLst>
            <pc:docMk/>
            <pc:sldMk cId="326042956" sldId="2145705770"/>
            <ac:spMk id="11" creationId="{389FA3B6-0850-440E-B019-1D46BDE92B57}"/>
          </ac:spMkLst>
        </pc:spChg>
        <pc:spChg chg="add mod">
          <ac:chgData name="Nizar  Ahamed A.R." userId="adffb747-aaa0-46e0-848c-ae0c27f7bc73" providerId="ADAL" clId="{B9AA9AF6-63E3-4378-B255-AAE4F46A6534}" dt="2021-12-08T06:43:13.044" v="639" actId="1038"/>
          <ac:spMkLst>
            <pc:docMk/>
            <pc:sldMk cId="326042956" sldId="2145705770"/>
            <ac:spMk id="12" creationId="{2459724D-CCAC-4499-B2D4-17D4B00BA68D}"/>
          </ac:spMkLst>
        </pc:spChg>
        <pc:spChg chg="add mod">
          <ac:chgData name="Nizar  Ahamed A.R." userId="adffb747-aaa0-46e0-848c-ae0c27f7bc73" providerId="ADAL" clId="{B9AA9AF6-63E3-4378-B255-AAE4F46A6534}" dt="2021-12-08T06:43:13.044" v="639" actId="1038"/>
          <ac:spMkLst>
            <pc:docMk/>
            <pc:sldMk cId="326042956" sldId="2145705770"/>
            <ac:spMk id="13" creationId="{7CDCE640-1FEC-4F41-B8BB-DAC1D7BFF2A3}"/>
          </ac:spMkLst>
        </pc:spChg>
        <pc:spChg chg="add mod">
          <ac:chgData name="Nizar  Ahamed A.R." userId="adffb747-aaa0-46e0-848c-ae0c27f7bc73" providerId="ADAL" clId="{B9AA9AF6-63E3-4378-B255-AAE4F46A6534}" dt="2021-12-08T06:43:13.044" v="639" actId="1038"/>
          <ac:spMkLst>
            <pc:docMk/>
            <pc:sldMk cId="326042956" sldId="2145705770"/>
            <ac:spMk id="14" creationId="{98A6FA6A-02DA-41B0-B491-EDFDB53F8A4E}"/>
          </ac:spMkLst>
        </pc:spChg>
        <pc:spChg chg="add mod">
          <ac:chgData name="Nizar  Ahamed A.R." userId="adffb747-aaa0-46e0-848c-ae0c27f7bc73" providerId="ADAL" clId="{B9AA9AF6-63E3-4378-B255-AAE4F46A6534}" dt="2021-12-08T06:35:42.796" v="555" actId="207"/>
          <ac:spMkLst>
            <pc:docMk/>
            <pc:sldMk cId="326042956" sldId="2145705770"/>
            <ac:spMk id="15" creationId="{CDEE247E-0D41-4547-B29F-361BB82355DC}"/>
          </ac:spMkLst>
        </pc:spChg>
        <pc:spChg chg="add mod">
          <ac:chgData name="Nizar  Ahamed A.R." userId="adffb747-aaa0-46e0-848c-ae0c27f7bc73" providerId="ADAL" clId="{B9AA9AF6-63E3-4378-B255-AAE4F46A6534}" dt="2021-12-08T06:31:51.887" v="492" actId="571"/>
          <ac:spMkLst>
            <pc:docMk/>
            <pc:sldMk cId="326042956" sldId="2145705770"/>
            <ac:spMk id="16" creationId="{3AE625D9-FD8A-4090-8656-3226132AA6E6}"/>
          </ac:spMkLst>
        </pc:spChg>
        <pc:spChg chg="add mod">
          <ac:chgData name="Nizar  Ahamed A.R." userId="adffb747-aaa0-46e0-848c-ae0c27f7bc73" providerId="ADAL" clId="{B9AA9AF6-63E3-4378-B255-AAE4F46A6534}" dt="2021-12-08T06:43:13.044" v="639" actId="1038"/>
          <ac:spMkLst>
            <pc:docMk/>
            <pc:sldMk cId="326042956" sldId="2145705770"/>
            <ac:spMk id="17" creationId="{261990CD-33E0-4CDD-8719-51947D41B045}"/>
          </ac:spMkLst>
        </pc:spChg>
        <pc:spChg chg="add mod">
          <ac:chgData name="Nizar  Ahamed A.R." userId="adffb747-aaa0-46e0-848c-ae0c27f7bc73" providerId="ADAL" clId="{B9AA9AF6-63E3-4378-B255-AAE4F46A6534}" dt="2021-12-08T06:46:54.030" v="658" actId="20577"/>
          <ac:spMkLst>
            <pc:docMk/>
            <pc:sldMk cId="326042956" sldId="2145705770"/>
            <ac:spMk id="18" creationId="{6CB32AD6-DA6F-4470-9AFC-006588BBD32D}"/>
          </ac:spMkLst>
        </pc:spChg>
        <pc:spChg chg="add mod">
          <ac:chgData name="Nizar  Ahamed A.R." userId="adffb747-aaa0-46e0-848c-ae0c27f7bc73" providerId="ADAL" clId="{B9AA9AF6-63E3-4378-B255-AAE4F46A6534}" dt="2021-12-08T06:43:13.044" v="639" actId="1038"/>
          <ac:spMkLst>
            <pc:docMk/>
            <pc:sldMk cId="326042956" sldId="2145705770"/>
            <ac:spMk id="19" creationId="{9F6A68DB-5493-49C5-A88E-5BECB0C2F5B0}"/>
          </ac:spMkLst>
        </pc:spChg>
        <pc:spChg chg="add mod">
          <ac:chgData name="Nizar  Ahamed A.R." userId="adffb747-aaa0-46e0-848c-ae0c27f7bc73" providerId="ADAL" clId="{B9AA9AF6-63E3-4378-B255-AAE4F46A6534}" dt="2021-12-08T06:43:13.044" v="639" actId="1038"/>
          <ac:spMkLst>
            <pc:docMk/>
            <pc:sldMk cId="326042956" sldId="2145705770"/>
            <ac:spMk id="20" creationId="{8EC57EF2-4167-41E0-BF58-0A70A96B5A1C}"/>
          </ac:spMkLst>
        </pc:spChg>
        <pc:spChg chg="add mod ord">
          <ac:chgData name="Nizar  Ahamed A.R." userId="adffb747-aaa0-46e0-848c-ae0c27f7bc73" providerId="ADAL" clId="{B9AA9AF6-63E3-4378-B255-AAE4F46A6534}" dt="2021-12-08T06:44:28.007" v="654" actId="207"/>
          <ac:spMkLst>
            <pc:docMk/>
            <pc:sldMk cId="326042956" sldId="2145705770"/>
            <ac:spMk id="21" creationId="{588B0337-E233-4D19-8FE4-1AE4C9DC8877}"/>
          </ac:spMkLst>
        </pc:spChg>
        <pc:spChg chg="add mod">
          <ac:chgData name="Nizar  Ahamed A.R." userId="adffb747-aaa0-46e0-848c-ae0c27f7bc73" providerId="ADAL" clId="{B9AA9AF6-63E3-4378-B255-AAE4F46A6534}" dt="2021-12-08T06:43:47.050" v="652" actId="14100"/>
          <ac:spMkLst>
            <pc:docMk/>
            <pc:sldMk cId="326042956" sldId="2145705770"/>
            <ac:spMk id="22" creationId="{09783A55-3379-4D3B-8DAE-0F1006ADABFF}"/>
          </ac:spMkLst>
        </pc:spChg>
        <pc:spChg chg="add mod">
          <ac:chgData name="Nizar  Ahamed A.R." userId="adffb747-aaa0-46e0-848c-ae0c27f7bc73" providerId="ADAL" clId="{B9AA9AF6-63E3-4378-B255-AAE4F46A6534}" dt="2021-12-08T06:43:32.862" v="650" actId="403"/>
          <ac:spMkLst>
            <pc:docMk/>
            <pc:sldMk cId="326042956" sldId="2145705770"/>
            <ac:spMk id="23" creationId="{31FC9C93-6D26-49F8-BEB5-F5C1370BAFDC}"/>
          </ac:spMkLst>
        </pc:spChg>
        <pc:spChg chg="add mod">
          <ac:chgData name="Nizar  Ahamed A.R." userId="adffb747-aaa0-46e0-848c-ae0c27f7bc73" providerId="ADAL" clId="{B9AA9AF6-63E3-4378-B255-AAE4F46A6534}" dt="2021-12-08T06:43:32.862" v="650" actId="403"/>
          <ac:spMkLst>
            <pc:docMk/>
            <pc:sldMk cId="326042956" sldId="2145705770"/>
            <ac:spMk id="24" creationId="{D215CA76-0F2D-4CC4-95D2-27945177930B}"/>
          </ac:spMkLst>
        </pc:spChg>
        <pc:spChg chg="add mod">
          <ac:chgData name="Nizar  Ahamed A.R." userId="adffb747-aaa0-46e0-848c-ae0c27f7bc73" providerId="ADAL" clId="{B9AA9AF6-63E3-4378-B255-AAE4F46A6534}" dt="2021-12-08T06:43:32.862" v="650" actId="403"/>
          <ac:spMkLst>
            <pc:docMk/>
            <pc:sldMk cId="326042956" sldId="2145705770"/>
            <ac:spMk id="25" creationId="{AF965382-1DA7-436D-81A9-CAD03E9D5A29}"/>
          </ac:spMkLst>
        </pc:spChg>
        <pc:spChg chg="add mod">
          <ac:chgData name="Nizar  Ahamed A.R." userId="adffb747-aaa0-46e0-848c-ae0c27f7bc73" providerId="ADAL" clId="{B9AA9AF6-63E3-4378-B255-AAE4F46A6534}" dt="2021-12-08T06:49:39.643" v="659" actId="113"/>
          <ac:spMkLst>
            <pc:docMk/>
            <pc:sldMk cId="326042956" sldId="2145705770"/>
            <ac:spMk id="26" creationId="{F5FD364E-1BEE-4133-AA8C-23E84B214A47}"/>
          </ac:spMkLst>
        </pc:spChg>
        <pc:graphicFrameChg chg="del">
          <ac:chgData name="Nizar  Ahamed A.R." userId="adffb747-aaa0-46e0-848c-ae0c27f7bc73" providerId="ADAL" clId="{B9AA9AF6-63E3-4378-B255-AAE4F46A6534}" dt="2021-12-08T06:25:31.876" v="378" actId="478"/>
          <ac:graphicFrameMkLst>
            <pc:docMk/>
            <pc:sldMk cId="326042956" sldId="2145705770"/>
            <ac:graphicFrameMk id="4" creationId="{0EF851ED-9179-44BD-A60D-75BD9E52EBF7}"/>
          </ac:graphicFrameMkLst>
        </pc:graphicFrameChg>
        <pc:picChg chg="add mod">
          <ac:chgData name="Nizar  Ahamed A.R." userId="adffb747-aaa0-46e0-848c-ae0c27f7bc73" providerId="ADAL" clId="{B9AA9AF6-63E3-4378-B255-AAE4F46A6534}" dt="2021-12-08T06:43:13.044" v="639" actId="1038"/>
          <ac:picMkLst>
            <pc:docMk/>
            <pc:sldMk cId="326042956" sldId="2145705770"/>
            <ac:picMk id="28" creationId="{7A98DCF2-40FF-42F2-A18F-1AA377BE6DF8}"/>
          </ac:picMkLst>
        </pc:picChg>
        <pc:picChg chg="add mod">
          <ac:chgData name="Nizar  Ahamed A.R." userId="adffb747-aaa0-46e0-848c-ae0c27f7bc73" providerId="ADAL" clId="{B9AA9AF6-63E3-4378-B255-AAE4F46A6534}" dt="2021-12-08T06:43:13.044" v="639" actId="1038"/>
          <ac:picMkLst>
            <pc:docMk/>
            <pc:sldMk cId="326042956" sldId="2145705770"/>
            <ac:picMk id="30" creationId="{C9844EFD-3300-414A-8EC9-F40EC88456F3}"/>
          </ac:picMkLst>
        </pc:picChg>
        <pc:picChg chg="add mod">
          <ac:chgData name="Nizar  Ahamed A.R." userId="adffb747-aaa0-46e0-848c-ae0c27f7bc73" providerId="ADAL" clId="{B9AA9AF6-63E3-4378-B255-AAE4F46A6534}" dt="2021-12-08T06:43:13.044" v="639" actId="1038"/>
          <ac:picMkLst>
            <pc:docMk/>
            <pc:sldMk cId="326042956" sldId="2145705770"/>
            <ac:picMk id="32" creationId="{B0FF8D50-2089-4367-9D88-F9DCBBF33DF4}"/>
          </ac:picMkLst>
        </pc:picChg>
        <pc:picChg chg="add mod">
          <ac:chgData name="Nizar  Ahamed A.R." userId="adffb747-aaa0-46e0-848c-ae0c27f7bc73" providerId="ADAL" clId="{B9AA9AF6-63E3-4378-B255-AAE4F46A6534}" dt="2021-12-08T06:40:33.054" v="621"/>
          <ac:picMkLst>
            <pc:docMk/>
            <pc:sldMk cId="326042956" sldId="2145705770"/>
            <ac:picMk id="34" creationId="{DD9FFE0A-02E0-4081-84B9-0ED203D0A168}"/>
          </ac:picMkLst>
        </pc:picChg>
        <pc:picChg chg="add mod">
          <ac:chgData name="Nizar  Ahamed A.R." userId="adffb747-aaa0-46e0-848c-ae0c27f7bc73" providerId="ADAL" clId="{B9AA9AF6-63E3-4378-B255-AAE4F46A6534}" dt="2021-12-08T06:43:13.044" v="639" actId="1038"/>
          <ac:picMkLst>
            <pc:docMk/>
            <pc:sldMk cId="326042956" sldId="2145705770"/>
            <ac:picMk id="36" creationId="{0AB4BCC6-3F95-444D-B8E1-6FDE61E84992}"/>
          </ac:picMkLst>
        </pc:picChg>
        <pc:cxnChg chg="add mod">
          <ac:chgData name="Nizar  Ahamed A.R." userId="adffb747-aaa0-46e0-848c-ae0c27f7bc73" providerId="ADAL" clId="{B9AA9AF6-63E3-4378-B255-AAE4F46A6534}" dt="2021-12-08T06:40:45.552" v="622"/>
          <ac:cxnSpMkLst>
            <pc:docMk/>
            <pc:sldMk cId="326042956" sldId="2145705770"/>
            <ac:cxnSpMk id="10" creationId="{08B9D532-3C29-4744-8A75-A953A66E39D5}"/>
          </ac:cxnSpMkLst>
        </pc:cxnChg>
        <pc:cxnChg chg="add mod">
          <ac:chgData name="Nizar  Ahamed A.R." userId="adffb747-aaa0-46e0-848c-ae0c27f7bc73" providerId="ADAL" clId="{B9AA9AF6-63E3-4378-B255-AAE4F46A6534}" dt="2021-12-08T06:41:50.745" v="629"/>
          <ac:cxnSpMkLst>
            <pc:docMk/>
            <pc:sldMk cId="326042956" sldId="2145705770"/>
            <ac:cxnSpMk id="38" creationId="{27C09C3B-3C27-4105-8036-3F0F88BBC1A8}"/>
          </ac:cxnSpMkLst>
        </pc:cxnChg>
        <pc:cxnChg chg="add mod">
          <ac:chgData name="Nizar  Ahamed A.R." userId="adffb747-aaa0-46e0-848c-ae0c27f7bc73" providerId="ADAL" clId="{B9AA9AF6-63E3-4378-B255-AAE4F46A6534}" dt="2021-12-08T06:41:50.745" v="629"/>
          <ac:cxnSpMkLst>
            <pc:docMk/>
            <pc:sldMk cId="326042956" sldId="2145705770"/>
            <ac:cxnSpMk id="41" creationId="{A09C0ECF-12A3-4D65-8AC9-5E2B411274DC}"/>
          </ac:cxnSpMkLst>
        </pc:cxnChg>
      </pc:sldChg>
      <pc:sldChg chg="addSp modSp add mod">
        <pc:chgData name="Nizar  Ahamed A.R." userId="adffb747-aaa0-46e0-848c-ae0c27f7bc73" providerId="ADAL" clId="{B9AA9AF6-63E3-4378-B255-AAE4F46A6534}" dt="2021-12-08T06:52:49.583" v="686" actId="1037"/>
        <pc:sldMkLst>
          <pc:docMk/>
          <pc:sldMk cId="2445555115" sldId="2145705771"/>
        </pc:sldMkLst>
        <pc:spChg chg="mod">
          <ac:chgData name="Nizar  Ahamed A.R." userId="adffb747-aaa0-46e0-848c-ae0c27f7bc73" providerId="ADAL" clId="{B9AA9AF6-63E3-4378-B255-AAE4F46A6534}" dt="2021-12-08T06:51:03.763" v="663"/>
          <ac:spMkLst>
            <pc:docMk/>
            <pc:sldMk cId="2445555115" sldId="2145705771"/>
            <ac:spMk id="3" creationId="{8D58EE15-2A83-4B71-A2AC-179728183B7D}"/>
          </ac:spMkLst>
        </pc:spChg>
        <pc:spChg chg="add mod">
          <ac:chgData name="Nizar  Ahamed A.R." userId="adffb747-aaa0-46e0-848c-ae0c27f7bc73" providerId="ADAL" clId="{B9AA9AF6-63E3-4378-B255-AAE4F46A6534}" dt="2021-12-08T06:52:49.583" v="686" actId="1037"/>
          <ac:spMkLst>
            <pc:docMk/>
            <pc:sldMk cId="2445555115" sldId="2145705771"/>
            <ac:spMk id="4" creationId="{68A92F8D-3D7B-4FD9-8B38-7BC97A589B95}"/>
          </ac:spMkLst>
        </pc:spChg>
        <pc:spChg chg="mod">
          <ac:chgData name="Nizar  Ahamed A.R." userId="adffb747-aaa0-46e0-848c-ae0c27f7bc73" providerId="ADAL" clId="{B9AA9AF6-63E3-4378-B255-AAE4F46A6534}" dt="2021-12-08T06:51:18.343" v="665" actId="20577"/>
          <ac:spMkLst>
            <pc:docMk/>
            <pc:sldMk cId="2445555115" sldId="2145705771"/>
            <ac:spMk id="5" creationId="{32288B18-A77A-4F23-9604-76438AE5D713}"/>
          </ac:spMkLst>
        </pc:spChg>
        <pc:spChg chg="mod">
          <ac:chgData name="Nizar  Ahamed A.R." userId="adffb747-aaa0-46e0-848c-ae0c27f7bc73" providerId="ADAL" clId="{B9AA9AF6-63E3-4378-B255-AAE4F46A6534}" dt="2021-12-08T06:52:03.211" v="680" actId="403"/>
          <ac:spMkLst>
            <pc:docMk/>
            <pc:sldMk cId="2445555115" sldId="2145705771"/>
            <ac:spMk id="22" creationId="{09783A55-3379-4D3B-8DAE-0F1006ADABFF}"/>
          </ac:spMkLst>
        </pc:spChg>
        <pc:spChg chg="mod">
          <ac:chgData name="Nizar  Ahamed A.R." userId="adffb747-aaa0-46e0-848c-ae0c27f7bc73" providerId="ADAL" clId="{B9AA9AF6-63E3-4378-B255-AAE4F46A6534}" dt="2021-12-08T06:52:08.146" v="681"/>
          <ac:spMkLst>
            <pc:docMk/>
            <pc:sldMk cId="2445555115" sldId="2145705771"/>
            <ac:spMk id="23" creationId="{31FC9C93-6D26-49F8-BEB5-F5C1370BAFDC}"/>
          </ac:spMkLst>
        </pc:spChg>
        <pc:spChg chg="mod">
          <ac:chgData name="Nizar  Ahamed A.R." userId="adffb747-aaa0-46e0-848c-ae0c27f7bc73" providerId="ADAL" clId="{B9AA9AF6-63E3-4378-B255-AAE4F46A6534}" dt="2021-12-08T06:52:12.700" v="682"/>
          <ac:spMkLst>
            <pc:docMk/>
            <pc:sldMk cId="2445555115" sldId="2145705771"/>
            <ac:spMk id="24" creationId="{D215CA76-0F2D-4CC4-95D2-27945177930B}"/>
          </ac:spMkLst>
        </pc:spChg>
        <pc:spChg chg="mod">
          <ac:chgData name="Nizar  Ahamed A.R." userId="adffb747-aaa0-46e0-848c-ae0c27f7bc73" providerId="ADAL" clId="{B9AA9AF6-63E3-4378-B255-AAE4F46A6534}" dt="2021-12-08T06:52:17.173" v="683"/>
          <ac:spMkLst>
            <pc:docMk/>
            <pc:sldMk cId="2445555115" sldId="2145705771"/>
            <ac:spMk id="25" creationId="{AF965382-1DA7-436D-81A9-CAD03E9D5A29}"/>
          </ac:spMkLst>
        </pc:spChg>
        <pc:spChg chg="mod">
          <ac:chgData name="Nizar  Ahamed A.R." userId="adffb747-aaa0-46e0-848c-ae0c27f7bc73" providerId="ADAL" clId="{B9AA9AF6-63E3-4378-B255-AAE4F46A6534}" dt="2021-12-08T06:52:22.391" v="684"/>
          <ac:spMkLst>
            <pc:docMk/>
            <pc:sldMk cId="2445555115" sldId="2145705771"/>
            <ac:spMk id="26" creationId="{F5FD364E-1BEE-4133-AA8C-23E84B214A47}"/>
          </ac:spMkLst>
        </pc:spChg>
      </pc:sldChg>
      <pc:sldChg chg="modSp add mod">
        <pc:chgData name="Nizar  Ahamed A.R." userId="adffb747-aaa0-46e0-848c-ae0c27f7bc73" providerId="ADAL" clId="{B9AA9AF6-63E3-4378-B255-AAE4F46A6534}" dt="2021-12-08T07:02:15.948" v="724"/>
        <pc:sldMkLst>
          <pc:docMk/>
          <pc:sldMk cId="2285090150" sldId="2145705772"/>
        </pc:sldMkLst>
        <pc:spChg chg="mod">
          <ac:chgData name="Nizar  Ahamed A.R." userId="adffb747-aaa0-46e0-848c-ae0c27f7bc73" providerId="ADAL" clId="{B9AA9AF6-63E3-4378-B255-AAE4F46A6534}" dt="2021-12-08T07:02:15.948" v="724"/>
          <ac:spMkLst>
            <pc:docMk/>
            <pc:sldMk cId="2285090150" sldId="2145705772"/>
            <ac:spMk id="2" creationId="{D6B61D9F-AAA2-4FA1-8B3C-5AD252FCDE09}"/>
          </ac:spMkLst>
        </pc:spChg>
        <pc:spChg chg="mod">
          <ac:chgData name="Nizar  Ahamed A.R." userId="adffb747-aaa0-46e0-848c-ae0c27f7bc73" providerId="ADAL" clId="{B9AA9AF6-63E3-4378-B255-AAE4F46A6534}" dt="2021-12-08T06:54:14.182" v="688"/>
          <ac:spMkLst>
            <pc:docMk/>
            <pc:sldMk cId="2285090150" sldId="2145705772"/>
            <ac:spMk id="3" creationId="{8D58EE15-2A83-4B71-A2AC-179728183B7D}"/>
          </ac:spMkLst>
        </pc:spChg>
        <pc:spChg chg="mod">
          <ac:chgData name="Nizar  Ahamed A.R." userId="adffb747-aaa0-46e0-848c-ae0c27f7bc73" providerId="ADAL" clId="{B9AA9AF6-63E3-4378-B255-AAE4F46A6534}" dt="2021-12-08T06:54:27.374" v="690" actId="313"/>
          <ac:spMkLst>
            <pc:docMk/>
            <pc:sldMk cId="2285090150" sldId="2145705772"/>
            <ac:spMk id="5" creationId="{32288B18-A77A-4F23-9604-76438AE5D713}"/>
          </ac:spMkLst>
        </pc:spChg>
        <pc:spChg chg="mod">
          <ac:chgData name="Nizar  Ahamed A.R." userId="adffb747-aaa0-46e0-848c-ae0c27f7bc73" providerId="ADAL" clId="{B9AA9AF6-63E3-4378-B255-AAE4F46A6534}" dt="2021-12-08T06:55:57.537" v="697" actId="255"/>
          <ac:spMkLst>
            <pc:docMk/>
            <pc:sldMk cId="2285090150" sldId="2145705772"/>
            <ac:spMk id="22" creationId="{09783A55-3379-4D3B-8DAE-0F1006ADABFF}"/>
          </ac:spMkLst>
        </pc:spChg>
        <pc:spChg chg="mod">
          <ac:chgData name="Nizar  Ahamed A.R." userId="adffb747-aaa0-46e0-848c-ae0c27f7bc73" providerId="ADAL" clId="{B9AA9AF6-63E3-4378-B255-AAE4F46A6534}" dt="2021-12-08T06:55:57.537" v="697" actId="255"/>
          <ac:spMkLst>
            <pc:docMk/>
            <pc:sldMk cId="2285090150" sldId="2145705772"/>
            <ac:spMk id="23" creationId="{31FC9C93-6D26-49F8-BEB5-F5C1370BAFDC}"/>
          </ac:spMkLst>
        </pc:spChg>
        <pc:spChg chg="mod">
          <ac:chgData name="Nizar  Ahamed A.R." userId="adffb747-aaa0-46e0-848c-ae0c27f7bc73" providerId="ADAL" clId="{B9AA9AF6-63E3-4378-B255-AAE4F46A6534}" dt="2021-12-08T06:55:57.537" v="697" actId="255"/>
          <ac:spMkLst>
            <pc:docMk/>
            <pc:sldMk cId="2285090150" sldId="2145705772"/>
            <ac:spMk id="24" creationId="{D215CA76-0F2D-4CC4-95D2-27945177930B}"/>
          </ac:spMkLst>
        </pc:spChg>
        <pc:spChg chg="mod">
          <ac:chgData name="Nizar  Ahamed A.R." userId="adffb747-aaa0-46e0-848c-ae0c27f7bc73" providerId="ADAL" clId="{B9AA9AF6-63E3-4378-B255-AAE4F46A6534}" dt="2021-12-08T06:55:57.537" v="697" actId="255"/>
          <ac:spMkLst>
            <pc:docMk/>
            <pc:sldMk cId="2285090150" sldId="2145705772"/>
            <ac:spMk id="25" creationId="{AF965382-1DA7-436D-81A9-CAD03E9D5A29}"/>
          </ac:spMkLst>
        </pc:spChg>
        <pc:spChg chg="mod">
          <ac:chgData name="Nizar  Ahamed A.R." userId="adffb747-aaa0-46e0-848c-ae0c27f7bc73" providerId="ADAL" clId="{B9AA9AF6-63E3-4378-B255-AAE4F46A6534}" dt="2021-12-08T06:55:52.278" v="696"/>
          <ac:spMkLst>
            <pc:docMk/>
            <pc:sldMk cId="2285090150" sldId="2145705772"/>
            <ac:spMk id="26" creationId="{F5FD364E-1BEE-4133-AA8C-23E84B214A47}"/>
          </ac:spMkLst>
        </pc:spChg>
      </pc:sldChg>
      <pc:sldChg chg="modSp add mod">
        <pc:chgData name="Nizar  Ahamed A.R." userId="adffb747-aaa0-46e0-848c-ae0c27f7bc73" providerId="ADAL" clId="{B9AA9AF6-63E3-4378-B255-AAE4F46A6534}" dt="2021-12-08T07:02:18.843" v="725"/>
        <pc:sldMkLst>
          <pc:docMk/>
          <pc:sldMk cId="3720362139" sldId="2145705773"/>
        </pc:sldMkLst>
        <pc:spChg chg="mod">
          <ac:chgData name="Nizar  Ahamed A.R." userId="adffb747-aaa0-46e0-848c-ae0c27f7bc73" providerId="ADAL" clId="{B9AA9AF6-63E3-4378-B255-AAE4F46A6534}" dt="2021-12-08T07:02:18.843" v="725"/>
          <ac:spMkLst>
            <pc:docMk/>
            <pc:sldMk cId="3720362139" sldId="2145705773"/>
            <ac:spMk id="2" creationId="{D6B61D9F-AAA2-4FA1-8B3C-5AD252FCDE09}"/>
          </ac:spMkLst>
        </pc:spChg>
        <pc:spChg chg="mod">
          <ac:chgData name="Nizar  Ahamed A.R." userId="adffb747-aaa0-46e0-848c-ae0c27f7bc73" providerId="ADAL" clId="{B9AA9AF6-63E3-4378-B255-AAE4F46A6534}" dt="2021-12-08T06:57:01.788" v="699"/>
          <ac:spMkLst>
            <pc:docMk/>
            <pc:sldMk cId="3720362139" sldId="2145705773"/>
            <ac:spMk id="3" creationId="{8D58EE15-2A83-4B71-A2AC-179728183B7D}"/>
          </ac:spMkLst>
        </pc:spChg>
        <pc:spChg chg="mod">
          <ac:chgData name="Nizar  Ahamed A.R." userId="adffb747-aaa0-46e0-848c-ae0c27f7bc73" providerId="ADAL" clId="{B9AA9AF6-63E3-4378-B255-AAE4F46A6534}" dt="2021-12-08T06:57:10.318" v="701"/>
          <ac:spMkLst>
            <pc:docMk/>
            <pc:sldMk cId="3720362139" sldId="2145705773"/>
            <ac:spMk id="5" creationId="{32288B18-A77A-4F23-9604-76438AE5D713}"/>
          </ac:spMkLst>
        </pc:spChg>
        <pc:spChg chg="mod">
          <ac:chgData name="Nizar  Ahamed A.R." userId="adffb747-aaa0-46e0-848c-ae0c27f7bc73" providerId="ADAL" clId="{B9AA9AF6-63E3-4378-B255-AAE4F46A6534}" dt="2021-12-08T06:57:17.840" v="702"/>
          <ac:spMkLst>
            <pc:docMk/>
            <pc:sldMk cId="3720362139" sldId="2145705773"/>
            <ac:spMk id="22" creationId="{09783A55-3379-4D3B-8DAE-0F1006ADABFF}"/>
          </ac:spMkLst>
        </pc:spChg>
        <pc:spChg chg="mod">
          <ac:chgData name="Nizar  Ahamed A.R." userId="adffb747-aaa0-46e0-848c-ae0c27f7bc73" providerId="ADAL" clId="{B9AA9AF6-63E3-4378-B255-AAE4F46A6534}" dt="2021-12-08T06:57:23.553" v="703"/>
          <ac:spMkLst>
            <pc:docMk/>
            <pc:sldMk cId="3720362139" sldId="2145705773"/>
            <ac:spMk id="23" creationId="{31FC9C93-6D26-49F8-BEB5-F5C1370BAFDC}"/>
          </ac:spMkLst>
        </pc:spChg>
        <pc:spChg chg="mod">
          <ac:chgData name="Nizar  Ahamed A.R." userId="adffb747-aaa0-46e0-848c-ae0c27f7bc73" providerId="ADAL" clId="{B9AA9AF6-63E3-4378-B255-AAE4F46A6534}" dt="2021-12-08T06:57:28.035" v="704"/>
          <ac:spMkLst>
            <pc:docMk/>
            <pc:sldMk cId="3720362139" sldId="2145705773"/>
            <ac:spMk id="24" creationId="{D215CA76-0F2D-4CC4-95D2-27945177930B}"/>
          </ac:spMkLst>
        </pc:spChg>
        <pc:spChg chg="mod">
          <ac:chgData name="Nizar  Ahamed A.R." userId="adffb747-aaa0-46e0-848c-ae0c27f7bc73" providerId="ADAL" clId="{B9AA9AF6-63E3-4378-B255-AAE4F46A6534}" dt="2021-12-08T07:01:37.477" v="723" actId="14100"/>
          <ac:spMkLst>
            <pc:docMk/>
            <pc:sldMk cId="3720362139" sldId="2145705773"/>
            <ac:spMk id="25" creationId="{AF965382-1DA7-436D-81A9-CAD03E9D5A29}"/>
          </ac:spMkLst>
        </pc:spChg>
        <pc:spChg chg="mod">
          <ac:chgData name="Nizar  Ahamed A.R." userId="adffb747-aaa0-46e0-848c-ae0c27f7bc73" providerId="ADAL" clId="{B9AA9AF6-63E3-4378-B255-AAE4F46A6534}" dt="2021-12-08T06:57:40.229" v="706"/>
          <ac:spMkLst>
            <pc:docMk/>
            <pc:sldMk cId="3720362139" sldId="2145705773"/>
            <ac:spMk id="26" creationId="{F5FD364E-1BEE-4133-AA8C-23E84B214A47}"/>
          </ac:spMkLst>
        </pc:spChg>
      </pc:sldChg>
      <pc:sldChg chg="addSp modSp add mod">
        <pc:chgData name="Nizar  Ahamed A.R." userId="adffb747-aaa0-46e0-848c-ae0c27f7bc73" providerId="ADAL" clId="{B9AA9AF6-63E3-4378-B255-AAE4F46A6534}" dt="2021-12-08T07:02:21.311" v="726"/>
        <pc:sldMkLst>
          <pc:docMk/>
          <pc:sldMk cId="851171022" sldId="2145705774"/>
        </pc:sldMkLst>
        <pc:spChg chg="mod">
          <ac:chgData name="Nizar  Ahamed A.R." userId="adffb747-aaa0-46e0-848c-ae0c27f7bc73" providerId="ADAL" clId="{B9AA9AF6-63E3-4378-B255-AAE4F46A6534}" dt="2021-12-08T07:02:21.311" v="726"/>
          <ac:spMkLst>
            <pc:docMk/>
            <pc:sldMk cId="851171022" sldId="2145705774"/>
            <ac:spMk id="2" creationId="{D6B61D9F-AAA2-4FA1-8B3C-5AD252FCDE09}"/>
          </ac:spMkLst>
        </pc:spChg>
        <pc:spChg chg="mod">
          <ac:chgData name="Nizar  Ahamed A.R." userId="adffb747-aaa0-46e0-848c-ae0c27f7bc73" providerId="ADAL" clId="{B9AA9AF6-63E3-4378-B255-AAE4F46A6534}" dt="2021-12-08T06:59:21.291" v="711"/>
          <ac:spMkLst>
            <pc:docMk/>
            <pc:sldMk cId="851171022" sldId="2145705774"/>
            <ac:spMk id="3" creationId="{8D58EE15-2A83-4B71-A2AC-179728183B7D}"/>
          </ac:spMkLst>
        </pc:spChg>
        <pc:spChg chg="mod">
          <ac:chgData name="Nizar  Ahamed A.R." userId="adffb747-aaa0-46e0-848c-ae0c27f7bc73" providerId="ADAL" clId="{B9AA9AF6-63E3-4378-B255-AAE4F46A6534}" dt="2021-12-08T06:59:53.421" v="716"/>
          <ac:spMkLst>
            <pc:docMk/>
            <pc:sldMk cId="851171022" sldId="2145705774"/>
            <ac:spMk id="5" creationId="{32288B18-A77A-4F23-9604-76438AE5D713}"/>
          </ac:spMkLst>
        </pc:spChg>
        <pc:spChg chg="mod">
          <ac:chgData name="Nizar  Ahamed A.R." userId="adffb747-aaa0-46e0-848c-ae0c27f7bc73" providerId="ADAL" clId="{B9AA9AF6-63E3-4378-B255-AAE4F46A6534}" dt="2021-12-08T07:00:13.694" v="718"/>
          <ac:spMkLst>
            <pc:docMk/>
            <pc:sldMk cId="851171022" sldId="2145705774"/>
            <ac:spMk id="22" creationId="{09783A55-3379-4D3B-8DAE-0F1006ADABFF}"/>
          </ac:spMkLst>
        </pc:spChg>
        <pc:spChg chg="mod">
          <ac:chgData name="Nizar  Ahamed A.R." userId="adffb747-aaa0-46e0-848c-ae0c27f7bc73" providerId="ADAL" clId="{B9AA9AF6-63E3-4378-B255-AAE4F46A6534}" dt="2021-12-08T07:00:18.990" v="719"/>
          <ac:spMkLst>
            <pc:docMk/>
            <pc:sldMk cId="851171022" sldId="2145705774"/>
            <ac:spMk id="23" creationId="{31FC9C93-6D26-49F8-BEB5-F5C1370BAFDC}"/>
          </ac:spMkLst>
        </pc:spChg>
        <pc:spChg chg="mod">
          <ac:chgData name="Nizar  Ahamed A.R." userId="adffb747-aaa0-46e0-848c-ae0c27f7bc73" providerId="ADAL" clId="{B9AA9AF6-63E3-4378-B255-AAE4F46A6534}" dt="2021-12-08T07:00:23.655" v="720"/>
          <ac:spMkLst>
            <pc:docMk/>
            <pc:sldMk cId="851171022" sldId="2145705774"/>
            <ac:spMk id="24" creationId="{D215CA76-0F2D-4CC4-95D2-27945177930B}"/>
          </ac:spMkLst>
        </pc:spChg>
        <pc:spChg chg="mod">
          <ac:chgData name="Nizar  Ahamed A.R." userId="adffb747-aaa0-46e0-848c-ae0c27f7bc73" providerId="ADAL" clId="{B9AA9AF6-63E3-4378-B255-AAE4F46A6534}" dt="2021-12-08T07:00:29.347" v="721"/>
          <ac:spMkLst>
            <pc:docMk/>
            <pc:sldMk cId="851171022" sldId="2145705774"/>
            <ac:spMk id="25" creationId="{AF965382-1DA7-436D-81A9-CAD03E9D5A29}"/>
          </ac:spMkLst>
        </pc:spChg>
        <pc:spChg chg="mod">
          <ac:chgData name="Nizar  Ahamed A.R." userId="adffb747-aaa0-46e0-848c-ae0c27f7bc73" providerId="ADAL" clId="{B9AA9AF6-63E3-4378-B255-AAE4F46A6534}" dt="2021-12-08T07:00:34.165" v="722"/>
          <ac:spMkLst>
            <pc:docMk/>
            <pc:sldMk cId="851171022" sldId="2145705774"/>
            <ac:spMk id="26" creationId="{F5FD364E-1BEE-4133-AA8C-23E84B214A47}"/>
          </ac:spMkLst>
        </pc:spChg>
        <pc:spChg chg="add mod">
          <ac:chgData name="Nizar  Ahamed A.R." userId="adffb747-aaa0-46e0-848c-ae0c27f7bc73" providerId="ADAL" clId="{B9AA9AF6-63E3-4378-B255-AAE4F46A6534}" dt="2021-12-08T06:59:58.202" v="717" actId="1076"/>
          <ac:spMkLst>
            <pc:docMk/>
            <pc:sldMk cId="851171022" sldId="2145705774"/>
            <ac:spMk id="31" creationId="{B0CBB0F0-CA97-4BAD-82EF-C787A8E288B6}"/>
          </ac:spMkLst>
        </pc:spChg>
      </pc:sldChg>
    </pc:docChg>
  </pc:docChgLst>
  <pc:docChgLst>
    <pc:chgData name="Nizar  Ahamed A.R." userId="adffb747-aaa0-46e0-848c-ae0c27f7bc73" providerId="ADAL" clId="{965DEB7D-1A66-42F7-853D-B6386C0D1123}"/>
    <pc:docChg chg="custSel delSld modSld modMainMaster">
      <pc:chgData name="Nizar  Ahamed A.R." userId="adffb747-aaa0-46e0-848c-ae0c27f7bc73" providerId="ADAL" clId="{965DEB7D-1A66-42F7-853D-B6386C0D1123}" dt="2021-11-23T05:40:30.855" v="13" actId="700"/>
      <pc:docMkLst>
        <pc:docMk/>
      </pc:docMkLst>
      <pc:sldChg chg="addSp delSp modSp mod chgLayout">
        <pc:chgData name="Nizar  Ahamed A.R." userId="adffb747-aaa0-46e0-848c-ae0c27f7bc73" providerId="ADAL" clId="{965DEB7D-1A66-42F7-853D-B6386C0D1123}" dt="2021-10-26T08:50:32.460" v="7" actId="6264"/>
        <pc:sldMkLst>
          <pc:docMk/>
          <pc:sldMk cId="1672174842" sldId="256"/>
        </pc:sldMkLst>
        <pc:spChg chg="mod ord">
          <ac:chgData name="Nizar  Ahamed A.R." userId="adffb747-aaa0-46e0-848c-ae0c27f7bc73" providerId="ADAL" clId="{965DEB7D-1A66-42F7-853D-B6386C0D1123}" dt="2021-10-26T08:50:32.460" v="7" actId="6264"/>
          <ac:spMkLst>
            <pc:docMk/>
            <pc:sldMk cId="1672174842" sldId="256"/>
            <ac:spMk id="2" creationId="{2AC20866-5BFC-4B0B-863A-28B552115A12}"/>
          </ac:spMkLst>
        </pc:spChg>
        <pc:spChg chg="mod ord">
          <ac:chgData name="Nizar  Ahamed A.R." userId="adffb747-aaa0-46e0-848c-ae0c27f7bc73" providerId="ADAL" clId="{965DEB7D-1A66-42F7-853D-B6386C0D1123}" dt="2021-10-26T08:50:32.460" v="7" actId="6264"/>
          <ac:spMkLst>
            <pc:docMk/>
            <pc:sldMk cId="1672174842" sldId="256"/>
            <ac:spMk id="3" creationId="{747A6009-8B92-4D9F-BBDB-CB26827D5C59}"/>
          </ac:spMkLst>
        </pc:spChg>
        <pc:spChg chg="mod ord">
          <ac:chgData name="Nizar  Ahamed A.R." userId="adffb747-aaa0-46e0-848c-ae0c27f7bc73" providerId="ADAL" clId="{965DEB7D-1A66-42F7-853D-B6386C0D1123}" dt="2021-10-26T08:50:32.460" v="7" actId="6264"/>
          <ac:spMkLst>
            <pc:docMk/>
            <pc:sldMk cId="1672174842" sldId="256"/>
            <ac:spMk id="4" creationId="{736AA468-071C-41BD-80B1-328AB3D55A48}"/>
          </ac:spMkLst>
        </pc:spChg>
        <pc:spChg chg="add del mod">
          <ac:chgData name="Nizar  Ahamed A.R." userId="adffb747-aaa0-46e0-848c-ae0c27f7bc73" providerId="ADAL" clId="{965DEB7D-1A66-42F7-853D-B6386C0D1123}" dt="2021-10-26T08:50:32.460" v="7" actId="6264"/>
          <ac:spMkLst>
            <pc:docMk/>
            <pc:sldMk cId="1672174842" sldId="256"/>
            <ac:spMk id="5" creationId="{2F1E175A-0E75-4449-8699-A6333AF4ED39}"/>
          </ac:spMkLst>
        </pc:spChg>
        <pc:spChg chg="add del mod">
          <ac:chgData name="Nizar  Ahamed A.R." userId="adffb747-aaa0-46e0-848c-ae0c27f7bc73" providerId="ADAL" clId="{965DEB7D-1A66-42F7-853D-B6386C0D1123}" dt="2021-10-26T08:50:32.460" v="7" actId="6264"/>
          <ac:spMkLst>
            <pc:docMk/>
            <pc:sldMk cId="1672174842" sldId="256"/>
            <ac:spMk id="6" creationId="{2A65314B-CCDA-4336-A765-E6CC71B495F5}"/>
          </ac:spMkLst>
        </pc:spChg>
        <pc:spChg chg="add del mod">
          <ac:chgData name="Nizar  Ahamed A.R." userId="adffb747-aaa0-46e0-848c-ae0c27f7bc73" providerId="ADAL" clId="{965DEB7D-1A66-42F7-853D-B6386C0D1123}" dt="2021-10-26T08:50:32.460" v="7" actId="6264"/>
          <ac:spMkLst>
            <pc:docMk/>
            <pc:sldMk cId="1672174842" sldId="256"/>
            <ac:spMk id="7" creationId="{6BAA6298-724F-4746-BD40-433E4372920F}"/>
          </ac:spMkLst>
        </pc:spChg>
      </pc:sldChg>
      <pc:sldChg chg="mod modClrScheme chgLayout">
        <pc:chgData name="Nizar  Ahamed A.R." userId="adffb747-aaa0-46e0-848c-ae0c27f7bc73" providerId="ADAL" clId="{965DEB7D-1A66-42F7-853D-B6386C0D1123}" dt="2021-11-23T05:40:30.855" v="13" actId="700"/>
        <pc:sldMkLst>
          <pc:docMk/>
          <pc:sldMk cId="3986500780" sldId="3387"/>
        </pc:sldMkLst>
      </pc:sldChg>
      <pc:sldChg chg="del">
        <pc:chgData name="Nizar  Ahamed A.R." userId="adffb747-aaa0-46e0-848c-ae0c27f7bc73" providerId="ADAL" clId="{965DEB7D-1A66-42F7-853D-B6386C0D1123}" dt="2021-10-26T08:50:37.651" v="8" actId="47"/>
        <pc:sldMkLst>
          <pc:docMk/>
          <pc:sldMk cId="1780787417" sldId="2076137344"/>
        </pc:sldMkLst>
      </pc:sldChg>
      <pc:sldMasterChg chg="addSp delSp modSp mod modSldLayout">
        <pc:chgData name="Nizar  Ahamed A.R." userId="adffb747-aaa0-46e0-848c-ae0c27f7bc73" providerId="ADAL" clId="{965DEB7D-1A66-42F7-853D-B6386C0D1123}" dt="2021-11-23T05:40:24.070" v="12" actId="1076"/>
        <pc:sldMasterMkLst>
          <pc:docMk/>
          <pc:sldMasterMk cId="0" sldId="2147483662"/>
        </pc:sldMasterMkLst>
        <pc:spChg chg="del">
          <ac:chgData name="Nizar  Ahamed A.R." userId="adffb747-aaa0-46e0-848c-ae0c27f7bc73" providerId="ADAL" clId="{965DEB7D-1A66-42F7-853D-B6386C0D1123}" dt="2021-10-26T08:50:01.859" v="0" actId="478"/>
          <ac:spMkLst>
            <pc:docMk/>
            <pc:sldMasterMk cId="0" sldId="2147483662"/>
            <ac:spMk id="8" creationId="{417FA4B3-F7C1-4648-B090-B522E941F4EB}"/>
          </ac:spMkLst>
        </pc:spChg>
        <pc:spChg chg="del">
          <ac:chgData name="Nizar  Ahamed A.R." userId="adffb747-aaa0-46e0-848c-ae0c27f7bc73" providerId="ADAL" clId="{965DEB7D-1A66-42F7-853D-B6386C0D1123}" dt="2021-10-26T08:50:01.859" v="0" actId="478"/>
          <ac:spMkLst>
            <pc:docMk/>
            <pc:sldMasterMk cId="0" sldId="2147483662"/>
            <ac:spMk id="9" creationId="{A6F272C6-454F-40E5-B87D-22C92F95428E}"/>
          </ac:spMkLst>
        </pc:spChg>
        <pc:spChg chg="del">
          <ac:chgData name="Nizar  Ahamed A.R." userId="adffb747-aaa0-46e0-848c-ae0c27f7bc73" providerId="ADAL" clId="{965DEB7D-1A66-42F7-853D-B6386C0D1123}" dt="2021-10-26T08:50:01.859" v="0" actId="478"/>
          <ac:spMkLst>
            <pc:docMk/>
            <pc:sldMasterMk cId="0" sldId="2147483662"/>
            <ac:spMk id="11" creationId="{3E3CAA0E-74BD-422E-87BA-B203A6CDC1C8}"/>
          </ac:spMkLst>
        </pc:spChg>
        <pc:spChg chg="del">
          <ac:chgData name="Nizar  Ahamed A.R." userId="adffb747-aaa0-46e0-848c-ae0c27f7bc73" providerId="ADAL" clId="{965DEB7D-1A66-42F7-853D-B6386C0D1123}" dt="2021-10-26T08:50:01.859" v="0" actId="478"/>
          <ac:spMkLst>
            <pc:docMk/>
            <pc:sldMasterMk cId="0" sldId="2147483662"/>
            <ac:spMk id="12" creationId="{C954642D-02DD-4F03-92E2-93936CC9C301}"/>
          </ac:spMkLst>
        </pc:spChg>
        <pc:spChg chg="del">
          <ac:chgData name="Nizar  Ahamed A.R." userId="adffb747-aaa0-46e0-848c-ae0c27f7bc73" providerId="ADAL" clId="{965DEB7D-1A66-42F7-853D-B6386C0D1123}" dt="2021-11-23T05:40:03.552" v="9" actId="478"/>
          <ac:spMkLst>
            <pc:docMk/>
            <pc:sldMasterMk cId="0" sldId="2147483662"/>
            <ac:spMk id="14" creationId="{932809EC-61B7-4889-92B5-4211D9A004D9}"/>
          </ac:spMkLst>
        </pc:spChg>
        <pc:spChg chg="mod">
          <ac:chgData name="Nizar  Ahamed A.R." userId="adffb747-aaa0-46e0-848c-ae0c27f7bc73" providerId="ADAL" clId="{965DEB7D-1A66-42F7-853D-B6386C0D1123}" dt="2021-10-26T08:50:02.217" v="1"/>
          <ac:spMkLst>
            <pc:docMk/>
            <pc:sldMasterMk cId="0" sldId="2147483662"/>
            <ac:spMk id="16" creationId="{E1F0C671-B037-4C8E-ADE0-AF77F3485155}"/>
          </ac:spMkLst>
        </pc:spChg>
        <pc:grpChg chg="add mod">
          <ac:chgData name="Nizar  Ahamed A.R." userId="adffb747-aaa0-46e0-848c-ae0c27f7bc73" providerId="ADAL" clId="{965DEB7D-1A66-42F7-853D-B6386C0D1123}" dt="2021-10-26T08:50:04.840" v="6" actId="1036"/>
          <ac:grpSpMkLst>
            <pc:docMk/>
            <pc:sldMasterMk cId="0" sldId="2147483662"/>
            <ac:grpSpMk id="10" creationId="{32BA68D0-E1FC-4A86-A193-8160F7C7A1B3}"/>
          </ac:grpSpMkLst>
        </pc:grpChg>
        <pc:picChg chg="mod">
          <ac:chgData name="Nizar  Ahamed A.R." userId="adffb747-aaa0-46e0-848c-ae0c27f7bc73" providerId="ADAL" clId="{965DEB7D-1A66-42F7-853D-B6386C0D1123}" dt="2021-10-26T08:50:02.217" v="1"/>
          <ac:picMkLst>
            <pc:docMk/>
            <pc:sldMasterMk cId="0" sldId="2147483662"/>
            <ac:picMk id="15" creationId="{0A90D54A-87EF-47EA-A6F8-FDDC9B65E6E8}"/>
          </ac:picMkLst>
        </pc:picChg>
        <pc:sldLayoutChg chg="addSp modSp">
          <pc:chgData name="Nizar  Ahamed A.R." userId="adffb747-aaa0-46e0-848c-ae0c27f7bc73" providerId="ADAL" clId="{965DEB7D-1A66-42F7-853D-B6386C0D1123}" dt="2021-11-23T05:40:24.070" v="12" actId="1076"/>
          <pc:sldLayoutMkLst>
            <pc:docMk/>
            <pc:sldMasterMk cId="0" sldId="2147483662"/>
            <pc:sldLayoutMk cId="317636047" sldId="2147483700"/>
          </pc:sldLayoutMkLst>
          <pc:picChg chg="add mod">
            <ac:chgData name="Nizar  Ahamed A.R." userId="adffb747-aaa0-46e0-848c-ae0c27f7bc73" providerId="ADAL" clId="{965DEB7D-1A66-42F7-853D-B6386C0D1123}" dt="2021-11-23T05:40:24.070" v="12" actId="1076"/>
            <ac:picMkLst>
              <pc:docMk/>
              <pc:sldMasterMk cId="0" sldId="2147483662"/>
              <pc:sldLayoutMk cId="317636047" sldId="2147483700"/>
              <ac:picMk id="20" creationId="{A37AE3A6-B847-492B-93F5-47239DB7325E}"/>
            </ac:picMkLst>
          </pc:picChg>
        </pc:sldLayoutChg>
      </pc:sldMasterChg>
    </pc:docChg>
  </pc:docChgLst>
  <pc:docChgLst>
    <pc:chgData name="Ali Imran Khan" userId="1b5bb57a-5950-47f3-9580-38148fcd8ba4" providerId="ADAL" clId="{3DD09FB5-6C35-4B8D-A4B0-89FA87F8AB16}"/>
    <pc:docChg chg="custSel addSld delSld modSld sldOrd modMainMaster">
      <pc:chgData name="Ali Imran Khan" userId="1b5bb57a-5950-47f3-9580-38148fcd8ba4" providerId="ADAL" clId="{3DD09FB5-6C35-4B8D-A4B0-89FA87F8AB16}" dt="2023-08-21T11:09:33.750" v="67" actId="47"/>
      <pc:docMkLst>
        <pc:docMk/>
      </pc:docMkLst>
      <pc:sldChg chg="del">
        <pc:chgData name="Ali Imran Khan" userId="1b5bb57a-5950-47f3-9580-38148fcd8ba4" providerId="ADAL" clId="{3DD09FB5-6C35-4B8D-A4B0-89FA87F8AB16}" dt="2023-08-21T11:01:55.425" v="25" actId="47"/>
        <pc:sldMkLst>
          <pc:docMk/>
          <pc:sldMk cId="45014610" sldId="425"/>
        </pc:sldMkLst>
      </pc:sldChg>
      <pc:sldChg chg="del">
        <pc:chgData name="Ali Imran Khan" userId="1b5bb57a-5950-47f3-9580-38148fcd8ba4" providerId="ADAL" clId="{3DD09FB5-6C35-4B8D-A4B0-89FA87F8AB16}" dt="2023-08-21T11:09:27.823" v="60" actId="47"/>
        <pc:sldMkLst>
          <pc:docMk/>
          <pc:sldMk cId="2356954205" sldId="447"/>
        </pc:sldMkLst>
      </pc:sldChg>
      <pc:sldChg chg="del">
        <pc:chgData name="Ali Imran Khan" userId="1b5bb57a-5950-47f3-9580-38148fcd8ba4" providerId="ADAL" clId="{3DD09FB5-6C35-4B8D-A4B0-89FA87F8AB16}" dt="2023-08-21T11:09:29.795" v="63" actId="47"/>
        <pc:sldMkLst>
          <pc:docMk/>
          <pc:sldMk cId="2567931826" sldId="448"/>
        </pc:sldMkLst>
      </pc:sldChg>
      <pc:sldChg chg="del">
        <pc:chgData name="Ali Imran Khan" userId="1b5bb57a-5950-47f3-9580-38148fcd8ba4" providerId="ADAL" clId="{3DD09FB5-6C35-4B8D-A4B0-89FA87F8AB16}" dt="2023-08-21T11:09:31.259" v="65" actId="47"/>
        <pc:sldMkLst>
          <pc:docMk/>
          <pc:sldMk cId="1011084158" sldId="449"/>
        </pc:sldMkLst>
      </pc:sldChg>
      <pc:sldChg chg="del">
        <pc:chgData name="Ali Imran Khan" userId="1b5bb57a-5950-47f3-9580-38148fcd8ba4" providerId="ADAL" clId="{3DD09FB5-6C35-4B8D-A4B0-89FA87F8AB16}" dt="2023-08-21T11:09:33.750" v="67" actId="47"/>
        <pc:sldMkLst>
          <pc:docMk/>
          <pc:sldMk cId="3986500780" sldId="3387"/>
        </pc:sldMkLst>
      </pc:sldChg>
      <pc:sldChg chg="modSp del mod">
        <pc:chgData name="Ali Imran Khan" userId="1b5bb57a-5950-47f3-9580-38148fcd8ba4" providerId="ADAL" clId="{3DD09FB5-6C35-4B8D-A4B0-89FA87F8AB16}" dt="2023-08-21T11:03:32.386" v="29" actId="47"/>
        <pc:sldMkLst>
          <pc:docMk/>
          <pc:sldMk cId="173011873" sldId="2076136862"/>
        </pc:sldMkLst>
        <pc:spChg chg="mod">
          <ac:chgData name="Ali Imran Khan" userId="1b5bb57a-5950-47f3-9580-38148fcd8ba4" providerId="ADAL" clId="{3DD09FB5-6C35-4B8D-A4B0-89FA87F8AB16}" dt="2023-08-21T11:02:05.014" v="26" actId="108"/>
          <ac:spMkLst>
            <pc:docMk/>
            <pc:sldMk cId="173011873" sldId="2076136862"/>
            <ac:spMk id="51" creationId="{8EB7EA74-79C5-4F29-B785-394BD3A781CC}"/>
          </ac:spMkLst>
        </pc:spChg>
      </pc:sldChg>
      <pc:sldChg chg="del">
        <pc:chgData name="Ali Imran Khan" userId="1b5bb57a-5950-47f3-9580-38148fcd8ba4" providerId="ADAL" clId="{3DD09FB5-6C35-4B8D-A4B0-89FA87F8AB16}" dt="2023-08-21T11:09:29.179" v="62" actId="47"/>
        <pc:sldMkLst>
          <pc:docMk/>
          <pc:sldMk cId="3214897455" sldId="2076137055"/>
        </pc:sldMkLst>
      </pc:sldChg>
      <pc:sldChg chg="del">
        <pc:chgData name="Ali Imran Khan" userId="1b5bb57a-5950-47f3-9580-38148fcd8ba4" providerId="ADAL" clId="{3DD09FB5-6C35-4B8D-A4B0-89FA87F8AB16}" dt="2023-08-21T11:03:32.386" v="29" actId="47"/>
        <pc:sldMkLst>
          <pc:docMk/>
          <pc:sldMk cId="2695897248" sldId="2076137295"/>
        </pc:sldMkLst>
      </pc:sldChg>
      <pc:sldChg chg="del">
        <pc:chgData name="Ali Imran Khan" userId="1b5bb57a-5950-47f3-9580-38148fcd8ba4" providerId="ADAL" clId="{3DD09FB5-6C35-4B8D-A4B0-89FA87F8AB16}" dt="2023-08-21T11:03:32.386" v="29" actId="47"/>
        <pc:sldMkLst>
          <pc:docMk/>
          <pc:sldMk cId="1363335785" sldId="2145705684"/>
        </pc:sldMkLst>
      </pc:sldChg>
      <pc:sldChg chg="del">
        <pc:chgData name="Ali Imran Khan" userId="1b5bb57a-5950-47f3-9580-38148fcd8ba4" providerId="ADAL" clId="{3DD09FB5-6C35-4B8D-A4B0-89FA87F8AB16}" dt="2023-08-21T11:03:32.386" v="29" actId="47"/>
        <pc:sldMkLst>
          <pc:docMk/>
          <pc:sldMk cId="2344893171" sldId="2145705762"/>
        </pc:sldMkLst>
      </pc:sldChg>
      <pc:sldChg chg="del">
        <pc:chgData name="Ali Imran Khan" userId="1b5bb57a-5950-47f3-9580-38148fcd8ba4" providerId="ADAL" clId="{3DD09FB5-6C35-4B8D-A4B0-89FA87F8AB16}" dt="2023-08-21T11:03:32.386" v="29" actId="47"/>
        <pc:sldMkLst>
          <pc:docMk/>
          <pc:sldMk cId="71124909" sldId="2145705767"/>
        </pc:sldMkLst>
      </pc:sldChg>
      <pc:sldChg chg="del">
        <pc:chgData name="Ali Imran Khan" userId="1b5bb57a-5950-47f3-9580-38148fcd8ba4" providerId="ADAL" clId="{3DD09FB5-6C35-4B8D-A4B0-89FA87F8AB16}" dt="2023-08-21T11:03:32.386" v="29" actId="47"/>
        <pc:sldMkLst>
          <pc:docMk/>
          <pc:sldMk cId="1347865223" sldId="2145705769"/>
        </pc:sldMkLst>
      </pc:sldChg>
      <pc:sldChg chg="del">
        <pc:chgData name="Ali Imran Khan" userId="1b5bb57a-5950-47f3-9580-38148fcd8ba4" providerId="ADAL" clId="{3DD09FB5-6C35-4B8D-A4B0-89FA87F8AB16}" dt="2023-08-21T11:09:30.497" v="64" actId="47"/>
        <pc:sldMkLst>
          <pc:docMk/>
          <pc:sldMk cId="326042956" sldId="2145705770"/>
        </pc:sldMkLst>
      </pc:sldChg>
      <pc:sldChg chg="del">
        <pc:chgData name="Ali Imran Khan" userId="1b5bb57a-5950-47f3-9580-38148fcd8ba4" providerId="ADAL" clId="{3DD09FB5-6C35-4B8D-A4B0-89FA87F8AB16}" dt="2023-08-21T11:09:32.210" v="66" actId="47"/>
        <pc:sldMkLst>
          <pc:docMk/>
          <pc:sldMk cId="2445555115" sldId="2145705771"/>
        </pc:sldMkLst>
      </pc:sldChg>
      <pc:sldChg chg="modSp add del mod ord">
        <pc:chgData name="Ali Imran Khan" userId="1b5bb57a-5950-47f3-9580-38148fcd8ba4" providerId="ADAL" clId="{3DD09FB5-6C35-4B8D-A4B0-89FA87F8AB16}" dt="2023-08-21T11:09:28.534" v="61" actId="47"/>
        <pc:sldMkLst>
          <pc:docMk/>
          <pc:sldMk cId="1843726236" sldId="2147311118"/>
        </pc:sldMkLst>
        <pc:spChg chg="mod">
          <ac:chgData name="Ali Imran Khan" userId="1b5bb57a-5950-47f3-9580-38148fcd8ba4" providerId="ADAL" clId="{3DD09FB5-6C35-4B8D-A4B0-89FA87F8AB16}" dt="2023-08-21T11:03:59.175" v="59" actId="20577"/>
          <ac:spMkLst>
            <pc:docMk/>
            <pc:sldMk cId="1843726236" sldId="2147311118"/>
            <ac:spMk id="5" creationId="{E0A7F605-C3C7-2129-3AA8-FF954D54019B}"/>
          </ac:spMkLst>
        </pc:spChg>
      </pc:sldChg>
      <pc:sldMasterChg chg="delSp modSp mod delSldLayout">
        <pc:chgData name="Ali Imran Khan" userId="1b5bb57a-5950-47f3-9580-38148fcd8ba4" providerId="ADAL" clId="{3DD09FB5-6C35-4B8D-A4B0-89FA87F8AB16}" dt="2023-08-21T11:09:33.750" v="67" actId="47"/>
        <pc:sldMasterMkLst>
          <pc:docMk/>
          <pc:sldMasterMk cId="0" sldId="2147483662"/>
        </pc:sldMasterMkLst>
        <pc:grpChg chg="del mod">
          <ac:chgData name="Ali Imran Khan" userId="1b5bb57a-5950-47f3-9580-38148fcd8ba4" providerId="ADAL" clId="{3DD09FB5-6C35-4B8D-A4B0-89FA87F8AB16}" dt="2023-08-21T11:02:17.268" v="28" actId="478"/>
          <ac:grpSpMkLst>
            <pc:docMk/>
            <pc:sldMasterMk cId="0" sldId="2147483662"/>
            <ac:grpSpMk id="10" creationId="{32BA68D0-E1FC-4A86-A193-8160F7C7A1B3}"/>
          </ac:grpSpMkLst>
        </pc:grpChg>
        <pc:sldLayoutChg chg="del">
          <pc:chgData name="Ali Imran Khan" userId="1b5bb57a-5950-47f3-9580-38148fcd8ba4" providerId="ADAL" clId="{3DD09FB5-6C35-4B8D-A4B0-89FA87F8AB16}" dt="2023-08-21T11:09:33.750" v="67" actId="47"/>
          <pc:sldLayoutMkLst>
            <pc:docMk/>
            <pc:sldMasterMk cId="0" sldId="2147483662"/>
            <pc:sldLayoutMk cId="317636047" sldId="2147483700"/>
          </pc:sldLayoutMkLst>
        </pc:sldLayoutChg>
        <pc:sldLayoutChg chg="del">
          <pc:chgData name="Ali Imran Khan" userId="1b5bb57a-5950-47f3-9580-38148fcd8ba4" providerId="ADAL" clId="{3DD09FB5-6C35-4B8D-A4B0-89FA87F8AB16}" dt="2023-08-21T11:09:28.534" v="61" actId="47"/>
          <pc:sldLayoutMkLst>
            <pc:docMk/>
            <pc:sldMasterMk cId="0" sldId="2147483662"/>
            <pc:sldLayoutMk cId="3283723691" sldId="2147483758"/>
          </pc:sldLayoutMkLst>
        </pc:sldLayoutChg>
      </pc:sldMasterChg>
    </pc:docChg>
  </pc:docChgLst>
  <pc:docChgLst>
    <pc:chgData name="Nizar  Ahamed A.R." userId="adffb747-aaa0-46e0-848c-ae0c27f7bc73" providerId="ADAL" clId="{7A5DCDAB-3B6B-424C-AA7F-E20A82EBC284}"/>
    <pc:docChg chg="undo custSel addSld delSld modSld sldOrd modMainMaster">
      <pc:chgData name="Nizar  Ahamed A.R." userId="adffb747-aaa0-46e0-848c-ae0c27f7bc73" providerId="ADAL" clId="{7A5DCDAB-3B6B-424C-AA7F-E20A82EBC284}" dt="2021-12-07T10:34:02.837" v="785" actId="1076"/>
      <pc:docMkLst>
        <pc:docMk/>
      </pc:docMkLst>
      <pc:sldChg chg="del">
        <pc:chgData name="Nizar  Ahamed A.R." userId="adffb747-aaa0-46e0-848c-ae0c27f7bc73" providerId="ADAL" clId="{7A5DCDAB-3B6B-424C-AA7F-E20A82EBC284}" dt="2021-12-07T07:36:46.666" v="0" actId="47"/>
        <pc:sldMkLst>
          <pc:docMk/>
          <pc:sldMk cId="1672174842" sldId="256"/>
        </pc:sldMkLst>
      </pc:sldChg>
      <pc:sldChg chg="addSp delSp modSp add mod ord modClrScheme chgLayout">
        <pc:chgData name="Nizar  Ahamed A.R." userId="adffb747-aaa0-46e0-848c-ae0c27f7bc73" providerId="ADAL" clId="{7A5DCDAB-3B6B-424C-AA7F-E20A82EBC284}" dt="2021-12-07T08:06:31.464" v="71"/>
        <pc:sldMkLst>
          <pc:docMk/>
          <pc:sldMk cId="45014610" sldId="425"/>
        </pc:sldMkLst>
        <pc:spChg chg="add del mod ord">
          <ac:chgData name="Nizar  Ahamed A.R." userId="adffb747-aaa0-46e0-848c-ae0c27f7bc73" providerId="ADAL" clId="{7A5DCDAB-3B6B-424C-AA7F-E20A82EBC284}" dt="2021-12-07T07:40:51.890" v="40" actId="6264"/>
          <ac:spMkLst>
            <pc:docMk/>
            <pc:sldMk cId="45014610" sldId="425"/>
            <ac:spMk id="2" creationId="{1B2E1401-17E3-41A0-9DB6-62C4CF901395}"/>
          </ac:spMkLst>
        </pc:spChg>
        <pc:spChg chg="add del mod ord">
          <ac:chgData name="Nizar  Ahamed A.R." userId="adffb747-aaa0-46e0-848c-ae0c27f7bc73" providerId="ADAL" clId="{7A5DCDAB-3B6B-424C-AA7F-E20A82EBC284}" dt="2021-12-07T07:41:45.016" v="42" actId="700"/>
          <ac:spMkLst>
            <pc:docMk/>
            <pc:sldMk cId="45014610" sldId="425"/>
            <ac:spMk id="4" creationId="{3B40C552-3F34-446A-90B5-1B34F94F0B0B}"/>
          </ac:spMkLst>
        </pc:spChg>
        <pc:spChg chg="add del mod ord">
          <ac:chgData name="Nizar  Ahamed A.R." userId="adffb747-aaa0-46e0-848c-ae0c27f7bc73" providerId="ADAL" clId="{7A5DCDAB-3B6B-424C-AA7F-E20A82EBC284}" dt="2021-12-07T07:41:49.944" v="43" actId="478"/>
          <ac:spMkLst>
            <pc:docMk/>
            <pc:sldMk cId="45014610" sldId="425"/>
            <ac:spMk id="5" creationId="{2EA70E4F-2891-46EC-B346-EE8915BC587C}"/>
          </ac:spMkLst>
        </pc:spChg>
        <pc:spChg chg="add mod ord">
          <ac:chgData name="Nizar  Ahamed A.R." userId="adffb747-aaa0-46e0-848c-ae0c27f7bc73" providerId="ADAL" clId="{7A5DCDAB-3B6B-424C-AA7F-E20A82EBC284}" dt="2021-12-07T07:42:53.690" v="58" actId="14100"/>
          <ac:spMkLst>
            <pc:docMk/>
            <pc:sldMk cId="45014610" sldId="425"/>
            <ac:spMk id="6" creationId="{7D592536-08C1-46A1-90FA-CA28B47FA761}"/>
          </ac:spMkLst>
        </pc:spChg>
        <pc:spChg chg="add del mod">
          <ac:chgData name="Nizar  Ahamed A.R." userId="adffb747-aaa0-46e0-848c-ae0c27f7bc73" providerId="ADAL" clId="{7A5DCDAB-3B6B-424C-AA7F-E20A82EBC284}" dt="2021-12-07T07:42:42.375" v="54" actId="6264"/>
          <ac:spMkLst>
            <pc:docMk/>
            <pc:sldMk cId="45014610" sldId="425"/>
            <ac:spMk id="7" creationId="{FDA200E3-12C2-4E61-8CA2-C9533D954703}"/>
          </ac:spMkLst>
        </pc:spChg>
        <pc:spChg chg="del">
          <ac:chgData name="Nizar  Ahamed A.R." userId="adffb747-aaa0-46e0-848c-ae0c27f7bc73" providerId="ADAL" clId="{7A5DCDAB-3B6B-424C-AA7F-E20A82EBC284}" dt="2021-12-07T07:41:49.944" v="43" actId="478"/>
          <ac:spMkLst>
            <pc:docMk/>
            <pc:sldMk cId="45014610" sldId="425"/>
            <ac:spMk id="15" creationId="{7D421375-B510-4BE7-819C-FDDCC451A1AB}"/>
          </ac:spMkLst>
        </pc:spChg>
        <pc:spChg chg="del">
          <ac:chgData name="Nizar  Ahamed A.R." userId="adffb747-aaa0-46e0-848c-ae0c27f7bc73" providerId="ADAL" clId="{7A5DCDAB-3B6B-424C-AA7F-E20A82EBC284}" dt="2021-12-07T07:41:49.944" v="43" actId="478"/>
          <ac:spMkLst>
            <pc:docMk/>
            <pc:sldMk cId="45014610" sldId="425"/>
            <ac:spMk id="18" creationId="{2BB0B111-198A-4FA3-82D8-38538BBFBAEF}"/>
          </ac:spMkLst>
        </pc:spChg>
        <pc:spChg chg="del">
          <ac:chgData name="Nizar  Ahamed A.R." userId="adffb747-aaa0-46e0-848c-ae0c27f7bc73" providerId="ADAL" clId="{7A5DCDAB-3B6B-424C-AA7F-E20A82EBC284}" dt="2021-12-07T07:41:49.944" v="43" actId="478"/>
          <ac:spMkLst>
            <pc:docMk/>
            <pc:sldMk cId="45014610" sldId="425"/>
            <ac:spMk id="19" creationId="{EF0F787E-FEE3-4903-B07B-C9E3FFB51224}"/>
          </ac:spMkLst>
        </pc:spChg>
        <pc:spChg chg="del">
          <ac:chgData name="Nizar  Ahamed A.R." userId="adffb747-aaa0-46e0-848c-ae0c27f7bc73" providerId="ADAL" clId="{7A5DCDAB-3B6B-424C-AA7F-E20A82EBC284}" dt="2021-12-07T07:41:49.944" v="43" actId="478"/>
          <ac:spMkLst>
            <pc:docMk/>
            <pc:sldMk cId="45014610" sldId="425"/>
            <ac:spMk id="20" creationId="{CEBCC34D-5EE8-47BD-89EE-9FD175A8304C}"/>
          </ac:spMkLst>
        </pc:spChg>
        <pc:spChg chg="del mod">
          <ac:chgData name="Nizar  Ahamed A.R." userId="adffb747-aaa0-46e0-848c-ae0c27f7bc73" providerId="ADAL" clId="{7A5DCDAB-3B6B-424C-AA7F-E20A82EBC284}" dt="2021-12-07T07:41:49.944" v="43" actId="478"/>
          <ac:spMkLst>
            <pc:docMk/>
            <pc:sldMk cId="45014610" sldId="425"/>
            <ac:spMk id="31" creationId="{C3ED4783-1C8C-4748-A504-A20D734F569D}"/>
          </ac:spMkLst>
        </pc:spChg>
        <pc:spChg chg="del mod">
          <ac:chgData name="Nizar  Ahamed A.R." userId="adffb747-aaa0-46e0-848c-ae0c27f7bc73" providerId="ADAL" clId="{7A5DCDAB-3B6B-424C-AA7F-E20A82EBC284}" dt="2021-12-07T07:41:49.944" v="43" actId="478"/>
          <ac:spMkLst>
            <pc:docMk/>
            <pc:sldMk cId="45014610" sldId="425"/>
            <ac:spMk id="32" creationId="{5FEB6A37-AAE3-43F4-A5E9-9D73F000A802}"/>
          </ac:spMkLst>
        </pc:spChg>
        <pc:spChg chg="del mod">
          <ac:chgData name="Nizar  Ahamed A.R." userId="adffb747-aaa0-46e0-848c-ae0c27f7bc73" providerId="ADAL" clId="{7A5DCDAB-3B6B-424C-AA7F-E20A82EBC284}" dt="2021-12-07T07:41:49.944" v="43" actId="478"/>
          <ac:spMkLst>
            <pc:docMk/>
            <pc:sldMk cId="45014610" sldId="425"/>
            <ac:spMk id="33" creationId="{ABC2FE30-F7EB-41DA-BCFD-2F61EB32B3CE}"/>
          </ac:spMkLst>
        </pc:spChg>
        <pc:grpChg chg="del">
          <ac:chgData name="Nizar  Ahamed A.R." userId="adffb747-aaa0-46e0-848c-ae0c27f7bc73" providerId="ADAL" clId="{7A5DCDAB-3B6B-424C-AA7F-E20A82EBC284}" dt="2021-12-07T07:41:49.944" v="43" actId="478"/>
          <ac:grpSpMkLst>
            <pc:docMk/>
            <pc:sldMk cId="45014610" sldId="425"/>
            <ac:grpSpMk id="21" creationId="{5AF7351F-63F4-4E46-AC1B-C4243DA80747}"/>
          </ac:grpSpMkLst>
        </pc:grpChg>
        <pc:picChg chg="del">
          <ac:chgData name="Nizar  Ahamed A.R." userId="adffb747-aaa0-46e0-848c-ae0c27f7bc73" providerId="ADAL" clId="{7A5DCDAB-3B6B-424C-AA7F-E20A82EBC284}" dt="2021-12-07T07:41:49.944" v="43" actId="478"/>
          <ac:picMkLst>
            <pc:docMk/>
            <pc:sldMk cId="45014610" sldId="425"/>
            <ac:picMk id="3" creationId="{5D4E2E17-C258-4F13-A0AE-539D557782BA}"/>
          </ac:picMkLst>
        </pc:picChg>
      </pc:sldChg>
      <pc:sldChg chg="addSp delSp modSp add mod modClrScheme chgLayout">
        <pc:chgData name="Nizar  Ahamed A.R." userId="adffb747-aaa0-46e0-848c-ae0c27f7bc73" providerId="ADAL" clId="{7A5DCDAB-3B6B-424C-AA7F-E20A82EBC284}" dt="2021-12-07T09:00:43.219" v="106" actId="207"/>
        <pc:sldMkLst>
          <pc:docMk/>
          <pc:sldMk cId="659132302" sldId="433"/>
        </pc:sldMkLst>
        <pc:spChg chg="mod ord">
          <ac:chgData name="Nizar  Ahamed A.R." userId="adffb747-aaa0-46e0-848c-ae0c27f7bc73" providerId="ADAL" clId="{7A5DCDAB-3B6B-424C-AA7F-E20A82EBC284}" dt="2021-12-07T09:00:15.047" v="104" actId="6264"/>
          <ac:spMkLst>
            <pc:docMk/>
            <pc:sldMk cId="659132302" sldId="433"/>
            <ac:spMk id="2" creationId="{633615A8-250F-43E8-906F-BBA691C194F6}"/>
          </ac:spMkLst>
        </pc:spChg>
        <pc:spChg chg="add del mod">
          <ac:chgData name="Nizar  Ahamed A.R." userId="adffb747-aaa0-46e0-848c-ae0c27f7bc73" providerId="ADAL" clId="{7A5DCDAB-3B6B-424C-AA7F-E20A82EBC284}" dt="2021-12-07T09:00:15.047" v="104" actId="6264"/>
          <ac:spMkLst>
            <pc:docMk/>
            <pc:sldMk cId="659132302" sldId="433"/>
            <ac:spMk id="4" creationId="{6FB18C3F-6D2E-41D1-BEE0-1D2426C8EE20}"/>
          </ac:spMkLst>
        </pc:spChg>
        <pc:spChg chg="mod">
          <ac:chgData name="Nizar  Ahamed A.R." userId="adffb747-aaa0-46e0-848c-ae0c27f7bc73" providerId="ADAL" clId="{7A5DCDAB-3B6B-424C-AA7F-E20A82EBC284}" dt="2021-12-07T09:00:22.977" v="105" actId="1076"/>
          <ac:spMkLst>
            <pc:docMk/>
            <pc:sldMk cId="659132302" sldId="433"/>
            <ac:spMk id="5" creationId="{7C89241B-D35E-45DA-9162-B95B9A366359}"/>
          </ac:spMkLst>
        </pc:spChg>
        <pc:spChg chg="mod">
          <ac:chgData name="Nizar  Ahamed A.R." userId="adffb747-aaa0-46e0-848c-ae0c27f7bc73" providerId="ADAL" clId="{7A5DCDAB-3B6B-424C-AA7F-E20A82EBC284}" dt="2021-12-07T09:00:22.977" v="105" actId="1076"/>
          <ac:spMkLst>
            <pc:docMk/>
            <pc:sldMk cId="659132302" sldId="433"/>
            <ac:spMk id="6" creationId="{A692FC38-A930-4C4B-8935-366B4B61ED13}"/>
          </ac:spMkLst>
        </pc:spChg>
        <pc:spChg chg="mod">
          <ac:chgData name="Nizar  Ahamed A.R." userId="adffb747-aaa0-46e0-848c-ae0c27f7bc73" providerId="ADAL" clId="{7A5DCDAB-3B6B-424C-AA7F-E20A82EBC284}" dt="2021-12-07T09:00:22.977" v="105" actId="1076"/>
          <ac:spMkLst>
            <pc:docMk/>
            <pc:sldMk cId="659132302" sldId="433"/>
            <ac:spMk id="7" creationId="{6195323A-18CA-418A-8B1C-8D86BFEA805E}"/>
          </ac:spMkLst>
        </pc:spChg>
        <pc:spChg chg="mod">
          <ac:chgData name="Nizar  Ahamed A.R." userId="adffb747-aaa0-46e0-848c-ae0c27f7bc73" providerId="ADAL" clId="{7A5DCDAB-3B6B-424C-AA7F-E20A82EBC284}" dt="2021-12-07T09:00:22.977" v="105" actId="1076"/>
          <ac:spMkLst>
            <pc:docMk/>
            <pc:sldMk cId="659132302" sldId="433"/>
            <ac:spMk id="8" creationId="{83592E06-4934-45EB-ADE7-EC8E355885F7}"/>
          </ac:spMkLst>
        </pc:spChg>
        <pc:spChg chg="mod">
          <ac:chgData name="Nizar  Ahamed A.R." userId="adffb747-aaa0-46e0-848c-ae0c27f7bc73" providerId="ADAL" clId="{7A5DCDAB-3B6B-424C-AA7F-E20A82EBC284}" dt="2021-12-07T09:00:22.977" v="105" actId="1076"/>
          <ac:spMkLst>
            <pc:docMk/>
            <pc:sldMk cId="659132302" sldId="433"/>
            <ac:spMk id="9" creationId="{8F89F8F6-9179-410C-9667-51115012BAD9}"/>
          </ac:spMkLst>
        </pc:spChg>
        <pc:spChg chg="mod">
          <ac:chgData name="Nizar  Ahamed A.R." userId="adffb747-aaa0-46e0-848c-ae0c27f7bc73" providerId="ADAL" clId="{7A5DCDAB-3B6B-424C-AA7F-E20A82EBC284}" dt="2021-12-07T09:00:22.977" v="105" actId="1076"/>
          <ac:spMkLst>
            <pc:docMk/>
            <pc:sldMk cId="659132302" sldId="433"/>
            <ac:spMk id="10" creationId="{935E2486-F5D3-4DFA-BEEF-0699FB783818}"/>
          </ac:spMkLst>
        </pc:spChg>
        <pc:spChg chg="mod">
          <ac:chgData name="Nizar  Ahamed A.R." userId="adffb747-aaa0-46e0-848c-ae0c27f7bc73" providerId="ADAL" clId="{7A5DCDAB-3B6B-424C-AA7F-E20A82EBC284}" dt="2021-12-07T09:00:43.219" v="106" actId="207"/>
          <ac:spMkLst>
            <pc:docMk/>
            <pc:sldMk cId="659132302" sldId="433"/>
            <ac:spMk id="11" creationId="{2A3CBE59-F1F3-4336-A6FC-DA320F7F74BE}"/>
          </ac:spMkLst>
        </pc:spChg>
        <pc:spChg chg="mod">
          <ac:chgData name="Nizar  Ahamed A.R." userId="adffb747-aaa0-46e0-848c-ae0c27f7bc73" providerId="ADAL" clId="{7A5DCDAB-3B6B-424C-AA7F-E20A82EBC284}" dt="2021-12-07T09:00:22.977" v="105" actId="1076"/>
          <ac:spMkLst>
            <pc:docMk/>
            <pc:sldMk cId="659132302" sldId="433"/>
            <ac:spMk id="12" creationId="{710A39BB-3BA0-4F1E-BFF4-6F668475B57B}"/>
          </ac:spMkLst>
        </pc:spChg>
        <pc:picChg chg="mod">
          <ac:chgData name="Nizar  Ahamed A.R." userId="adffb747-aaa0-46e0-848c-ae0c27f7bc73" providerId="ADAL" clId="{7A5DCDAB-3B6B-424C-AA7F-E20A82EBC284}" dt="2021-12-07T09:00:22.977" v="105" actId="1076"/>
          <ac:picMkLst>
            <pc:docMk/>
            <pc:sldMk cId="659132302" sldId="433"/>
            <ac:picMk id="3" creationId="{395C9C82-BAFA-4F65-A25A-7EA2920DA9F4}"/>
          </ac:picMkLst>
        </pc:picChg>
        <pc:picChg chg="mod">
          <ac:chgData name="Nizar  Ahamed A.R." userId="adffb747-aaa0-46e0-848c-ae0c27f7bc73" providerId="ADAL" clId="{7A5DCDAB-3B6B-424C-AA7F-E20A82EBC284}" dt="2021-12-07T09:00:22.977" v="105" actId="1076"/>
          <ac:picMkLst>
            <pc:docMk/>
            <pc:sldMk cId="659132302" sldId="433"/>
            <ac:picMk id="13" creationId="{E06B68AC-38A1-4060-9DF1-A09B69A91113}"/>
          </ac:picMkLst>
        </pc:picChg>
        <pc:picChg chg="mod">
          <ac:chgData name="Nizar  Ahamed A.R." userId="adffb747-aaa0-46e0-848c-ae0c27f7bc73" providerId="ADAL" clId="{7A5DCDAB-3B6B-424C-AA7F-E20A82EBC284}" dt="2021-12-07T09:00:22.977" v="105" actId="1076"/>
          <ac:picMkLst>
            <pc:docMk/>
            <pc:sldMk cId="659132302" sldId="433"/>
            <ac:picMk id="14" creationId="{0D7F905B-EDEF-4C29-B553-337AE55542FA}"/>
          </ac:picMkLst>
        </pc:picChg>
        <pc:picChg chg="mod">
          <ac:chgData name="Nizar  Ahamed A.R." userId="adffb747-aaa0-46e0-848c-ae0c27f7bc73" providerId="ADAL" clId="{7A5DCDAB-3B6B-424C-AA7F-E20A82EBC284}" dt="2021-12-07T09:00:22.977" v="105" actId="1076"/>
          <ac:picMkLst>
            <pc:docMk/>
            <pc:sldMk cId="659132302" sldId="433"/>
            <ac:picMk id="15" creationId="{664E629F-4EAB-42EF-902F-2479CF55C3FD}"/>
          </ac:picMkLst>
        </pc:picChg>
        <pc:picChg chg="mod">
          <ac:chgData name="Nizar  Ahamed A.R." userId="adffb747-aaa0-46e0-848c-ae0c27f7bc73" providerId="ADAL" clId="{7A5DCDAB-3B6B-424C-AA7F-E20A82EBC284}" dt="2021-12-07T09:00:22.977" v="105" actId="1076"/>
          <ac:picMkLst>
            <pc:docMk/>
            <pc:sldMk cId="659132302" sldId="433"/>
            <ac:picMk id="16" creationId="{167847F1-B64E-4E82-8429-FB5B9E14B49E}"/>
          </ac:picMkLst>
        </pc:picChg>
      </pc:sldChg>
      <pc:sldChg chg="addSp delSp modSp add mod modClrScheme chgLayout">
        <pc:chgData name="Nizar  Ahamed A.R." userId="adffb747-aaa0-46e0-848c-ae0c27f7bc73" providerId="ADAL" clId="{7A5DCDAB-3B6B-424C-AA7F-E20A82EBC284}" dt="2021-12-07T09:10:50.631" v="203" actId="700"/>
        <pc:sldMkLst>
          <pc:docMk/>
          <pc:sldMk cId="2356954205" sldId="447"/>
        </pc:sldMkLst>
        <pc:spChg chg="add del">
          <ac:chgData name="Nizar  Ahamed A.R." userId="adffb747-aaa0-46e0-848c-ae0c27f7bc73" providerId="ADAL" clId="{7A5DCDAB-3B6B-424C-AA7F-E20A82EBC284}" dt="2021-12-07T09:08:55.238" v="175" actId="11529"/>
          <ac:spMkLst>
            <pc:docMk/>
            <pc:sldMk cId="2356954205" sldId="447"/>
            <ac:spMk id="2" creationId="{A83D0611-1748-4AB4-8EDF-9D5CB2778CFE}"/>
          </ac:spMkLst>
        </pc:spChg>
        <pc:spChg chg="add mod">
          <ac:chgData name="Nizar  Ahamed A.R." userId="adffb747-aaa0-46e0-848c-ae0c27f7bc73" providerId="ADAL" clId="{7A5DCDAB-3B6B-424C-AA7F-E20A82EBC284}" dt="2021-12-07T09:09:25.328" v="182" actId="207"/>
          <ac:spMkLst>
            <pc:docMk/>
            <pc:sldMk cId="2356954205" sldId="447"/>
            <ac:spMk id="3" creationId="{7BB2496B-F35F-41A9-BACA-E774923D7FF5}"/>
          </ac:spMkLst>
        </pc:spChg>
        <pc:spChg chg="add del mod ord">
          <ac:chgData name="Nizar  Ahamed A.R." userId="adffb747-aaa0-46e0-848c-ae0c27f7bc73" providerId="ADAL" clId="{7A5DCDAB-3B6B-424C-AA7F-E20A82EBC284}" dt="2021-12-07T09:10:50.631" v="203" actId="700"/>
          <ac:spMkLst>
            <pc:docMk/>
            <pc:sldMk cId="2356954205" sldId="447"/>
            <ac:spMk id="4" creationId="{E24935AB-E73F-4C6E-A5C2-C0A93CAA0FF1}"/>
          </ac:spMkLst>
        </pc:spChg>
        <pc:spChg chg="mod">
          <ac:chgData name="Nizar  Ahamed A.R." userId="adffb747-aaa0-46e0-848c-ae0c27f7bc73" providerId="ADAL" clId="{7A5DCDAB-3B6B-424C-AA7F-E20A82EBC284}" dt="2021-12-07T09:09:56.431" v="197" actId="1076"/>
          <ac:spMkLst>
            <pc:docMk/>
            <pc:sldMk cId="2356954205" sldId="447"/>
            <ac:spMk id="11" creationId="{8973D819-B85B-4ED6-A903-245E94E6972A}"/>
          </ac:spMkLst>
        </pc:spChg>
        <pc:picChg chg="mod">
          <ac:chgData name="Nizar  Ahamed A.R." userId="adffb747-aaa0-46e0-848c-ae0c27f7bc73" providerId="ADAL" clId="{7A5DCDAB-3B6B-424C-AA7F-E20A82EBC284}" dt="2021-12-07T09:09:49.840" v="194" actId="1076"/>
          <ac:picMkLst>
            <pc:docMk/>
            <pc:sldMk cId="2356954205" sldId="447"/>
            <ac:picMk id="12" creationId="{5F8F7C51-1B35-41B0-BEF7-05723AD71CAC}"/>
          </ac:picMkLst>
        </pc:picChg>
      </pc:sldChg>
      <pc:sldChg chg="addSp delSp modSp add mod modClrScheme chgLayout">
        <pc:chgData name="Nizar  Ahamed A.R." userId="adffb747-aaa0-46e0-848c-ae0c27f7bc73" providerId="ADAL" clId="{7A5DCDAB-3B6B-424C-AA7F-E20A82EBC284}" dt="2021-12-07T09:42:29.403" v="743" actId="2711"/>
        <pc:sldMkLst>
          <pc:docMk/>
          <pc:sldMk cId="2567931826" sldId="448"/>
        </pc:sldMkLst>
        <pc:spChg chg="mod or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2" creationId="{00000000-0000-0000-0000-000000000000}"/>
          </ac:spMkLst>
        </pc:spChg>
        <pc:spChg chg="add del mod">
          <ac:chgData name="Nizar  Ahamed A.R." userId="adffb747-aaa0-46e0-848c-ae0c27f7bc73" providerId="ADAL" clId="{7A5DCDAB-3B6B-424C-AA7F-E20A82EBC284}" dt="2021-12-07T09:10:54.742" v="204" actId="6264"/>
          <ac:spMkLst>
            <pc:docMk/>
            <pc:sldMk cId="2567931826" sldId="448"/>
            <ac:spMk id="3" creationId="{714560D7-519A-4D3A-A80F-089FF2E5F512}"/>
          </ac:spMkLst>
        </pc:spChg>
        <pc:spChg chg="add 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4" creationId="{0087005B-767D-484F-9620-4BF7B141C1A8}"/>
          </ac:spMkLst>
        </pc:spChg>
        <pc:spChg chg="del mod">
          <ac:chgData name="Nizar  Ahamed A.R." userId="adffb747-aaa0-46e0-848c-ae0c27f7bc73" providerId="ADAL" clId="{7A5DCDAB-3B6B-424C-AA7F-E20A82EBC284}" dt="2021-12-07T09:11:00.944" v="208" actId="478"/>
          <ac:spMkLst>
            <pc:docMk/>
            <pc:sldMk cId="2567931826" sldId="448"/>
            <ac:spMk id="7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14" creationId="{00000000-0000-0000-0000-000000000000}"/>
          </ac:spMkLst>
        </pc:spChg>
        <pc:spChg chg="del mod">
          <ac:chgData name="Nizar  Ahamed A.R." userId="adffb747-aaa0-46e0-848c-ae0c27f7bc73" providerId="ADAL" clId="{7A5DCDAB-3B6B-424C-AA7F-E20A82EBC284}" dt="2021-12-07T09:14:53.689" v="229" actId="478"/>
          <ac:spMkLst>
            <pc:docMk/>
            <pc:sldMk cId="2567931826" sldId="448"/>
            <ac:spMk id="19" creationId="{C6ED7782-AC6E-4CE6-BDDD-B99961099137}"/>
          </ac:spMkLst>
        </pc:spChg>
        <pc:spChg chg="del mod">
          <ac:chgData name="Nizar  Ahamed A.R." userId="adffb747-aaa0-46e0-848c-ae0c27f7bc73" providerId="ADAL" clId="{7A5DCDAB-3B6B-424C-AA7F-E20A82EBC284}" dt="2021-12-07T09:14:53.689" v="229" actId="478"/>
          <ac:spMkLst>
            <pc:docMk/>
            <pc:sldMk cId="2567931826" sldId="448"/>
            <ac:spMk id="20" creationId="{C6ED7782-AC6E-4CE6-BDDD-B99961099137}"/>
          </ac:spMkLst>
        </pc:spChg>
        <pc:spChg chg="del mod">
          <ac:chgData name="Nizar  Ahamed A.R." userId="adffb747-aaa0-46e0-848c-ae0c27f7bc73" providerId="ADAL" clId="{7A5DCDAB-3B6B-424C-AA7F-E20A82EBC284}" dt="2021-12-07T09:14:53.689" v="229" actId="478"/>
          <ac:spMkLst>
            <pc:docMk/>
            <pc:sldMk cId="2567931826" sldId="448"/>
            <ac:spMk id="21" creationId="{C6ED7782-AC6E-4CE6-BDDD-B99961099137}"/>
          </ac:spMkLst>
        </pc:spChg>
        <pc:spChg chg="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23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24" creationId="{00000000-0000-0000-0000-000000000000}"/>
          </ac:spMkLst>
        </pc:spChg>
        <pc:spChg chg="add 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29" creationId="{CA8E3AFD-F612-4E27-AFFA-FE5B3728CDF2}"/>
          </ac:spMkLst>
        </pc:spChg>
        <pc:spChg chg="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32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33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35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36" creationId="{00000000-0000-0000-0000-000000000000}"/>
          </ac:spMkLst>
        </pc:spChg>
        <pc:spChg chg="add 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37" creationId="{E63FFE17-0062-43C1-B125-ECA440D8D326}"/>
          </ac:spMkLst>
        </pc:spChg>
        <pc:spChg chg="add 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38" creationId="{CC9289EF-A7F9-4FBB-B19A-8DDC26793BB0}"/>
          </ac:spMkLst>
        </pc:spChg>
        <pc:spChg chg="add 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39" creationId="{210CF3C9-4F00-4436-B513-D5D0F72E673B}"/>
          </ac:spMkLst>
        </pc:spChg>
        <pc:spChg chg="add 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41" creationId="{E1810636-83C3-40BB-8756-17954778A69E}"/>
          </ac:spMkLst>
        </pc:spChg>
        <pc:spChg chg="add mod">
          <ac:chgData name="Nizar  Ahamed A.R." userId="adffb747-aaa0-46e0-848c-ae0c27f7bc73" providerId="ADAL" clId="{7A5DCDAB-3B6B-424C-AA7F-E20A82EBC284}" dt="2021-12-07T09:42:29.403" v="743" actId="2711"/>
          <ac:spMkLst>
            <pc:docMk/>
            <pc:sldMk cId="2567931826" sldId="448"/>
            <ac:spMk id="43" creationId="{A731CAE0-F574-4D1E-B888-A501D164B55C}"/>
          </ac:spMkLst>
        </pc:spChg>
        <pc:grpChg chg="del">
          <ac:chgData name="Nizar  Ahamed A.R." userId="adffb747-aaa0-46e0-848c-ae0c27f7bc73" providerId="ADAL" clId="{7A5DCDAB-3B6B-424C-AA7F-E20A82EBC284}" dt="2021-12-07T09:14:53.689" v="229" actId="478"/>
          <ac:grpSpMkLst>
            <pc:docMk/>
            <pc:sldMk cId="2567931826" sldId="448"/>
            <ac:grpSpMk id="25" creationId="{00000000-0000-0000-0000-000000000000}"/>
          </ac:grpSpMkLst>
        </pc:grpChg>
        <pc:grpChg chg="del">
          <ac:chgData name="Nizar  Ahamed A.R." userId="adffb747-aaa0-46e0-848c-ae0c27f7bc73" providerId="ADAL" clId="{7A5DCDAB-3B6B-424C-AA7F-E20A82EBC284}" dt="2021-12-07T09:14:53.689" v="229" actId="478"/>
          <ac:grpSpMkLst>
            <pc:docMk/>
            <pc:sldMk cId="2567931826" sldId="448"/>
            <ac:grpSpMk id="27" creationId="{00000000-0000-0000-0000-000000000000}"/>
          </ac:grpSpMkLst>
        </pc:grpChg>
        <pc:grpChg chg="del">
          <ac:chgData name="Nizar  Ahamed A.R." userId="adffb747-aaa0-46e0-848c-ae0c27f7bc73" providerId="ADAL" clId="{7A5DCDAB-3B6B-424C-AA7F-E20A82EBC284}" dt="2021-12-07T09:14:53.689" v="229" actId="478"/>
          <ac:grpSpMkLst>
            <pc:docMk/>
            <pc:sldMk cId="2567931826" sldId="448"/>
            <ac:grpSpMk id="28" creationId="{00000000-0000-0000-0000-000000000000}"/>
          </ac:grpSpMkLst>
        </pc:grpChg>
        <pc:picChg chg="add mod">
          <ac:chgData name="Nizar  Ahamed A.R." userId="adffb747-aaa0-46e0-848c-ae0c27f7bc73" providerId="ADAL" clId="{7A5DCDAB-3B6B-424C-AA7F-E20A82EBC284}" dt="2021-12-07T09:42:29.403" v="743" actId="2711"/>
          <ac:picMkLst>
            <pc:docMk/>
            <pc:sldMk cId="2567931826" sldId="448"/>
            <ac:picMk id="40" creationId="{259115A0-BCD6-41D0-9617-CC20FB6835DF}"/>
          </ac:picMkLst>
        </pc:picChg>
        <pc:picChg chg="add mod">
          <ac:chgData name="Nizar  Ahamed A.R." userId="adffb747-aaa0-46e0-848c-ae0c27f7bc73" providerId="ADAL" clId="{7A5DCDAB-3B6B-424C-AA7F-E20A82EBC284}" dt="2021-12-07T09:42:29.403" v="743" actId="2711"/>
          <ac:picMkLst>
            <pc:docMk/>
            <pc:sldMk cId="2567931826" sldId="448"/>
            <ac:picMk id="42" creationId="{B620F4E5-ED9F-4791-9AAE-CEE8F086639E}"/>
          </ac:picMkLst>
        </pc:picChg>
        <pc:picChg chg="add mod">
          <ac:chgData name="Nizar  Ahamed A.R." userId="adffb747-aaa0-46e0-848c-ae0c27f7bc73" providerId="ADAL" clId="{7A5DCDAB-3B6B-424C-AA7F-E20A82EBC284}" dt="2021-12-07T09:42:29.403" v="743" actId="2711"/>
          <ac:picMkLst>
            <pc:docMk/>
            <pc:sldMk cId="2567931826" sldId="448"/>
            <ac:picMk id="44" creationId="{64D2AD6D-2EB3-4492-AAB5-ACC456B10613}"/>
          </ac:picMkLst>
        </pc:picChg>
      </pc:sldChg>
      <pc:sldChg chg="addSp delSp modSp add mod modClrScheme chgLayout">
        <pc:chgData name="Nizar  Ahamed A.R." userId="adffb747-aaa0-46e0-848c-ae0c27f7bc73" providerId="ADAL" clId="{7A5DCDAB-3B6B-424C-AA7F-E20A82EBC284}" dt="2021-12-07T09:42:48.846" v="746" actId="2711"/>
        <pc:sldMkLst>
          <pc:docMk/>
          <pc:sldMk cId="1011084158" sldId="449"/>
        </pc:sldMkLst>
        <pc:spChg chg="mod or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2" creationId="{00000000-0000-0000-0000-000000000000}"/>
          </ac:spMkLst>
        </pc:spChg>
        <pc:spChg chg="add mod or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18" creationId="{55431494-C21A-4C69-8439-18DF07F6B25D}"/>
          </ac:spMkLst>
        </pc:spChg>
        <pc:spChg chg="add mod or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19" creationId="{A8927DA2-B1B3-4552-BABB-29B27B6C3251}"/>
          </ac:spMkLst>
        </pc:spChg>
        <pc:spChg chg="add mod or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20" creationId="{5F431BC9-3356-4C45-A428-CA0668035CC0}"/>
          </ac:spMkLst>
        </pc:spChg>
        <pc:spChg chg="add mod or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21" creationId="{EFDE0E3A-8C57-451A-ACE0-EDA142178527}"/>
          </ac:spMkLst>
        </pc:spChg>
        <pc:spChg chg="del">
          <ac:chgData name="Nizar  Ahamed A.R." userId="adffb747-aaa0-46e0-848c-ae0c27f7bc73" providerId="ADAL" clId="{7A5DCDAB-3B6B-424C-AA7F-E20A82EBC284}" dt="2021-12-07T09:26:27.441" v="455" actId="478"/>
          <ac:spMkLst>
            <pc:docMk/>
            <pc:sldMk cId="1011084158" sldId="449"/>
            <ac:spMk id="22" creationId="{C6ED7782-AC6E-4CE6-BDDD-B99961099137}"/>
          </ac:spMkLst>
        </pc:spChg>
        <pc:spChg chg="del">
          <ac:chgData name="Nizar  Ahamed A.R." userId="adffb747-aaa0-46e0-848c-ae0c27f7bc73" providerId="ADAL" clId="{7A5DCDAB-3B6B-424C-AA7F-E20A82EBC284}" dt="2021-12-07T09:26:27.441" v="455" actId="478"/>
          <ac:spMkLst>
            <pc:docMk/>
            <pc:sldMk cId="1011084158" sldId="449"/>
            <ac:spMk id="23" creationId="{C6ED7782-AC6E-4CE6-BDDD-B99961099137}"/>
          </ac:spMkLst>
        </pc:spChg>
        <pc:spChg chg="del">
          <ac:chgData name="Nizar  Ahamed A.R." userId="adffb747-aaa0-46e0-848c-ae0c27f7bc73" providerId="ADAL" clId="{7A5DCDAB-3B6B-424C-AA7F-E20A82EBC284}" dt="2021-12-07T09:26:27.441" v="455" actId="478"/>
          <ac:spMkLst>
            <pc:docMk/>
            <pc:sldMk cId="1011084158" sldId="449"/>
            <ac:spMk id="24" creationId="{C6ED7782-AC6E-4CE6-BDDD-B99961099137}"/>
          </ac:spMkLst>
        </pc:spChg>
        <pc:spChg chg="mo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25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26" creationId="{00000000-0000-0000-0000-000000000000}"/>
          </ac:spMkLst>
        </pc:spChg>
        <pc:spChg chg="add mod or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27" creationId="{112051A9-CC7C-4FCC-8790-9C622FF700A4}"/>
          </ac:spMkLst>
        </pc:spChg>
        <pc:spChg chg="del">
          <ac:chgData name="Nizar  Ahamed A.R." userId="adffb747-aaa0-46e0-848c-ae0c27f7bc73" providerId="ADAL" clId="{7A5DCDAB-3B6B-424C-AA7F-E20A82EBC284}" dt="2021-12-07T09:26:27.441" v="455" actId="478"/>
          <ac:spMkLst>
            <pc:docMk/>
            <pc:sldMk cId="1011084158" sldId="449"/>
            <ac:spMk id="28" creationId="{00000000-0000-0000-0000-000000000000}"/>
          </ac:spMkLst>
        </pc:spChg>
        <pc:spChg chg="add mod or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29" creationId="{1A1F56FA-AA70-43CC-9507-5176F9EC7E9C}"/>
          </ac:spMkLst>
        </pc:spChg>
        <pc:spChg chg="del">
          <ac:chgData name="Nizar  Ahamed A.R." userId="adffb747-aaa0-46e0-848c-ae0c27f7bc73" providerId="ADAL" clId="{7A5DCDAB-3B6B-424C-AA7F-E20A82EBC284}" dt="2021-12-07T09:26:27.441" v="455" actId="478"/>
          <ac:spMkLst>
            <pc:docMk/>
            <pc:sldMk cId="1011084158" sldId="449"/>
            <ac:spMk id="31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33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34" creationId="{00000000-0000-0000-0000-000000000000}"/>
          </ac:spMkLst>
        </pc:spChg>
        <pc:spChg chg="del">
          <ac:chgData name="Nizar  Ahamed A.R." userId="adffb747-aaa0-46e0-848c-ae0c27f7bc73" providerId="ADAL" clId="{7A5DCDAB-3B6B-424C-AA7F-E20A82EBC284}" dt="2021-12-07T09:26:27.441" v="455" actId="478"/>
          <ac:spMkLst>
            <pc:docMk/>
            <pc:sldMk cId="1011084158" sldId="449"/>
            <ac:spMk id="36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38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48.846" v="746" actId="2711"/>
          <ac:spMkLst>
            <pc:docMk/>
            <pc:sldMk cId="1011084158" sldId="449"/>
            <ac:spMk id="39" creationId="{00000000-0000-0000-0000-000000000000}"/>
          </ac:spMkLst>
        </pc:spChg>
        <pc:picChg chg="mod">
          <ac:chgData name="Nizar  Ahamed A.R." userId="adffb747-aaa0-46e0-848c-ae0c27f7bc73" providerId="ADAL" clId="{7A5DCDAB-3B6B-424C-AA7F-E20A82EBC284}" dt="2021-12-07T09:42:48.846" v="746" actId="2711"/>
          <ac:picMkLst>
            <pc:docMk/>
            <pc:sldMk cId="1011084158" sldId="449"/>
            <ac:picMk id="40" creationId="{00000000-0000-0000-0000-000000000000}"/>
          </ac:picMkLst>
        </pc:picChg>
        <pc:picChg chg="mod">
          <ac:chgData name="Nizar  Ahamed A.R." userId="adffb747-aaa0-46e0-848c-ae0c27f7bc73" providerId="ADAL" clId="{7A5DCDAB-3B6B-424C-AA7F-E20A82EBC284}" dt="2021-12-07T09:42:48.846" v="746" actId="2711"/>
          <ac:picMkLst>
            <pc:docMk/>
            <pc:sldMk cId="1011084158" sldId="449"/>
            <ac:picMk id="41" creationId="{00000000-0000-0000-0000-000000000000}"/>
          </ac:picMkLst>
        </pc:picChg>
        <pc:picChg chg="mod">
          <ac:chgData name="Nizar  Ahamed A.R." userId="adffb747-aaa0-46e0-848c-ae0c27f7bc73" providerId="ADAL" clId="{7A5DCDAB-3B6B-424C-AA7F-E20A82EBC284}" dt="2021-12-07T09:42:48.846" v="746" actId="2711"/>
          <ac:picMkLst>
            <pc:docMk/>
            <pc:sldMk cId="1011084158" sldId="449"/>
            <ac:picMk id="42" creationId="{00000000-0000-0000-0000-000000000000}"/>
          </ac:picMkLst>
        </pc:picChg>
      </pc:sldChg>
      <pc:sldChg chg="modSp add del mod ord modClrScheme chgLayout">
        <pc:chgData name="Nizar  Ahamed A.R." userId="adffb747-aaa0-46e0-848c-ae0c27f7bc73" providerId="ADAL" clId="{7A5DCDAB-3B6B-424C-AA7F-E20A82EBC284}" dt="2021-12-07T08:48:06.498" v="85" actId="47"/>
        <pc:sldMkLst>
          <pc:docMk/>
          <pc:sldMk cId="304707016" sldId="530"/>
        </pc:sldMkLst>
        <pc:spChg chg="mod ord">
          <ac:chgData name="Nizar  Ahamed A.R." userId="adffb747-aaa0-46e0-848c-ae0c27f7bc73" providerId="ADAL" clId="{7A5DCDAB-3B6B-424C-AA7F-E20A82EBC284}" dt="2021-12-07T07:43:09.443" v="59" actId="700"/>
          <ac:spMkLst>
            <pc:docMk/>
            <pc:sldMk cId="304707016" sldId="530"/>
            <ac:spMk id="2" creationId="{CBEB1F71-7DF1-4BE9-A195-A52DA8517618}"/>
          </ac:spMkLst>
        </pc:spChg>
      </pc:sldChg>
      <pc:sldChg chg="del">
        <pc:chgData name="Nizar  Ahamed A.R." userId="adffb747-aaa0-46e0-848c-ae0c27f7bc73" providerId="ADAL" clId="{7A5DCDAB-3B6B-424C-AA7F-E20A82EBC284}" dt="2021-12-07T09:41:54.441" v="740" actId="47"/>
        <pc:sldMkLst>
          <pc:docMk/>
          <pc:sldMk cId="1317698876" sldId="3378"/>
        </pc:sldMkLst>
      </pc:sldChg>
      <pc:sldChg chg="del">
        <pc:chgData name="Nizar  Ahamed A.R." userId="adffb747-aaa0-46e0-848c-ae0c27f7bc73" providerId="ADAL" clId="{7A5DCDAB-3B6B-424C-AA7F-E20A82EBC284}" dt="2021-12-07T07:36:51.645" v="1" actId="47"/>
        <pc:sldMkLst>
          <pc:docMk/>
          <pc:sldMk cId="2879284776" sldId="3379"/>
        </pc:sldMkLst>
      </pc:sldChg>
      <pc:sldChg chg="del">
        <pc:chgData name="Nizar  Ahamed A.R." userId="adffb747-aaa0-46e0-848c-ae0c27f7bc73" providerId="ADAL" clId="{7A5DCDAB-3B6B-424C-AA7F-E20A82EBC284}" dt="2021-12-07T07:36:54.517" v="2" actId="47"/>
        <pc:sldMkLst>
          <pc:docMk/>
          <pc:sldMk cId="3928988294" sldId="3380"/>
        </pc:sldMkLst>
      </pc:sldChg>
      <pc:sldChg chg="del">
        <pc:chgData name="Nizar  Ahamed A.R." userId="adffb747-aaa0-46e0-848c-ae0c27f7bc73" providerId="ADAL" clId="{7A5DCDAB-3B6B-424C-AA7F-E20A82EBC284}" dt="2021-12-07T07:36:51.645" v="1" actId="47"/>
        <pc:sldMkLst>
          <pc:docMk/>
          <pc:sldMk cId="807332430" sldId="3385"/>
        </pc:sldMkLst>
      </pc:sldChg>
      <pc:sldChg chg="del">
        <pc:chgData name="Nizar  Ahamed A.R." userId="adffb747-aaa0-46e0-848c-ae0c27f7bc73" providerId="ADAL" clId="{7A5DCDAB-3B6B-424C-AA7F-E20A82EBC284}" dt="2021-12-07T07:43:58.683" v="69" actId="47"/>
        <pc:sldMkLst>
          <pc:docMk/>
          <pc:sldMk cId="3594555172" sldId="3386"/>
        </pc:sldMkLst>
      </pc:sldChg>
      <pc:sldChg chg="mod chgLayout">
        <pc:chgData name="Nizar  Ahamed A.R." userId="adffb747-aaa0-46e0-848c-ae0c27f7bc73" providerId="ADAL" clId="{7A5DCDAB-3B6B-424C-AA7F-E20A82EBC284}" dt="2021-12-07T07:43:25.630" v="62" actId="700"/>
        <pc:sldMkLst>
          <pc:docMk/>
          <pc:sldMk cId="3986500780" sldId="3387"/>
        </pc:sldMkLst>
      </pc:sldChg>
      <pc:sldChg chg="add del">
        <pc:chgData name="Nizar  Ahamed A.R." userId="adffb747-aaa0-46e0-848c-ae0c27f7bc73" providerId="ADAL" clId="{7A5DCDAB-3B6B-424C-AA7F-E20A82EBC284}" dt="2021-12-07T09:15:23.652" v="232" actId="47"/>
        <pc:sldMkLst>
          <pc:docMk/>
          <pc:sldMk cId="4068299800" sldId="3388"/>
        </pc:sldMkLst>
      </pc:sldChg>
      <pc:sldChg chg="del">
        <pc:chgData name="Nizar  Ahamed A.R." userId="adffb747-aaa0-46e0-848c-ae0c27f7bc73" providerId="ADAL" clId="{7A5DCDAB-3B6B-424C-AA7F-E20A82EBC284}" dt="2021-12-07T07:36:51.645" v="1" actId="47"/>
        <pc:sldMkLst>
          <pc:docMk/>
          <pc:sldMk cId="1537273205" sldId="3389"/>
        </pc:sldMkLst>
      </pc:sldChg>
      <pc:sldChg chg="del">
        <pc:chgData name="Nizar  Ahamed A.R." userId="adffb747-aaa0-46e0-848c-ae0c27f7bc73" providerId="ADAL" clId="{7A5DCDAB-3B6B-424C-AA7F-E20A82EBC284}" dt="2021-12-07T07:36:54.517" v="2" actId="47"/>
        <pc:sldMkLst>
          <pc:docMk/>
          <pc:sldMk cId="2846897491" sldId="3390"/>
        </pc:sldMkLst>
      </pc:sldChg>
      <pc:sldChg chg="del">
        <pc:chgData name="Nizar  Ahamed A.R." userId="adffb747-aaa0-46e0-848c-ae0c27f7bc73" providerId="ADAL" clId="{7A5DCDAB-3B6B-424C-AA7F-E20A82EBC284}" dt="2021-12-07T07:36:51.645" v="1" actId="47"/>
        <pc:sldMkLst>
          <pc:docMk/>
          <pc:sldMk cId="2317870190" sldId="3391"/>
        </pc:sldMkLst>
      </pc:sldChg>
      <pc:sldChg chg="del">
        <pc:chgData name="Nizar  Ahamed A.R." userId="adffb747-aaa0-46e0-848c-ae0c27f7bc73" providerId="ADAL" clId="{7A5DCDAB-3B6B-424C-AA7F-E20A82EBC284}" dt="2021-12-07T07:36:51.645" v="1" actId="47"/>
        <pc:sldMkLst>
          <pc:docMk/>
          <pc:sldMk cId="4130419166" sldId="3392"/>
        </pc:sldMkLst>
      </pc:sldChg>
      <pc:sldChg chg="del">
        <pc:chgData name="Nizar  Ahamed A.R." userId="adffb747-aaa0-46e0-848c-ae0c27f7bc73" providerId="ADAL" clId="{7A5DCDAB-3B6B-424C-AA7F-E20A82EBC284}" dt="2021-12-07T07:36:54.517" v="2" actId="47"/>
        <pc:sldMkLst>
          <pc:docMk/>
          <pc:sldMk cId="985813001" sldId="3393"/>
        </pc:sldMkLst>
      </pc:sldChg>
      <pc:sldChg chg="del">
        <pc:chgData name="Nizar  Ahamed A.R." userId="adffb747-aaa0-46e0-848c-ae0c27f7bc73" providerId="ADAL" clId="{7A5DCDAB-3B6B-424C-AA7F-E20A82EBC284}" dt="2021-12-07T07:36:46.666" v="0" actId="47"/>
        <pc:sldMkLst>
          <pc:docMk/>
          <pc:sldMk cId="2335587542" sldId="3394"/>
        </pc:sldMkLst>
      </pc:sldChg>
      <pc:sldChg chg="del">
        <pc:chgData name="Nizar  Ahamed A.R." userId="adffb747-aaa0-46e0-848c-ae0c27f7bc73" providerId="ADAL" clId="{7A5DCDAB-3B6B-424C-AA7F-E20A82EBC284}" dt="2021-12-07T08:06:33.802" v="72" actId="47"/>
        <pc:sldMkLst>
          <pc:docMk/>
          <pc:sldMk cId="2663561311" sldId="3395"/>
        </pc:sldMkLst>
      </pc:sldChg>
      <pc:sldChg chg="addSp delSp modSp add mod modClrScheme chgLayout">
        <pc:chgData name="Nizar  Ahamed A.R." userId="adffb747-aaa0-46e0-848c-ae0c27f7bc73" providerId="ADAL" clId="{7A5DCDAB-3B6B-424C-AA7F-E20A82EBC284}" dt="2021-12-07T09:00:08.201" v="103" actId="14100"/>
        <pc:sldMkLst>
          <pc:docMk/>
          <pc:sldMk cId="2404662925" sldId="2076136834"/>
        </pc:sldMkLst>
        <pc:spChg chg="mod ord">
          <ac:chgData name="Nizar  Ahamed A.R." userId="adffb747-aaa0-46e0-848c-ae0c27f7bc73" providerId="ADAL" clId="{7A5DCDAB-3B6B-424C-AA7F-E20A82EBC284}" dt="2021-12-07T08:59:29.558" v="100" actId="6264"/>
          <ac:spMkLst>
            <pc:docMk/>
            <pc:sldMk cId="2404662925" sldId="2076136834"/>
            <ac:spMk id="2" creationId="{A704CD38-EFDB-594E-8D45-69ACE98897E0}"/>
          </ac:spMkLst>
        </pc:spChg>
        <pc:spChg chg="add del mod">
          <ac:chgData name="Nizar  Ahamed A.R." userId="adffb747-aaa0-46e0-848c-ae0c27f7bc73" providerId="ADAL" clId="{7A5DCDAB-3B6B-424C-AA7F-E20A82EBC284}" dt="2021-12-07T08:59:29.558" v="100" actId="6264"/>
          <ac:spMkLst>
            <pc:docMk/>
            <pc:sldMk cId="2404662925" sldId="2076136834"/>
            <ac:spMk id="3" creationId="{C3CB203E-CCB9-4A19-966F-CF94A48A11A9}"/>
          </ac:spMkLst>
        </pc:spChg>
        <pc:spChg chg="mod">
          <ac:chgData name="Nizar  Ahamed A.R." userId="adffb747-aaa0-46e0-848c-ae0c27f7bc73" providerId="ADAL" clId="{7A5DCDAB-3B6B-424C-AA7F-E20A82EBC284}" dt="2021-12-07T09:00:08.201" v="103" actId="14100"/>
          <ac:spMkLst>
            <pc:docMk/>
            <pc:sldMk cId="2404662925" sldId="2076136834"/>
            <ac:spMk id="7" creationId="{105F5E99-85EA-6045-AD2A-D5101FDA0667}"/>
          </ac:spMkLst>
        </pc:spChg>
      </pc:sldChg>
      <pc:sldChg chg="addSp delSp modSp add mod">
        <pc:chgData name="Nizar  Ahamed A.R." userId="adffb747-aaa0-46e0-848c-ae0c27f7bc73" providerId="ADAL" clId="{7A5DCDAB-3B6B-424C-AA7F-E20A82EBC284}" dt="2021-12-07T08:51:39.335" v="97"/>
        <pc:sldMkLst>
          <pc:docMk/>
          <pc:sldMk cId="173011873" sldId="2076136862"/>
        </pc:sldMkLst>
        <pc:spChg chg="mod">
          <ac:chgData name="Nizar  Ahamed A.R." userId="adffb747-aaa0-46e0-848c-ae0c27f7bc73" providerId="ADAL" clId="{7A5DCDAB-3B6B-424C-AA7F-E20A82EBC284}" dt="2021-12-07T08:51:39.335" v="97"/>
          <ac:spMkLst>
            <pc:docMk/>
            <pc:sldMk cId="173011873" sldId="2076136862"/>
            <ac:spMk id="2" creationId="{548F6F11-4274-4138-96EE-9A8E02D38CA6}"/>
          </ac:spMkLst>
        </pc:spChg>
        <pc:spChg chg="mod">
          <ac:chgData name="Nizar  Ahamed A.R." userId="adffb747-aaa0-46e0-848c-ae0c27f7bc73" providerId="ADAL" clId="{7A5DCDAB-3B6B-424C-AA7F-E20A82EBC284}" dt="2021-12-07T08:51:28.449" v="96" actId="1037"/>
          <ac:spMkLst>
            <pc:docMk/>
            <pc:sldMk cId="173011873" sldId="2076136862"/>
            <ac:spMk id="6" creationId="{304D07AC-3439-4E3F-839E-D3CBE13BA02C}"/>
          </ac:spMkLst>
        </pc:spChg>
        <pc:spChg chg="mod">
          <ac:chgData name="Nizar  Ahamed A.R." userId="adffb747-aaa0-46e0-848c-ae0c27f7bc73" providerId="ADAL" clId="{7A5DCDAB-3B6B-424C-AA7F-E20A82EBC284}" dt="2021-12-07T08:51:04.486" v="92" actId="12788"/>
          <ac:spMkLst>
            <pc:docMk/>
            <pc:sldMk cId="173011873" sldId="2076136862"/>
            <ac:spMk id="24" creationId="{734FE5DA-C8E6-4D9A-8769-22F94960633F}"/>
          </ac:spMkLst>
        </pc:spChg>
        <pc:spChg chg="mod">
          <ac:chgData name="Nizar  Ahamed A.R." userId="adffb747-aaa0-46e0-848c-ae0c27f7bc73" providerId="ADAL" clId="{7A5DCDAB-3B6B-424C-AA7F-E20A82EBC284}" dt="2021-12-07T08:51:04.486" v="92" actId="12788"/>
          <ac:spMkLst>
            <pc:docMk/>
            <pc:sldMk cId="173011873" sldId="2076136862"/>
            <ac:spMk id="25" creationId="{2F01F99F-314A-49C6-AA62-9FC66A91204A}"/>
          </ac:spMkLst>
        </pc:spChg>
        <pc:spChg chg="mod">
          <ac:chgData name="Nizar  Ahamed A.R." userId="adffb747-aaa0-46e0-848c-ae0c27f7bc73" providerId="ADAL" clId="{7A5DCDAB-3B6B-424C-AA7F-E20A82EBC284}" dt="2021-12-07T08:50:58.351" v="90" actId="12788"/>
          <ac:spMkLst>
            <pc:docMk/>
            <pc:sldMk cId="173011873" sldId="2076136862"/>
            <ac:spMk id="26" creationId="{3F3558A4-04F0-484C-9195-5143B226F1F6}"/>
          </ac:spMkLst>
        </pc:spChg>
        <pc:spChg chg="add mod">
          <ac:chgData name="Nizar  Ahamed A.R." userId="adffb747-aaa0-46e0-848c-ae0c27f7bc73" providerId="ADAL" clId="{7A5DCDAB-3B6B-424C-AA7F-E20A82EBC284}" dt="2021-12-07T08:51:04.486" v="92" actId="12788"/>
          <ac:spMkLst>
            <pc:docMk/>
            <pc:sldMk cId="173011873" sldId="2076136862"/>
            <ac:spMk id="33" creationId="{E0B178A1-C91A-4A59-BEC0-16B6A74B4269}"/>
          </ac:spMkLst>
        </pc:spChg>
        <pc:spChg chg="add mod">
          <ac:chgData name="Nizar  Ahamed A.R." userId="adffb747-aaa0-46e0-848c-ae0c27f7bc73" providerId="ADAL" clId="{7A5DCDAB-3B6B-424C-AA7F-E20A82EBC284}" dt="2021-12-07T08:51:04.486" v="92" actId="12788"/>
          <ac:spMkLst>
            <pc:docMk/>
            <pc:sldMk cId="173011873" sldId="2076136862"/>
            <ac:spMk id="34" creationId="{A0587C4A-8D99-40E0-AEFD-5F99E869A278}"/>
          </ac:spMkLst>
        </pc:spChg>
        <pc:spChg chg="add mod">
          <ac:chgData name="Nizar  Ahamed A.R." userId="adffb747-aaa0-46e0-848c-ae0c27f7bc73" providerId="ADAL" clId="{7A5DCDAB-3B6B-424C-AA7F-E20A82EBC284}" dt="2021-12-07T08:50:58.351" v="90" actId="12788"/>
          <ac:spMkLst>
            <pc:docMk/>
            <pc:sldMk cId="173011873" sldId="2076136862"/>
            <ac:spMk id="35" creationId="{69C04111-44E3-4A5D-884F-555414287CC5}"/>
          </ac:spMkLst>
        </pc:spChg>
        <pc:spChg chg="add mod">
          <ac:chgData name="Nizar  Ahamed A.R." userId="adffb747-aaa0-46e0-848c-ae0c27f7bc73" providerId="ADAL" clId="{7A5DCDAB-3B6B-424C-AA7F-E20A82EBC284}" dt="2021-12-07T08:50:58.351" v="90" actId="12788"/>
          <ac:spMkLst>
            <pc:docMk/>
            <pc:sldMk cId="173011873" sldId="2076136862"/>
            <ac:spMk id="36" creationId="{DDB8E94B-FC2A-4922-A30D-1D6EEC159552}"/>
          </ac:spMkLst>
        </pc:spChg>
        <pc:spChg chg="add mod">
          <ac:chgData name="Nizar  Ahamed A.R." userId="adffb747-aaa0-46e0-848c-ae0c27f7bc73" providerId="ADAL" clId="{7A5DCDAB-3B6B-424C-AA7F-E20A82EBC284}" dt="2021-12-07T08:51:28.449" v="96" actId="1037"/>
          <ac:spMkLst>
            <pc:docMk/>
            <pc:sldMk cId="173011873" sldId="2076136862"/>
            <ac:spMk id="37" creationId="{23944DA7-9232-4498-9C6A-D1FEFC9F96FE}"/>
          </ac:spMkLst>
        </pc:spChg>
        <pc:spChg chg="add mod">
          <ac:chgData name="Nizar  Ahamed A.R." userId="adffb747-aaa0-46e0-848c-ae0c27f7bc73" providerId="ADAL" clId="{7A5DCDAB-3B6B-424C-AA7F-E20A82EBC284}" dt="2021-12-07T08:50:58.351" v="90" actId="12788"/>
          <ac:spMkLst>
            <pc:docMk/>
            <pc:sldMk cId="173011873" sldId="2076136862"/>
            <ac:spMk id="39" creationId="{7597B3C3-AA0B-41F3-95DB-E1EFE11EF4F1}"/>
          </ac:spMkLst>
        </pc:spChg>
        <pc:spChg chg="add mod">
          <ac:chgData name="Nizar  Ahamed A.R." userId="adffb747-aaa0-46e0-848c-ae0c27f7bc73" providerId="ADAL" clId="{7A5DCDAB-3B6B-424C-AA7F-E20A82EBC284}" dt="2021-12-07T08:50:58.351" v="90" actId="12788"/>
          <ac:spMkLst>
            <pc:docMk/>
            <pc:sldMk cId="173011873" sldId="2076136862"/>
            <ac:spMk id="40" creationId="{0926D388-6724-490C-8744-11B690013A7D}"/>
          </ac:spMkLst>
        </pc:spChg>
        <pc:spChg chg="mod">
          <ac:chgData name="Nizar  Ahamed A.R." userId="adffb747-aaa0-46e0-848c-ae0c27f7bc73" providerId="ADAL" clId="{7A5DCDAB-3B6B-424C-AA7F-E20A82EBC284}" dt="2021-12-07T08:50:58.351" v="90" actId="12788"/>
          <ac:spMkLst>
            <pc:docMk/>
            <pc:sldMk cId="173011873" sldId="2076136862"/>
            <ac:spMk id="41" creationId="{7B868B04-4151-4074-8514-3BBAD1E260C0}"/>
          </ac:spMkLst>
        </pc:spChg>
        <pc:spChg chg="add mod">
          <ac:chgData name="Nizar  Ahamed A.R." userId="adffb747-aaa0-46e0-848c-ae0c27f7bc73" providerId="ADAL" clId="{7A5DCDAB-3B6B-424C-AA7F-E20A82EBC284}" dt="2021-12-07T08:51:28.449" v="96" actId="1037"/>
          <ac:spMkLst>
            <pc:docMk/>
            <pc:sldMk cId="173011873" sldId="2076136862"/>
            <ac:spMk id="42" creationId="{D40837A6-5CE7-4FA1-9B98-B6FE3CB30755}"/>
          </ac:spMkLst>
        </pc:spChg>
        <pc:spChg chg="mod">
          <ac:chgData name="Nizar  Ahamed A.R." userId="adffb747-aaa0-46e0-848c-ae0c27f7bc73" providerId="ADAL" clId="{7A5DCDAB-3B6B-424C-AA7F-E20A82EBC284}" dt="2021-12-07T08:51:15.117" v="93" actId="12789"/>
          <ac:spMkLst>
            <pc:docMk/>
            <pc:sldMk cId="173011873" sldId="2076136862"/>
            <ac:spMk id="43" creationId="{086CD833-3041-4475-93D6-C446B2C71C7D}"/>
          </ac:spMkLst>
        </pc:spChg>
        <pc:spChg chg="mod">
          <ac:chgData name="Nizar  Ahamed A.R." userId="adffb747-aaa0-46e0-848c-ae0c27f7bc73" providerId="ADAL" clId="{7A5DCDAB-3B6B-424C-AA7F-E20A82EBC284}" dt="2021-12-07T08:51:28.449" v="96" actId="1037"/>
          <ac:spMkLst>
            <pc:docMk/>
            <pc:sldMk cId="173011873" sldId="2076136862"/>
            <ac:spMk id="44" creationId="{BFC4F912-3510-4331-A041-59CC2963ED6B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45" creationId="{57854055-4AD5-456C-ACDD-D2C9645FECB2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46" creationId="{E9398584-240D-48E4-ABD8-C6DC3341E97B}"/>
          </ac:spMkLst>
        </pc:spChg>
        <pc:spChg chg="mod">
          <ac:chgData name="Nizar  Ahamed A.R." userId="adffb747-aaa0-46e0-848c-ae0c27f7bc73" providerId="ADAL" clId="{7A5DCDAB-3B6B-424C-AA7F-E20A82EBC284}" dt="2021-12-07T08:51:28.449" v="96" actId="1037"/>
          <ac:spMkLst>
            <pc:docMk/>
            <pc:sldMk cId="173011873" sldId="2076136862"/>
            <ac:spMk id="48" creationId="{3674E36F-0141-427B-9A09-F92387345B7E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49" creationId="{0F0493B4-9AC7-42F1-A3F2-B2B1490B0D97}"/>
          </ac:spMkLst>
        </pc:spChg>
        <pc:spChg chg="mod">
          <ac:chgData name="Nizar  Ahamed A.R." userId="adffb747-aaa0-46e0-848c-ae0c27f7bc73" providerId="ADAL" clId="{7A5DCDAB-3B6B-424C-AA7F-E20A82EBC284}" dt="2021-12-07T08:51:28.449" v="96" actId="1037"/>
          <ac:spMkLst>
            <pc:docMk/>
            <pc:sldMk cId="173011873" sldId="2076136862"/>
            <ac:spMk id="50" creationId="{1CC6676C-79BE-40A8-960C-746A5D2EE136}"/>
          </ac:spMkLst>
        </pc:spChg>
        <pc:spChg chg="add mod">
          <ac:chgData name="Nizar  Ahamed A.R." userId="adffb747-aaa0-46e0-848c-ae0c27f7bc73" providerId="ADAL" clId="{7A5DCDAB-3B6B-424C-AA7F-E20A82EBC284}" dt="2021-12-07T08:51:28.449" v="96" actId="1037"/>
          <ac:spMkLst>
            <pc:docMk/>
            <pc:sldMk cId="173011873" sldId="2076136862"/>
            <ac:spMk id="51" creationId="{8EB7EA74-79C5-4F29-B785-394BD3A781CC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52" creationId="{A569697A-B859-4E3F-A6B4-2389BEC78BC9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53" creationId="{6F887A70-0116-4E6D-BD0A-6E3D970EB739}"/>
          </ac:spMkLst>
        </pc:spChg>
        <pc:spChg chg="add mod">
          <ac:chgData name="Nizar  Ahamed A.R." userId="adffb747-aaa0-46e0-848c-ae0c27f7bc73" providerId="ADAL" clId="{7A5DCDAB-3B6B-424C-AA7F-E20A82EBC284}" dt="2021-12-07T08:51:04.486" v="92" actId="12788"/>
          <ac:spMkLst>
            <pc:docMk/>
            <pc:sldMk cId="173011873" sldId="2076136862"/>
            <ac:spMk id="54" creationId="{E25812A2-49D2-4C08-9BCA-E87CC5896B94}"/>
          </ac:spMkLst>
        </pc:spChg>
        <pc:spChg chg="add mod">
          <ac:chgData name="Nizar  Ahamed A.R." userId="adffb747-aaa0-46e0-848c-ae0c27f7bc73" providerId="ADAL" clId="{7A5DCDAB-3B6B-424C-AA7F-E20A82EBC284}" dt="2021-12-07T08:51:04.486" v="92" actId="12788"/>
          <ac:spMkLst>
            <pc:docMk/>
            <pc:sldMk cId="173011873" sldId="2076136862"/>
            <ac:spMk id="56" creationId="{BF4B69BB-4905-4F3B-A580-652070A60BF5}"/>
          </ac:spMkLst>
        </pc:spChg>
        <pc:spChg chg="add mod">
          <ac:chgData name="Nizar  Ahamed A.R." userId="adffb747-aaa0-46e0-848c-ae0c27f7bc73" providerId="ADAL" clId="{7A5DCDAB-3B6B-424C-AA7F-E20A82EBC284}" dt="2021-12-07T08:51:28.449" v="96" actId="1037"/>
          <ac:spMkLst>
            <pc:docMk/>
            <pc:sldMk cId="173011873" sldId="2076136862"/>
            <ac:spMk id="64" creationId="{570FC45B-1E20-466C-A75C-2BAE62AD0FB2}"/>
          </ac:spMkLst>
        </pc:spChg>
        <pc:spChg chg="mod">
          <ac:chgData name="Nizar  Ahamed A.R." userId="adffb747-aaa0-46e0-848c-ae0c27f7bc73" providerId="ADAL" clId="{7A5DCDAB-3B6B-424C-AA7F-E20A82EBC284}" dt="2021-12-07T08:51:15.117" v="93" actId="12789"/>
          <ac:spMkLst>
            <pc:docMk/>
            <pc:sldMk cId="173011873" sldId="2076136862"/>
            <ac:spMk id="66" creationId="{153CF844-0D36-45AD-842C-4FC0DE2F1FA6}"/>
          </ac:spMkLst>
        </pc:spChg>
        <pc:spChg chg="mod">
          <ac:chgData name="Nizar  Ahamed A.R." userId="adffb747-aaa0-46e0-848c-ae0c27f7bc73" providerId="ADAL" clId="{7A5DCDAB-3B6B-424C-AA7F-E20A82EBC284}" dt="2021-12-07T08:51:21.588" v="94" actId="12789"/>
          <ac:spMkLst>
            <pc:docMk/>
            <pc:sldMk cId="173011873" sldId="2076136862"/>
            <ac:spMk id="67" creationId="{C82BEF06-9949-46F4-B0BF-94635A5B11EE}"/>
          </ac:spMkLst>
        </pc:spChg>
        <pc:spChg chg="mod">
          <ac:chgData name="Nizar  Ahamed A.R." userId="adffb747-aaa0-46e0-848c-ae0c27f7bc73" providerId="ADAL" clId="{7A5DCDAB-3B6B-424C-AA7F-E20A82EBC284}" dt="2021-12-07T08:51:21.588" v="94" actId="12789"/>
          <ac:spMkLst>
            <pc:docMk/>
            <pc:sldMk cId="173011873" sldId="2076136862"/>
            <ac:spMk id="68" creationId="{AF2AFD35-AECB-4AA2-B5D8-8799317E3527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69" creationId="{51DB9539-220C-482E-AF2D-EECB28139AF2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70" creationId="{C4F57AA3-579B-4765-9816-9D4B73312946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71" creationId="{8F7F0849-E8C4-43AC-BD20-958A0E1FFADC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72" creationId="{95A3BDE4-EDCF-4FA6-9ABC-CD6963F37ABB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73" creationId="{19C46830-25BB-4049-AE24-764662BB5A74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74" creationId="{28E2F5B4-A516-4B05-A938-20DFE719CDD6}"/>
          </ac:spMkLst>
        </pc:spChg>
        <pc:spChg chg="del">
          <ac:chgData name="Nizar  Ahamed A.R." userId="adffb747-aaa0-46e0-848c-ae0c27f7bc73" providerId="ADAL" clId="{7A5DCDAB-3B6B-424C-AA7F-E20A82EBC284}" dt="2021-12-07T08:48:58.447" v="86" actId="478"/>
          <ac:spMkLst>
            <pc:docMk/>
            <pc:sldMk cId="173011873" sldId="2076136862"/>
            <ac:spMk id="76" creationId="{83E8626E-4DED-463D-8506-4D0E7FEDE9FF}"/>
          </ac:spMkLst>
        </pc:spChg>
        <pc:picChg chg="del">
          <ac:chgData name="Nizar  Ahamed A.R." userId="adffb747-aaa0-46e0-848c-ae0c27f7bc73" providerId="ADAL" clId="{7A5DCDAB-3B6B-424C-AA7F-E20A82EBC284}" dt="2021-12-07T08:48:58.447" v="86" actId="478"/>
          <ac:picMkLst>
            <pc:docMk/>
            <pc:sldMk cId="173011873" sldId="2076136862"/>
            <ac:picMk id="21" creationId="{0E6EFE46-8D0F-4CE2-A9F7-3124B8CD91E9}"/>
          </ac:picMkLst>
        </pc:picChg>
        <pc:picChg chg="del">
          <ac:chgData name="Nizar  Ahamed A.R." userId="adffb747-aaa0-46e0-848c-ae0c27f7bc73" providerId="ADAL" clId="{7A5DCDAB-3B6B-424C-AA7F-E20A82EBC284}" dt="2021-12-07T08:48:58.447" v="86" actId="478"/>
          <ac:picMkLst>
            <pc:docMk/>
            <pc:sldMk cId="173011873" sldId="2076136862"/>
            <ac:picMk id="32" creationId="{F700CDAA-440F-4182-A359-DA9B11181126}"/>
          </ac:picMkLst>
        </pc:picChg>
        <pc:picChg chg="del">
          <ac:chgData name="Nizar  Ahamed A.R." userId="adffb747-aaa0-46e0-848c-ae0c27f7bc73" providerId="ADAL" clId="{7A5DCDAB-3B6B-424C-AA7F-E20A82EBC284}" dt="2021-12-07T08:48:58.447" v="86" actId="478"/>
          <ac:picMkLst>
            <pc:docMk/>
            <pc:sldMk cId="173011873" sldId="2076136862"/>
            <ac:picMk id="38" creationId="{0F8EFF9A-FBD4-4F24-B43C-2BDDFA2CA9D4}"/>
          </ac:picMkLst>
        </pc:picChg>
        <pc:picChg chg="del">
          <ac:chgData name="Nizar  Ahamed A.R." userId="adffb747-aaa0-46e0-848c-ae0c27f7bc73" providerId="ADAL" clId="{7A5DCDAB-3B6B-424C-AA7F-E20A82EBC284}" dt="2021-12-07T08:48:58.447" v="86" actId="478"/>
          <ac:picMkLst>
            <pc:docMk/>
            <pc:sldMk cId="173011873" sldId="2076136862"/>
            <ac:picMk id="47" creationId="{0B97B6F3-49AA-44E1-936E-F2AC5536844B}"/>
          </ac:picMkLst>
        </pc:picChg>
        <pc:picChg chg="del">
          <ac:chgData name="Nizar  Ahamed A.R." userId="adffb747-aaa0-46e0-848c-ae0c27f7bc73" providerId="ADAL" clId="{7A5DCDAB-3B6B-424C-AA7F-E20A82EBC284}" dt="2021-12-07T08:48:58.447" v="86" actId="478"/>
          <ac:picMkLst>
            <pc:docMk/>
            <pc:sldMk cId="173011873" sldId="2076136862"/>
            <ac:picMk id="55" creationId="{442ADEE1-1905-430E-AF7A-A0AECD76AB3B}"/>
          </ac:picMkLst>
        </pc:picChg>
        <pc:picChg chg="add mod">
          <ac:chgData name="Nizar  Ahamed A.R." userId="adffb747-aaa0-46e0-848c-ae0c27f7bc73" providerId="ADAL" clId="{7A5DCDAB-3B6B-424C-AA7F-E20A82EBC284}" dt="2021-12-07T08:51:15.117" v="93" actId="12789"/>
          <ac:picMkLst>
            <pc:docMk/>
            <pc:sldMk cId="173011873" sldId="2076136862"/>
            <ac:picMk id="57" creationId="{BF706548-B28B-4BE2-BE6E-7FF13112592B}"/>
          </ac:picMkLst>
        </pc:picChg>
        <pc:picChg chg="del">
          <ac:chgData name="Nizar  Ahamed A.R." userId="adffb747-aaa0-46e0-848c-ae0c27f7bc73" providerId="ADAL" clId="{7A5DCDAB-3B6B-424C-AA7F-E20A82EBC284}" dt="2021-12-07T08:48:58.447" v="86" actId="478"/>
          <ac:picMkLst>
            <pc:docMk/>
            <pc:sldMk cId="173011873" sldId="2076136862"/>
            <ac:picMk id="58" creationId="{2D82CD2C-63CE-43A7-A34D-EF117013A9EF}"/>
          </ac:picMkLst>
        </pc:picChg>
        <pc:picChg chg="add mod">
          <ac:chgData name="Nizar  Ahamed A.R." userId="adffb747-aaa0-46e0-848c-ae0c27f7bc73" providerId="ADAL" clId="{7A5DCDAB-3B6B-424C-AA7F-E20A82EBC284}" dt="2021-12-07T08:51:28.449" v="96" actId="1037"/>
          <ac:picMkLst>
            <pc:docMk/>
            <pc:sldMk cId="173011873" sldId="2076136862"/>
            <ac:picMk id="59" creationId="{38F55F04-F3B8-421D-95A3-663546D8F099}"/>
          </ac:picMkLst>
        </pc:picChg>
        <pc:picChg chg="add mod">
          <ac:chgData name="Nizar  Ahamed A.R." userId="adffb747-aaa0-46e0-848c-ae0c27f7bc73" providerId="ADAL" clId="{7A5DCDAB-3B6B-424C-AA7F-E20A82EBC284}" dt="2021-12-07T08:51:15.117" v="93" actId="12789"/>
          <ac:picMkLst>
            <pc:docMk/>
            <pc:sldMk cId="173011873" sldId="2076136862"/>
            <ac:picMk id="60" creationId="{32A0557B-359D-490A-93A1-4639F6F3C59A}"/>
          </ac:picMkLst>
        </pc:picChg>
        <pc:picChg chg="add mod">
          <ac:chgData name="Nizar  Ahamed A.R." userId="adffb747-aaa0-46e0-848c-ae0c27f7bc73" providerId="ADAL" clId="{7A5DCDAB-3B6B-424C-AA7F-E20A82EBC284}" dt="2021-12-07T08:51:21.588" v="94" actId="12789"/>
          <ac:picMkLst>
            <pc:docMk/>
            <pc:sldMk cId="173011873" sldId="2076136862"/>
            <ac:picMk id="61" creationId="{493C09F4-B4F5-4E65-B6D7-B4EA9CC5E323}"/>
          </ac:picMkLst>
        </pc:picChg>
        <pc:picChg chg="add mod">
          <ac:chgData name="Nizar  Ahamed A.R." userId="adffb747-aaa0-46e0-848c-ae0c27f7bc73" providerId="ADAL" clId="{7A5DCDAB-3B6B-424C-AA7F-E20A82EBC284}" dt="2021-12-07T08:51:21.588" v="94" actId="12789"/>
          <ac:picMkLst>
            <pc:docMk/>
            <pc:sldMk cId="173011873" sldId="2076136862"/>
            <ac:picMk id="62" creationId="{18848C29-145A-4C80-95A0-72E3DD1A4F63}"/>
          </ac:picMkLst>
        </pc:picChg>
        <pc:picChg chg="add mod">
          <ac:chgData name="Nizar  Ahamed A.R." userId="adffb747-aaa0-46e0-848c-ae0c27f7bc73" providerId="ADAL" clId="{7A5DCDAB-3B6B-424C-AA7F-E20A82EBC284}" dt="2021-12-07T08:51:28.449" v="96" actId="1037"/>
          <ac:picMkLst>
            <pc:docMk/>
            <pc:sldMk cId="173011873" sldId="2076136862"/>
            <ac:picMk id="63" creationId="{F87253FA-E11D-46CC-B236-CD46D14A6C42}"/>
          </ac:picMkLst>
        </pc:picChg>
      </pc:sldChg>
      <pc:sldChg chg="addSp delSp modSp add del mod modClrScheme chgLayout">
        <pc:chgData name="Nizar  Ahamed A.R." userId="adffb747-aaa0-46e0-848c-ae0c27f7bc73" providerId="ADAL" clId="{7A5DCDAB-3B6B-424C-AA7F-E20A82EBC284}" dt="2021-12-07T09:08:46.341" v="173" actId="47"/>
        <pc:sldMkLst>
          <pc:docMk/>
          <pc:sldMk cId="2083946529" sldId="2076136868"/>
        </pc:sldMkLst>
        <pc:spChg chg="mod ord">
          <ac:chgData name="Nizar  Ahamed A.R." userId="adffb747-aaa0-46e0-848c-ae0c27f7bc73" providerId="ADAL" clId="{7A5DCDAB-3B6B-424C-AA7F-E20A82EBC284}" dt="2021-12-07T09:04:14.549" v="121" actId="20577"/>
          <ac:spMkLst>
            <pc:docMk/>
            <pc:sldMk cId="2083946529" sldId="2076136868"/>
            <ac:spMk id="2" creationId="{645727D7-F2EA-45C0-9AFC-C5B79E1758A0}"/>
          </ac:spMkLst>
        </pc:spChg>
        <pc:spChg chg="add del mod">
          <ac:chgData name="Nizar  Ahamed A.R." userId="adffb747-aaa0-46e0-848c-ae0c27f7bc73" providerId="ADAL" clId="{7A5DCDAB-3B6B-424C-AA7F-E20A82EBC284}" dt="2021-12-07T09:03:59.027" v="120" actId="6264"/>
          <ac:spMkLst>
            <pc:docMk/>
            <pc:sldMk cId="2083946529" sldId="2076136868"/>
            <ac:spMk id="3" creationId="{9B704DDF-F404-40C4-A6CB-94135BB28963}"/>
          </ac:spMkLst>
        </pc:spChg>
        <pc:spChg chg="mod topLvl">
          <ac:chgData name="Nizar  Ahamed A.R." userId="adffb747-aaa0-46e0-848c-ae0c27f7bc73" providerId="ADAL" clId="{7A5DCDAB-3B6B-424C-AA7F-E20A82EBC284}" dt="2021-12-07T09:06:38.309" v="136" actId="165"/>
          <ac:spMkLst>
            <pc:docMk/>
            <pc:sldMk cId="2083946529" sldId="2076136868"/>
            <ac:spMk id="28" creationId="{2D6168F7-2EDF-4A07-8B6C-A95F641DD33A}"/>
          </ac:spMkLst>
        </pc:spChg>
        <pc:spChg chg="mod topLvl">
          <ac:chgData name="Nizar  Ahamed A.R." userId="adffb747-aaa0-46e0-848c-ae0c27f7bc73" providerId="ADAL" clId="{7A5DCDAB-3B6B-424C-AA7F-E20A82EBC284}" dt="2021-12-07T09:06:38.309" v="136" actId="165"/>
          <ac:spMkLst>
            <pc:docMk/>
            <pc:sldMk cId="2083946529" sldId="2076136868"/>
            <ac:spMk id="30" creationId="{6EF26801-8B9D-4B23-AE0B-23245607D9E1}"/>
          </ac:spMkLst>
        </pc:spChg>
        <pc:spChg chg="mod topLvl">
          <ac:chgData name="Nizar  Ahamed A.R." userId="adffb747-aaa0-46e0-848c-ae0c27f7bc73" providerId="ADAL" clId="{7A5DCDAB-3B6B-424C-AA7F-E20A82EBC284}" dt="2021-12-07T09:06:38.309" v="136" actId="165"/>
          <ac:spMkLst>
            <pc:docMk/>
            <pc:sldMk cId="2083946529" sldId="2076136868"/>
            <ac:spMk id="31" creationId="{02A1729A-0E4A-40EE-BDF4-79F8B0A48D7F}"/>
          </ac:spMkLst>
        </pc:spChg>
        <pc:spChg chg="mod topLvl">
          <ac:chgData name="Nizar  Ahamed A.R." userId="adffb747-aaa0-46e0-848c-ae0c27f7bc73" providerId="ADAL" clId="{7A5DCDAB-3B6B-424C-AA7F-E20A82EBC284}" dt="2021-12-07T09:06:38.309" v="136" actId="165"/>
          <ac:spMkLst>
            <pc:docMk/>
            <pc:sldMk cId="2083946529" sldId="2076136868"/>
            <ac:spMk id="37" creationId="{AE13A28F-759A-4E2D-AAF3-3655BCE8D3B2}"/>
          </ac:spMkLst>
        </pc:spChg>
        <pc:spChg chg="mod topLvl">
          <ac:chgData name="Nizar  Ahamed A.R." userId="adffb747-aaa0-46e0-848c-ae0c27f7bc73" providerId="ADAL" clId="{7A5DCDAB-3B6B-424C-AA7F-E20A82EBC284}" dt="2021-12-07T09:06:38.309" v="136" actId="165"/>
          <ac:spMkLst>
            <pc:docMk/>
            <pc:sldMk cId="2083946529" sldId="2076136868"/>
            <ac:spMk id="38" creationId="{855D4359-2ED7-499A-A985-3199ABDA42C7}"/>
          </ac:spMkLst>
        </pc:spChg>
        <pc:spChg chg="mod topLvl">
          <ac:chgData name="Nizar  Ahamed A.R." userId="adffb747-aaa0-46e0-848c-ae0c27f7bc73" providerId="ADAL" clId="{7A5DCDAB-3B6B-424C-AA7F-E20A82EBC284}" dt="2021-12-07T09:06:38.309" v="136" actId="165"/>
          <ac:spMkLst>
            <pc:docMk/>
            <pc:sldMk cId="2083946529" sldId="2076136868"/>
            <ac:spMk id="39" creationId="{729D1FE8-3552-4FFF-A443-6C2973807D4F}"/>
          </ac:spMkLst>
        </pc:spChg>
        <pc:spChg chg="mod topLvl">
          <ac:chgData name="Nizar  Ahamed A.R." userId="adffb747-aaa0-46e0-848c-ae0c27f7bc73" providerId="ADAL" clId="{7A5DCDAB-3B6B-424C-AA7F-E20A82EBC284}" dt="2021-12-07T09:06:44.731" v="137" actId="165"/>
          <ac:spMkLst>
            <pc:docMk/>
            <pc:sldMk cId="2083946529" sldId="2076136868"/>
            <ac:spMk id="47" creationId="{7452C03C-4A8C-47AC-8DB2-8046BA1DF293}"/>
          </ac:spMkLst>
        </pc:spChg>
        <pc:spChg chg="mod topLvl">
          <ac:chgData name="Nizar  Ahamed A.R." userId="adffb747-aaa0-46e0-848c-ae0c27f7bc73" providerId="ADAL" clId="{7A5DCDAB-3B6B-424C-AA7F-E20A82EBC284}" dt="2021-12-07T09:06:44.731" v="137" actId="165"/>
          <ac:spMkLst>
            <pc:docMk/>
            <pc:sldMk cId="2083946529" sldId="2076136868"/>
            <ac:spMk id="49" creationId="{7CC99007-F8DF-4032-9F56-32D7FB9B1110}"/>
          </ac:spMkLst>
        </pc:spChg>
        <pc:spChg chg="mod topLvl">
          <ac:chgData name="Nizar  Ahamed A.R." userId="adffb747-aaa0-46e0-848c-ae0c27f7bc73" providerId="ADAL" clId="{7A5DCDAB-3B6B-424C-AA7F-E20A82EBC284}" dt="2021-12-07T09:06:44.731" v="137" actId="165"/>
          <ac:spMkLst>
            <pc:docMk/>
            <pc:sldMk cId="2083946529" sldId="2076136868"/>
            <ac:spMk id="51" creationId="{6EA20069-12F3-4F43-88B5-4D554CCE85CD}"/>
          </ac:spMkLst>
        </pc:spChg>
        <pc:spChg chg="mod topLvl">
          <ac:chgData name="Nizar  Ahamed A.R." userId="adffb747-aaa0-46e0-848c-ae0c27f7bc73" providerId="ADAL" clId="{7A5DCDAB-3B6B-424C-AA7F-E20A82EBC284}" dt="2021-12-07T09:06:44.731" v="137" actId="165"/>
          <ac:spMkLst>
            <pc:docMk/>
            <pc:sldMk cId="2083946529" sldId="2076136868"/>
            <ac:spMk id="53" creationId="{F39745EB-83C0-4B8E-A3B4-BCF03E473CF3}"/>
          </ac:spMkLst>
        </pc:spChg>
        <pc:spChg chg="mod topLvl">
          <ac:chgData name="Nizar  Ahamed A.R." userId="adffb747-aaa0-46e0-848c-ae0c27f7bc73" providerId="ADAL" clId="{7A5DCDAB-3B6B-424C-AA7F-E20A82EBC284}" dt="2021-12-07T09:06:44.731" v="137" actId="165"/>
          <ac:spMkLst>
            <pc:docMk/>
            <pc:sldMk cId="2083946529" sldId="2076136868"/>
            <ac:spMk id="55" creationId="{770557AA-F091-4C0C-8475-10BD5312AC8D}"/>
          </ac:spMkLst>
        </pc:spChg>
        <pc:spChg chg="mod topLvl">
          <ac:chgData name="Nizar  Ahamed A.R." userId="adffb747-aaa0-46e0-848c-ae0c27f7bc73" providerId="ADAL" clId="{7A5DCDAB-3B6B-424C-AA7F-E20A82EBC284}" dt="2021-12-07T09:06:44.731" v="137" actId="165"/>
          <ac:spMkLst>
            <pc:docMk/>
            <pc:sldMk cId="2083946529" sldId="2076136868"/>
            <ac:spMk id="57" creationId="{59A5D562-D186-4DA1-B90A-37D93E94B74E}"/>
          </ac:spMkLst>
        </pc:spChg>
        <pc:grpChg chg="del">
          <ac:chgData name="Nizar  Ahamed A.R." userId="adffb747-aaa0-46e0-848c-ae0c27f7bc73" providerId="ADAL" clId="{7A5DCDAB-3B6B-424C-AA7F-E20A82EBC284}" dt="2021-12-07T09:06:38.309" v="136" actId="165"/>
          <ac:grpSpMkLst>
            <pc:docMk/>
            <pc:sldMk cId="2083946529" sldId="2076136868"/>
            <ac:grpSpMk id="26" creationId="{37DA1352-CDB0-4357-AC7E-25A1321D90ED}"/>
          </ac:grpSpMkLst>
        </pc:grpChg>
        <pc:grpChg chg="del mod topLvl">
          <ac:chgData name="Nizar  Ahamed A.R." userId="adffb747-aaa0-46e0-848c-ae0c27f7bc73" providerId="ADAL" clId="{7A5DCDAB-3B6B-424C-AA7F-E20A82EBC284}" dt="2021-12-07T09:06:44.731" v="137" actId="165"/>
          <ac:grpSpMkLst>
            <pc:docMk/>
            <pc:sldMk cId="2083946529" sldId="2076136868"/>
            <ac:grpSpMk id="41" creationId="{54CF861A-437A-435A-B4A9-D57211EDB5A8}"/>
          </ac:grpSpMkLst>
        </pc:grpChg>
        <pc:grpChg chg="del mod topLvl">
          <ac:chgData name="Nizar  Ahamed A.R." userId="adffb747-aaa0-46e0-848c-ae0c27f7bc73" providerId="ADAL" clId="{7A5DCDAB-3B6B-424C-AA7F-E20A82EBC284}" dt="2021-12-07T09:06:44.731" v="137" actId="165"/>
          <ac:grpSpMkLst>
            <pc:docMk/>
            <pc:sldMk cId="2083946529" sldId="2076136868"/>
            <ac:grpSpMk id="42" creationId="{550D3C7B-DB0E-4362-9B50-B8A289C18C9B}"/>
          </ac:grpSpMkLst>
        </pc:grpChg>
        <pc:grpChg chg="del mod topLvl">
          <ac:chgData name="Nizar  Ahamed A.R." userId="adffb747-aaa0-46e0-848c-ae0c27f7bc73" providerId="ADAL" clId="{7A5DCDAB-3B6B-424C-AA7F-E20A82EBC284}" dt="2021-12-07T09:06:44.731" v="137" actId="165"/>
          <ac:grpSpMkLst>
            <pc:docMk/>
            <pc:sldMk cId="2083946529" sldId="2076136868"/>
            <ac:grpSpMk id="43" creationId="{A54B2477-E026-4EE1-AD05-2624F4EC0A21}"/>
          </ac:grpSpMkLst>
        </pc:grpChg>
        <pc:grpChg chg="del mod topLvl">
          <ac:chgData name="Nizar  Ahamed A.R." userId="adffb747-aaa0-46e0-848c-ae0c27f7bc73" providerId="ADAL" clId="{7A5DCDAB-3B6B-424C-AA7F-E20A82EBC284}" dt="2021-12-07T09:06:44.731" v="137" actId="165"/>
          <ac:grpSpMkLst>
            <pc:docMk/>
            <pc:sldMk cId="2083946529" sldId="2076136868"/>
            <ac:grpSpMk id="44" creationId="{EA426118-BB29-40ED-A6B9-F491E08680CD}"/>
          </ac:grpSpMkLst>
        </pc:grpChg>
        <pc:grpChg chg="del mod topLvl">
          <ac:chgData name="Nizar  Ahamed A.R." userId="adffb747-aaa0-46e0-848c-ae0c27f7bc73" providerId="ADAL" clId="{7A5DCDAB-3B6B-424C-AA7F-E20A82EBC284}" dt="2021-12-07T09:06:44.731" v="137" actId="165"/>
          <ac:grpSpMkLst>
            <pc:docMk/>
            <pc:sldMk cId="2083946529" sldId="2076136868"/>
            <ac:grpSpMk id="45" creationId="{B51CD762-3BB1-439E-A95D-D1E6BE431049}"/>
          </ac:grpSpMkLst>
        </pc:grpChg>
        <pc:grpChg chg="del mod topLvl">
          <ac:chgData name="Nizar  Ahamed A.R." userId="adffb747-aaa0-46e0-848c-ae0c27f7bc73" providerId="ADAL" clId="{7A5DCDAB-3B6B-424C-AA7F-E20A82EBC284}" dt="2021-12-07T09:06:44.731" v="137" actId="165"/>
          <ac:grpSpMkLst>
            <pc:docMk/>
            <pc:sldMk cId="2083946529" sldId="2076136868"/>
            <ac:grpSpMk id="46" creationId="{5F554BDF-2B4B-4598-9A0D-4B097FC197D3}"/>
          </ac:grpSpMkLst>
        </pc:grpChg>
        <pc:picChg chg="mod topLvl">
          <ac:chgData name="Nizar  Ahamed A.R." userId="adffb747-aaa0-46e0-848c-ae0c27f7bc73" providerId="ADAL" clId="{7A5DCDAB-3B6B-424C-AA7F-E20A82EBC284}" dt="2021-12-07T09:06:44.731" v="137" actId="165"/>
          <ac:picMkLst>
            <pc:docMk/>
            <pc:sldMk cId="2083946529" sldId="2076136868"/>
            <ac:picMk id="48" creationId="{136E7C50-8EF6-45B0-9CE3-DD345254D16F}"/>
          </ac:picMkLst>
        </pc:picChg>
        <pc:picChg chg="mod topLvl">
          <ac:chgData name="Nizar  Ahamed A.R." userId="adffb747-aaa0-46e0-848c-ae0c27f7bc73" providerId="ADAL" clId="{7A5DCDAB-3B6B-424C-AA7F-E20A82EBC284}" dt="2021-12-07T09:06:44.731" v="137" actId="165"/>
          <ac:picMkLst>
            <pc:docMk/>
            <pc:sldMk cId="2083946529" sldId="2076136868"/>
            <ac:picMk id="50" creationId="{6C7B92A6-D17F-43B0-927A-C412B12F0158}"/>
          </ac:picMkLst>
        </pc:picChg>
        <pc:picChg chg="mod topLvl">
          <ac:chgData name="Nizar  Ahamed A.R." userId="adffb747-aaa0-46e0-848c-ae0c27f7bc73" providerId="ADAL" clId="{7A5DCDAB-3B6B-424C-AA7F-E20A82EBC284}" dt="2021-12-07T09:06:44.731" v="137" actId="165"/>
          <ac:picMkLst>
            <pc:docMk/>
            <pc:sldMk cId="2083946529" sldId="2076136868"/>
            <ac:picMk id="52" creationId="{64F924DE-27D3-4161-AF82-B12E341C78B0}"/>
          </ac:picMkLst>
        </pc:picChg>
        <pc:picChg chg="mod topLvl">
          <ac:chgData name="Nizar  Ahamed A.R." userId="adffb747-aaa0-46e0-848c-ae0c27f7bc73" providerId="ADAL" clId="{7A5DCDAB-3B6B-424C-AA7F-E20A82EBC284}" dt="2021-12-07T09:06:44.731" v="137" actId="165"/>
          <ac:picMkLst>
            <pc:docMk/>
            <pc:sldMk cId="2083946529" sldId="2076136868"/>
            <ac:picMk id="54" creationId="{542A7B15-AE2A-421A-8653-3317B2D79CA1}"/>
          </ac:picMkLst>
        </pc:picChg>
        <pc:picChg chg="mod topLvl">
          <ac:chgData name="Nizar  Ahamed A.R." userId="adffb747-aaa0-46e0-848c-ae0c27f7bc73" providerId="ADAL" clId="{7A5DCDAB-3B6B-424C-AA7F-E20A82EBC284}" dt="2021-12-07T09:06:44.731" v="137" actId="165"/>
          <ac:picMkLst>
            <pc:docMk/>
            <pc:sldMk cId="2083946529" sldId="2076136868"/>
            <ac:picMk id="56" creationId="{38416E88-7576-4F81-BA86-ECA260265398}"/>
          </ac:picMkLst>
        </pc:picChg>
        <pc:picChg chg="mod topLvl">
          <ac:chgData name="Nizar  Ahamed A.R." userId="adffb747-aaa0-46e0-848c-ae0c27f7bc73" providerId="ADAL" clId="{7A5DCDAB-3B6B-424C-AA7F-E20A82EBC284}" dt="2021-12-07T09:06:44.731" v="137" actId="165"/>
          <ac:picMkLst>
            <pc:docMk/>
            <pc:sldMk cId="2083946529" sldId="2076136868"/>
            <ac:picMk id="58" creationId="{DF3B8727-344C-4FD0-8385-7B99973BFE8A}"/>
          </ac:picMkLst>
        </pc:picChg>
      </pc:sldChg>
      <pc:sldChg chg="modSp add del mod chgLayout">
        <pc:chgData name="Nizar  Ahamed A.R." userId="adffb747-aaa0-46e0-848c-ae0c27f7bc73" providerId="ADAL" clId="{7A5DCDAB-3B6B-424C-AA7F-E20A82EBC284}" dt="2021-12-07T09:05:38.024" v="123" actId="47"/>
        <pc:sldMkLst>
          <pc:docMk/>
          <pc:sldMk cId="122716048" sldId="2076136987"/>
        </pc:sldMkLst>
        <pc:spChg chg="mod ord">
          <ac:chgData name="Nizar  Ahamed A.R." userId="adffb747-aaa0-46e0-848c-ae0c27f7bc73" providerId="ADAL" clId="{7A5DCDAB-3B6B-424C-AA7F-E20A82EBC284}" dt="2021-12-07T07:43:09.443" v="59" actId="700"/>
          <ac:spMkLst>
            <pc:docMk/>
            <pc:sldMk cId="122716048" sldId="2076136987"/>
            <ac:spMk id="2" creationId="{625146BE-824C-4C79-9258-F3315E9CF717}"/>
          </ac:spMkLst>
        </pc:spChg>
      </pc:sldChg>
      <pc:sldChg chg="modSp add del mod modClrScheme chgLayout">
        <pc:chgData name="Nizar  Ahamed A.R." userId="adffb747-aaa0-46e0-848c-ae0c27f7bc73" providerId="ADAL" clId="{7A5DCDAB-3B6B-424C-AA7F-E20A82EBC284}" dt="2021-12-07T08:51:41.291" v="98" actId="47"/>
        <pc:sldMkLst>
          <pc:docMk/>
          <pc:sldMk cId="3241664976" sldId="2076137025"/>
        </pc:sldMkLst>
        <pc:spChg chg="mod ord">
          <ac:chgData name="Nizar  Ahamed A.R." userId="adffb747-aaa0-46e0-848c-ae0c27f7bc73" providerId="ADAL" clId="{7A5DCDAB-3B6B-424C-AA7F-E20A82EBC284}" dt="2021-12-07T07:43:09.443" v="59" actId="700"/>
          <ac:spMkLst>
            <pc:docMk/>
            <pc:sldMk cId="3241664976" sldId="2076137025"/>
            <ac:spMk id="2" creationId="{998C2F83-104C-D546-95D8-AE9C2E773810}"/>
          </ac:spMkLst>
        </pc:spChg>
      </pc:sldChg>
      <pc:sldChg chg="addSp modSp add del mod modClrScheme chgLayout">
        <pc:chgData name="Nizar  Ahamed A.R." userId="adffb747-aaa0-46e0-848c-ae0c27f7bc73" providerId="ADAL" clId="{7A5DCDAB-3B6B-424C-AA7F-E20A82EBC284}" dt="2021-12-07T08:51:59.285" v="99" actId="47"/>
        <pc:sldMkLst>
          <pc:docMk/>
          <pc:sldMk cId="4109358845" sldId="2076137035"/>
        </pc:sldMkLst>
        <pc:spChg chg="add mod ord">
          <ac:chgData name="Nizar  Ahamed A.R." userId="adffb747-aaa0-46e0-848c-ae0c27f7bc73" providerId="ADAL" clId="{7A5DCDAB-3B6B-424C-AA7F-E20A82EBC284}" dt="2021-12-07T07:43:09.443" v="59" actId="700"/>
          <ac:spMkLst>
            <pc:docMk/>
            <pc:sldMk cId="4109358845" sldId="2076137035"/>
            <ac:spMk id="2" creationId="{8FDB8D32-6E54-4E6B-87A5-523461ADC785}"/>
          </ac:spMkLst>
        </pc:spChg>
      </pc:sldChg>
      <pc:sldChg chg="add ord">
        <pc:chgData name="Nizar  Ahamed A.R." userId="adffb747-aaa0-46e0-848c-ae0c27f7bc73" providerId="ADAL" clId="{7A5DCDAB-3B6B-424C-AA7F-E20A82EBC284}" dt="2021-12-07T08:47:24.459" v="84"/>
        <pc:sldMkLst>
          <pc:docMk/>
          <pc:sldMk cId="1677623653" sldId="2076137111"/>
        </pc:sldMkLst>
      </pc:sldChg>
      <pc:sldChg chg="modSp add mod ord">
        <pc:chgData name="Nizar  Ahamed A.R." userId="adffb747-aaa0-46e0-848c-ae0c27f7bc73" providerId="ADAL" clId="{7A5DCDAB-3B6B-424C-AA7F-E20A82EBC284}" dt="2021-12-07T09:43:56.623" v="749" actId="2"/>
        <pc:sldMkLst>
          <pc:docMk/>
          <pc:sldMk cId="602796855" sldId="2076137243"/>
        </pc:sldMkLst>
        <pc:spChg chg="mod">
          <ac:chgData name="Nizar  Ahamed A.R." userId="adffb747-aaa0-46e0-848c-ae0c27f7bc73" providerId="ADAL" clId="{7A5DCDAB-3B6B-424C-AA7F-E20A82EBC284}" dt="2021-12-07T09:43:56.623" v="749" actId="2"/>
          <ac:spMkLst>
            <pc:docMk/>
            <pc:sldMk cId="602796855" sldId="2076137243"/>
            <ac:spMk id="19" creationId="{22778BA3-254D-B144-9295-C0C2AE915813}"/>
          </ac:spMkLst>
        </pc:spChg>
      </pc:sldChg>
      <pc:sldChg chg="modSp add mod modClrScheme chgLayout">
        <pc:chgData name="Nizar  Ahamed A.R." userId="adffb747-aaa0-46e0-848c-ae0c27f7bc73" providerId="ADAL" clId="{7A5DCDAB-3B6B-424C-AA7F-E20A82EBC284}" dt="2021-12-07T09:03:49.933" v="119" actId="208"/>
        <pc:sldMkLst>
          <pc:docMk/>
          <pc:sldMk cId="2695897248" sldId="2076137295"/>
        </pc:sldMkLst>
        <pc:spChg chg="mod ord">
          <ac:chgData name="Nizar  Ahamed A.R." userId="adffb747-aaa0-46e0-848c-ae0c27f7bc73" providerId="ADAL" clId="{7A5DCDAB-3B6B-424C-AA7F-E20A82EBC284}" dt="2021-12-07T07:43:09.443" v="59" actId="700"/>
          <ac:spMkLst>
            <pc:docMk/>
            <pc:sldMk cId="2695897248" sldId="2076137295"/>
            <ac:spMk id="3" creationId="{1868A7F2-90B9-46DB-ABE5-939FF3ECF2AC}"/>
          </ac:spMkLst>
        </pc:spChg>
        <pc:spChg chg="mod">
          <ac:chgData name="Nizar  Ahamed A.R." userId="adffb747-aaa0-46e0-848c-ae0c27f7bc73" providerId="ADAL" clId="{7A5DCDAB-3B6B-424C-AA7F-E20A82EBC284}" dt="2021-12-07T09:03:25.383" v="116" actId="1076"/>
          <ac:spMkLst>
            <pc:docMk/>
            <pc:sldMk cId="2695897248" sldId="2076137295"/>
            <ac:spMk id="68" creationId="{60DCCB1F-AA43-43E7-AAEB-170BE40104FA}"/>
          </ac:spMkLst>
        </pc:spChg>
        <pc:spChg chg="mod">
          <ac:chgData name="Nizar  Ahamed A.R." userId="adffb747-aaa0-46e0-848c-ae0c27f7bc73" providerId="ADAL" clId="{7A5DCDAB-3B6B-424C-AA7F-E20A82EBC284}" dt="2021-12-07T09:03:27.119" v="117" actId="1076"/>
          <ac:spMkLst>
            <pc:docMk/>
            <pc:sldMk cId="2695897248" sldId="2076137295"/>
            <ac:spMk id="85" creationId="{06B0A876-AE1D-4F15-8546-B556F1A5DCD5}"/>
          </ac:spMkLst>
        </pc:spChg>
        <pc:spChg chg="mod">
          <ac:chgData name="Nizar  Ahamed A.R." userId="adffb747-aaa0-46e0-848c-ae0c27f7bc73" providerId="ADAL" clId="{7A5DCDAB-3B6B-424C-AA7F-E20A82EBC284}" dt="2021-12-07T09:03:23.760" v="115" actId="1076"/>
          <ac:spMkLst>
            <pc:docMk/>
            <pc:sldMk cId="2695897248" sldId="2076137295"/>
            <ac:spMk id="90" creationId="{229F5824-81D9-4B9E-BFEE-258CD00E75BD}"/>
          </ac:spMkLst>
        </pc:spChg>
        <pc:picChg chg="mod">
          <ac:chgData name="Nizar  Ahamed A.R." userId="adffb747-aaa0-46e0-848c-ae0c27f7bc73" providerId="ADAL" clId="{7A5DCDAB-3B6B-424C-AA7F-E20A82EBC284}" dt="2021-12-07T09:03:12.404" v="112" actId="12788"/>
          <ac:picMkLst>
            <pc:docMk/>
            <pc:sldMk cId="2695897248" sldId="2076137295"/>
            <ac:picMk id="67" creationId="{3662ED01-BC35-4C9E-80FA-344E04B9B157}"/>
          </ac:picMkLst>
        </pc:picChg>
        <pc:picChg chg="mod">
          <ac:chgData name="Nizar  Ahamed A.R." userId="adffb747-aaa0-46e0-848c-ae0c27f7bc73" providerId="ADAL" clId="{7A5DCDAB-3B6B-424C-AA7F-E20A82EBC284}" dt="2021-12-07T09:03:12.404" v="112" actId="12788"/>
          <ac:picMkLst>
            <pc:docMk/>
            <pc:sldMk cId="2695897248" sldId="2076137295"/>
            <ac:picMk id="97" creationId="{3E4EAB2E-CF85-4F55-B6BF-6D56B02CED1D}"/>
          </ac:picMkLst>
        </pc:picChg>
        <pc:picChg chg="mod">
          <ac:chgData name="Nizar  Ahamed A.R." userId="adffb747-aaa0-46e0-848c-ae0c27f7bc73" providerId="ADAL" clId="{7A5DCDAB-3B6B-424C-AA7F-E20A82EBC284}" dt="2021-12-07T09:03:12.404" v="112" actId="12788"/>
          <ac:picMkLst>
            <pc:docMk/>
            <pc:sldMk cId="2695897248" sldId="2076137295"/>
            <ac:picMk id="98" creationId="{30AC55D3-C901-4503-94A4-E564F6CEA0E6}"/>
          </ac:picMkLst>
        </pc:picChg>
        <pc:cxnChg chg="mod">
          <ac:chgData name="Nizar  Ahamed A.R." userId="adffb747-aaa0-46e0-848c-ae0c27f7bc73" providerId="ADAL" clId="{7A5DCDAB-3B6B-424C-AA7F-E20A82EBC284}" dt="2021-12-07T09:03:49.933" v="119" actId="208"/>
          <ac:cxnSpMkLst>
            <pc:docMk/>
            <pc:sldMk cId="2695897248" sldId="2076137295"/>
            <ac:cxnSpMk id="13" creationId="{F01BD317-FDBC-42E4-8764-827DE4E424BA}"/>
          </ac:cxnSpMkLst>
        </pc:cxnChg>
        <pc:cxnChg chg="mod">
          <ac:chgData name="Nizar  Ahamed A.R." userId="adffb747-aaa0-46e0-848c-ae0c27f7bc73" providerId="ADAL" clId="{7A5DCDAB-3B6B-424C-AA7F-E20A82EBC284}" dt="2021-12-07T09:03:49.933" v="119" actId="208"/>
          <ac:cxnSpMkLst>
            <pc:docMk/>
            <pc:sldMk cId="2695897248" sldId="2076137295"/>
            <ac:cxnSpMk id="77" creationId="{1892D0D8-AEA8-445C-B430-BCB9C46E52E5}"/>
          </ac:cxnSpMkLst>
        </pc:cxnChg>
        <pc:cxnChg chg="mod">
          <ac:chgData name="Nizar  Ahamed A.R." userId="adffb747-aaa0-46e0-848c-ae0c27f7bc73" providerId="ADAL" clId="{7A5DCDAB-3B6B-424C-AA7F-E20A82EBC284}" dt="2021-12-07T09:03:49.933" v="119" actId="208"/>
          <ac:cxnSpMkLst>
            <pc:docMk/>
            <pc:sldMk cId="2695897248" sldId="2076137295"/>
            <ac:cxnSpMk id="86" creationId="{6FDBD103-A204-4AC9-A9FB-0DD4F1C6AEE3}"/>
          </ac:cxnSpMkLst>
        </pc:cxnChg>
      </pc:sldChg>
      <pc:sldChg chg="add">
        <pc:chgData name="Nizar  Ahamed A.R." userId="adffb747-aaa0-46e0-848c-ae0c27f7bc73" providerId="ADAL" clId="{7A5DCDAB-3B6B-424C-AA7F-E20A82EBC284}" dt="2021-12-07T09:04:52.987" v="122"/>
        <pc:sldMkLst>
          <pc:docMk/>
          <pc:sldMk cId="1470645655" sldId="2145705669"/>
        </pc:sldMkLst>
      </pc:sldChg>
      <pc:sldChg chg="addSp delSp modSp add mod modClrScheme chgLayout">
        <pc:chgData name="Nizar  Ahamed A.R." userId="adffb747-aaa0-46e0-848c-ae0c27f7bc73" providerId="ADAL" clId="{7A5DCDAB-3B6B-424C-AA7F-E20A82EBC284}" dt="2021-12-07T09:02:19.764" v="107" actId="6264"/>
        <pc:sldMkLst>
          <pc:docMk/>
          <pc:sldMk cId="1363335785" sldId="2145705684"/>
        </pc:sldMkLst>
        <pc:spChg chg="mod ord">
          <ac:chgData name="Nizar  Ahamed A.R." userId="adffb747-aaa0-46e0-848c-ae0c27f7bc73" providerId="ADAL" clId="{7A5DCDAB-3B6B-424C-AA7F-E20A82EBC284}" dt="2021-12-07T09:02:19.764" v="107" actId="6264"/>
          <ac:spMkLst>
            <pc:docMk/>
            <pc:sldMk cId="1363335785" sldId="2145705684"/>
            <ac:spMk id="2" creationId="{A4D5EAE9-AA9C-4C64-9EF5-30E9E36DD9B6}"/>
          </ac:spMkLst>
        </pc:spChg>
        <pc:spChg chg="add del mod">
          <ac:chgData name="Nizar  Ahamed A.R." userId="adffb747-aaa0-46e0-848c-ae0c27f7bc73" providerId="ADAL" clId="{7A5DCDAB-3B6B-424C-AA7F-E20A82EBC284}" dt="2021-12-07T09:02:19.764" v="107" actId="6264"/>
          <ac:spMkLst>
            <pc:docMk/>
            <pc:sldMk cId="1363335785" sldId="2145705684"/>
            <ac:spMk id="3" creationId="{941DDB06-48A6-47BC-B8BC-9A19E9C49F55}"/>
          </ac:spMkLst>
        </pc:spChg>
      </pc:sldChg>
      <pc:sldChg chg="add del">
        <pc:chgData name="Nizar  Ahamed A.R." userId="adffb747-aaa0-46e0-848c-ae0c27f7bc73" providerId="ADAL" clId="{7A5DCDAB-3B6B-424C-AA7F-E20A82EBC284}" dt="2021-12-07T09:29:09.460" v="492" actId="47"/>
        <pc:sldMkLst>
          <pc:docMk/>
          <pc:sldMk cId="1747318055" sldId="2145705742"/>
        </pc:sldMkLst>
      </pc:sldChg>
      <pc:sldChg chg="addSp delSp modSp add mod modClrScheme chgLayout">
        <pc:chgData name="Nizar  Ahamed A.R." userId="adffb747-aaa0-46e0-848c-ae0c27f7bc73" providerId="ADAL" clId="{7A5DCDAB-3B6B-424C-AA7F-E20A82EBC284}" dt="2021-12-07T09:42:37.401" v="744" actId="2711"/>
        <pc:sldMkLst>
          <pc:docMk/>
          <pc:sldMk cId="4279784037" sldId="2145705743"/>
        </pc:sldMkLst>
        <pc:spChg chg="mod or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2" creationId="{00000000-0000-0000-0000-000000000000}"/>
          </ac:spMkLst>
        </pc:spChg>
        <pc:spChg chg="del mod">
          <ac:chgData name="Nizar  Ahamed A.R." userId="adffb747-aaa0-46e0-848c-ae0c27f7bc73" providerId="ADAL" clId="{7A5DCDAB-3B6B-424C-AA7F-E20A82EBC284}" dt="2021-12-07T09:30:51.426" v="513" actId="478"/>
          <ac:spMkLst>
            <pc:docMk/>
            <pc:sldMk cId="4279784037" sldId="2145705743"/>
            <ac:spMk id="7" creationId="{00000000-0000-0000-0000-000000000000}"/>
          </ac:spMkLst>
        </pc:spChg>
        <pc:spChg chg="del">
          <ac:chgData name="Nizar  Ahamed A.R." userId="adffb747-aaa0-46e0-848c-ae0c27f7bc73" providerId="ADAL" clId="{7A5DCDAB-3B6B-424C-AA7F-E20A82EBC284}" dt="2021-12-07T09:29:50.037" v="494" actId="478"/>
          <ac:spMkLst>
            <pc:docMk/>
            <pc:sldMk cId="4279784037" sldId="2145705743"/>
            <ac:spMk id="14" creationId="{00000000-0000-0000-0000-000000000000}"/>
          </ac:spMkLst>
        </pc:spChg>
        <pc:spChg chg="del">
          <ac:chgData name="Nizar  Ahamed A.R." userId="adffb747-aaa0-46e0-848c-ae0c27f7bc73" providerId="ADAL" clId="{7A5DCDAB-3B6B-424C-AA7F-E20A82EBC284}" dt="2021-12-07T09:29:50.037" v="494" actId="478"/>
          <ac:spMkLst>
            <pc:docMk/>
            <pc:sldMk cId="4279784037" sldId="2145705743"/>
            <ac:spMk id="19" creationId="{C6ED7782-AC6E-4CE6-BDDD-B99961099137}"/>
          </ac:spMkLst>
        </pc:spChg>
        <pc:spChg chg="del">
          <ac:chgData name="Nizar  Ahamed A.R." userId="adffb747-aaa0-46e0-848c-ae0c27f7bc73" providerId="ADAL" clId="{7A5DCDAB-3B6B-424C-AA7F-E20A82EBC284}" dt="2021-12-07T09:29:47.162" v="493" actId="478"/>
          <ac:spMkLst>
            <pc:docMk/>
            <pc:sldMk cId="4279784037" sldId="2145705743"/>
            <ac:spMk id="20" creationId="{C6ED7782-AC6E-4CE6-BDDD-B99961099137}"/>
          </ac:spMkLst>
        </pc:spChg>
        <pc:spChg chg="del">
          <ac:chgData name="Nizar  Ahamed A.R." userId="adffb747-aaa0-46e0-848c-ae0c27f7bc73" providerId="ADAL" clId="{7A5DCDAB-3B6B-424C-AA7F-E20A82EBC284}" dt="2021-12-07T09:29:47.162" v="493" actId="478"/>
          <ac:spMkLst>
            <pc:docMk/>
            <pc:sldMk cId="4279784037" sldId="2145705743"/>
            <ac:spMk id="21" creationId="{C6ED7782-AC6E-4CE6-BDDD-B99961099137}"/>
          </ac:spMkLst>
        </pc:spChg>
        <pc:spChg chg="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23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24" creationId="{00000000-0000-0000-0000-000000000000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29" creationId="{D05CE1AA-C5B3-43ED-9BF8-3DFFA5A8B8CA}"/>
          </ac:spMkLst>
        </pc:spChg>
        <pc:spChg chg="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32" creationId="{00000000-0000-0000-0000-000000000000}"/>
          </ac:spMkLst>
        </pc:spChg>
        <pc:spChg chg="del">
          <ac:chgData name="Nizar  Ahamed A.R." userId="adffb747-aaa0-46e0-848c-ae0c27f7bc73" providerId="ADAL" clId="{7A5DCDAB-3B6B-424C-AA7F-E20A82EBC284}" dt="2021-12-07T09:29:47.162" v="493" actId="478"/>
          <ac:spMkLst>
            <pc:docMk/>
            <pc:sldMk cId="4279784037" sldId="2145705743"/>
            <ac:spMk id="33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35" creationId="{00000000-0000-0000-0000-000000000000}"/>
          </ac:spMkLst>
        </pc:spChg>
        <pc:spChg chg="del">
          <ac:chgData name="Nizar  Ahamed A.R." userId="adffb747-aaa0-46e0-848c-ae0c27f7bc73" providerId="ADAL" clId="{7A5DCDAB-3B6B-424C-AA7F-E20A82EBC284}" dt="2021-12-07T09:29:47.162" v="493" actId="478"/>
          <ac:spMkLst>
            <pc:docMk/>
            <pc:sldMk cId="4279784037" sldId="2145705743"/>
            <ac:spMk id="36" creationId="{00000000-0000-0000-0000-000000000000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37" creationId="{AA3CAEF1-0C89-49D0-A125-1E15E81E393F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38" creationId="{BEBD91BC-92FD-4BBF-B165-B726484C5717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39" creationId="{B3D425B1-DF5D-4F54-84B8-9B6CC7D89672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41" creationId="{552BAA5E-6A55-463A-8B70-5DFD15655FB9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43" creationId="{8B8D835D-A43A-42B3-93DA-DE9D68C77BDA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45" creationId="{36BE9236-A297-4155-A970-3F31F3BFE9F5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46" creationId="{51657366-7EFF-4429-8F46-D805932E431C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47" creationId="{A21ECE3A-3C21-42E4-A7CB-4773BEBA2A5B}"/>
          </ac:spMkLst>
        </pc:spChg>
        <pc:spChg chg="add mod">
          <ac:chgData name="Nizar  Ahamed A.R." userId="adffb747-aaa0-46e0-848c-ae0c27f7bc73" providerId="ADAL" clId="{7A5DCDAB-3B6B-424C-AA7F-E20A82EBC284}" dt="2021-12-07T09:42:37.401" v="744" actId="2711"/>
          <ac:spMkLst>
            <pc:docMk/>
            <pc:sldMk cId="4279784037" sldId="2145705743"/>
            <ac:spMk id="48" creationId="{9CD567B3-AA76-4EDE-A22B-106AE4309BC5}"/>
          </ac:spMkLst>
        </pc:spChg>
        <pc:grpChg chg="del">
          <ac:chgData name="Nizar  Ahamed A.R." userId="adffb747-aaa0-46e0-848c-ae0c27f7bc73" providerId="ADAL" clId="{7A5DCDAB-3B6B-424C-AA7F-E20A82EBC284}" dt="2021-12-07T09:29:47.162" v="493" actId="478"/>
          <ac:grpSpMkLst>
            <pc:docMk/>
            <pc:sldMk cId="4279784037" sldId="2145705743"/>
            <ac:grpSpMk id="25" creationId="{00000000-0000-0000-0000-000000000000}"/>
          </ac:grpSpMkLst>
        </pc:grpChg>
        <pc:grpChg chg="del">
          <ac:chgData name="Nizar  Ahamed A.R." userId="adffb747-aaa0-46e0-848c-ae0c27f7bc73" providerId="ADAL" clId="{7A5DCDAB-3B6B-424C-AA7F-E20A82EBC284}" dt="2021-12-07T09:29:47.162" v="493" actId="478"/>
          <ac:grpSpMkLst>
            <pc:docMk/>
            <pc:sldMk cId="4279784037" sldId="2145705743"/>
            <ac:grpSpMk id="27" creationId="{00000000-0000-0000-0000-000000000000}"/>
          </ac:grpSpMkLst>
        </pc:grpChg>
        <pc:grpChg chg="del">
          <ac:chgData name="Nizar  Ahamed A.R." userId="adffb747-aaa0-46e0-848c-ae0c27f7bc73" providerId="ADAL" clId="{7A5DCDAB-3B6B-424C-AA7F-E20A82EBC284}" dt="2021-12-07T09:29:47.162" v="493" actId="478"/>
          <ac:grpSpMkLst>
            <pc:docMk/>
            <pc:sldMk cId="4279784037" sldId="2145705743"/>
            <ac:grpSpMk id="28" creationId="{00000000-0000-0000-0000-000000000000}"/>
          </ac:grpSpMkLst>
        </pc:grpChg>
        <pc:picChg chg="add mod">
          <ac:chgData name="Nizar  Ahamed A.R." userId="adffb747-aaa0-46e0-848c-ae0c27f7bc73" providerId="ADAL" clId="{7A5DCDAB-3B6B-424C-AA7F-E20A82EBC284}" dt="2021-12-07T09:42:37.401" v="744" actId="2711"/>
          <ac:picMkLst>
            <pc:docMk/>
            <pc:sldMk cId="4279784037" sldId="2145705743"/>
            <ac:picMk id="40" creationId="{4B30EBB2-525E-4019-A8FA-3C1B7592ED7D}"/>
          </ac:picMkLst>
        </pc:picChg>
        <pc:picChg chg="add mod">
          <ac:chgData name="Nizar  Ahamed A.R." userId="adffb747-aaa0-46e0-848c-ae0c27f7bc73" providerId="ADAL" clId="{7A5DCDAB-3B6B-424C-AA7F-E20A82EBC284}" dt="2021-12-07T09:42:37.401" v="744" actId="2711"/>
          <ac:picMkLst>
            <pc:docMk/>
            <pc:sldMk cId="4279784037" sldId="2145705743"/>
            <ac:picMk id="42" creationId="{7692954A-8248-49EA-8BFA-3322CC2F37B6}"/>
          </ac:picMkLst>
        </pc:picChg>
        <pc:picChg chg="add mod">
          <ac:chgData name="Nizar  Ahamed A.R." userId="adffb747-aaa0-46e0-848c-ae0c27f7bc73" providerId="ADAL" clId="{7A5DCDAB-3B6B-424C-AA7F-E20A82EBC284}" dt="2021-12-07T09:42:37.401" v="744" actId="2711"/>
          <ac:picMkLst>
            <pc:docMk/>
            <pc:sldMk cId="4279784037" sldId="2145705743"/>
            <ac:picMk id="44" creationId="{A9EDCEF9-AE50-4AFC-9D71-64675AB66439}"/>
          </ac:picMkLst>
        </pc:picChg>
      </pc:sldChg>
      <pc:sldChg chg="addSp delSp modSp add mod modClrScheme chgLayout">
        <pc:chgData name="Nizar  Ahamed A.R." userId="adffb747-aaa0-46e0-848c-ae0c27f7bc73" providerId="ADAL" clId="{7A5DCDAB-3B6B-424C-AA7F-E20A82EBC284}" dt="2021-12-07T09:42:42.198" v="745" actId="2711"/>
        <pc:sldMkLst>
          <pc:docMk/>
          <pc:sldMk cId="1173775976" sldId="2145705744"/>
        </pc:sldMkLst>
        <pc:spChg chg="mod or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2" creationId="{00000000-0000-0000-0000-000000000000}"/>
          </ac:spMkLst>
        </pc:spChg>
        <pc:spChg chg="add 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18" creationId="{0CAACEFB-9928-4F9A-B7B2-92B95876E6B3}"/>
          </ac:spMkLst>
        </pc:spChg>
        <pc:spChg chg="add 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19" creationId="{BC2797BB-ADFC-47DB-BF1C-4913C3358DCD}"/>
          </ac:spMkLst>
        </pc:spChg>
        <pc:spChg chg="add 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20" creationId="{D016F452-48A4-4624-91AE-D103180CB3D9}"/>
          </ac:spMkLst>
        </pc:spChg>
        <pc:spChg chg="add 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21" creationId="{364E1BCD-4F7D-4850-8129-A3B5F65955BF}"/>
          </ac:spMkLst>
        </pc:spChg>
        <pc:spChg chg="del">
          <ac:chgData name="Nizar  Ahamed A.R." userId="adffb747-aaa0-46e0-848c-ae0c27f7bc73" providerId="ADAL" clId="{7A5DCDAB-3B6B-424C-AA7F-E20A82EBC284}" dt="2021-12-07T09:31:13.824" v="515" actId="478"/>
          <ac:spMkLst>
            <pc:docMk/>
            <pc:sldMk cId="1173775976" sldId="2145705744"/>
            <ac:spMk id="22" creationId="{C6ED7782-AC6E-4CE6-BDDD-B99961099137}"/>
          </ac:spMkLst>
        </pc:spChg>
        <pc:spChg chg="del">
          <ac:chgData name="Nizar  Ahamed A.R." userId="adffb747-aaa0-46e0-848c-ae0c27f7bc73" providerId="ADAL" clId="{7A5DCDAB-3B6B-424C-AA7F-E20A82EBC284}" dt="2021-12-07T09:31:13.824" v="515" actId="478"/>
          <ac:spMkLst>
            <pc:docMk/>
            <pc:sldMk cId="1173775976" sldId="2145705744"/>
            <ac:spMk id="23" creationId="{C6ED7782-AC6E-4CE6-BDDD-B99961099137}"/>
          </ac:spMkLst>
        </pc:spChg>
        <pc:spChg chg="del">
          <ac:chgData name="Nizar  Ahamed A.R." userId="adffb747-aaa0-46e0-848c-ae0c27f7bc73" providerId="ADAL" clId="{7A5DCDAB-3B6B-424C-AA7F-E20A82EBC284}" dt="2021-12-07T09:31:13.824" v="515" actId="478"/>
          <ac:spMkLst>
            <pc:docMk/>
            <pc:sldMk cId="1173775976" sldId="2145705744"/>
            <ac:spMk id="24" creationId="{C6ED7782-AC6E-4CE6-BDDD-B99961099137}"/>
          </ac:spMkLst>
        </pc:spChg>
        <pc:spChg chg="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25" creationId="{00000000-0000-0000-0000-000000000000}"/>
          </ac:spMkLst>
        </pc:spChg>
        <pc:spChg chg="del">
          <ac:chgData name="Nizar  Ahamed A.R." userId="adffb747-aaa0-46e0-848c-ae0c27f7bc73" providerId="ADAL" clId="{7A5DCDAB-3B6B-424C-AA7F-E20A82EBC284}" dt="2021-12-07T09:31:13.824" v="515" actId="478"/>
          <ac:spMkLst>
            <pc:docMk/>
            <pc:sldMk cId="1173775976" sldId="2145705744"/>
            <ac:spMk id="26" creationId="{00000000-0000-0000-0000-000000000000}"/>
          </ac:spMkLst>
        </pc:spChg>
        <pc:spChg chg="add 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27" creationId="{32EF5FF4-FFC5-4D3E-9920-0D311A381DC6}"/>
          </ac:spMkLst>
        </pc:spChg>
        <pc:spChg chg="del">
          <ac:chgData name="Nizar  Ahamed A.R." userId="adffb747-aaa0-46e0-848c-ae0c27f7bc73" providerId="ADAL" clId="{7A5DCDAB-3B6B-424C-AA7F-E20A82EBC284}" dt="2021-12-07T09:31:13.824" v="515" actId="478"/>
          <ac:spMkLst>
            <pc:docMk/>
            <pc:sldMk cId="1173775976" sldId="2145705744"/>
            <ac:spMk id="28" creationId="{00000000-0000-0000-0000-000000000000}"/>
          </ac:spMkLst>
        </pc:spChg>
        <pc:spChg chg="add 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29" creationId="{E9E1CD71-DA30-4D47-AC14-78D3774C6E23}"/>
          </ac:spMkLst>
        </pc:spChg>
        <pc:spChg chg="add 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30" creationId="{B5F7D374-142A-47D6-8D6E-B91D6E279C43}"/>
          </ac:spMkLst>
        </pc:spChg>
        <pc:spChg chg="del">
          <ac:chgData name="Nizar  Ahamed A.R." userId="adffb747-aaa0-46e0-848c-ae0c27f7bc73" providerId="ADAL" clId="{7A5DCDAB-3B6B-424C-AA7F-E20A82EBC284}" dt="2021-12-07T09:31:13.824" v="515" actId="478"/>
          <ac:spMkLst>
            <pc:docMk/>
            <pc:sldMk cId="1173775976" sldId="2145705744"/>
            <ac:spMk id="31" creationId="{00000000-0000-0000-0000-000000000000}"/>
          </ac:spMkLst>
        </pc:spChg>
        <pc:spChg chg="add 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32" creationId="{41289F90-4C63-428C-85B4-5597384C9B31}"/>
          </ac:spMkLst>
        </pc:spChg>
        <pc:spChg chg="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33" creationId="{00000000-0000-0000-0000-000000000000}"/>
          </ac:spMkLst>
        </pc:spChg>
        <pc:spChg chg="del">
          <ac:chgData name="Nizar  Ahamed A.R." userId="adffb747-aaa0-46e0-848c-ae0c27f7bc73" providerId="ADAL" clId="{7A5DCDAB-3B6B-424C-AA7F-E20A82EBC284}" dt="2021-12-07T09:31:13.824" v="515" actId="478"/>
          <ac:spMkLst>
            <pc:docMk/>
            <pc:sldMk cId="1173775976" sldId="2145705744"/>
            <ac:spMk id="34" creationId="{00000000-0000-0000-0000-000000000000}"/>
          </ac:spMkLst>
        </pc:spChg>
        <pc:spChg chg="add 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35" creationId="{B9154B5B-E54A-4897-8251-962713E93BF7}"/>
          </ac:spMkLst>
        </pc:spChg>
        <pc:spChg chg="del">
          <ac:chgData name="Nizar  Ahamed A.R." userId="adffb747-aaa0-46e0-848c-ae0c27f7bc73" providerId="ADAL" clId="{7A5DCDAB-3B6B-424C-AA7F-E20A82EBC284}" dt="2021-12-07T09:31:13.824" v="515" actId="478"/>
          <ac:spMkLst>
            <pc:docMk/>
            <pc:sldMk cId="1173775976" sldId="2145705744"/>
            <ac:spMk id="36" creationId="{00000000-0000-0000-0000-000000000000}"/>
          </ac:spMkLst>
        </pc:spChg>
        <pc:spChg chg="mod">
          <ac:chgData name="Nizar  Ahamed A.R." userId="adffb747-aaa0-46e0-848c-ae0c27f7bc73" providerId="ADAL" clId="{7A5DCDAB-3B6B-424C-AA7F-E20A82EBC284}" dt="2021-12-07T09:42:42.198" v="745" actId="2711"/>
          <ac:spMkLst>
            <pc:docMk/>
            <pc:sldMk cId="1173775976" sldId="2145705744"/>
            <ac:spMk id="38" creationId="{00000000-0000-0000-0000-000000000000}"/>
          </ac:spMkLst>
        </pc:spChg>
        <pc:spChg chg="del">
          <ac:chgData name="Nizar  Ahamed A.R." userId="adffb747-aaa0-46e0-848c-ae0c27f7bc73" providerId="ADAL" clId="{7A5DCDAB-3B6B-424C-AA7F-E20A82EBC284}" dt="2021-12-07T09:31:13.824" v="515" actId="478"/>
          <ac:spMkLst>
            <pc:docMk/>
            <pc:sldMk cId="1173775976" sldId="2145705744"/>
            <ac:spMk id="39" creationId="{00000000-0000-0000-0000-000000000000}"/>
          </ac:spMkLst>
        </pc:spChg>
        <pc:picChg chg="add mod">
          <ac:chgData name="Nizar  Ahamed A.R." userId="adffb747-aaa0-46e0-848c-ae0c27f7bc73" providerId="ADAL" clId="{7A5DCDAB-3B6B-424C-AA7F-E20A82EBC284}" dt="2021-12-07T09:42:42.198" v="745" actId="2711"/>
          <ac:picMkLst>
            <pc:docMk/>
            <pc:sldMk cId="1173775976" sldId="2145705744"/>
            <ac:picMk id="37" creationId="{5E47C7B3-6079-4397-80AE-D938058E2FCF}"/>
          </ac:picMkLst>
        </pc:picChg>
        <pc:picChg chg="del">
          <ac:chgData name="Nizar  Ahamed A.R." userId="adffb747-aaa0-46e0-848c-ae0c27f7bc73" providerId="ADAL" clId="{7A5DCDAB-3B6B-424C-AA7F-E20A82EBC284}" dt="2021-12-07T09:31:13.824" v="515" actId="478"/>
          <ac:picMkLst>
            <pc:docMk/>
            <pc:sldMk cId="1173775976" sldId="2145705744"/>
            <ac:picMk id="40" creationId="{00000000-0000-0000-0000-000000000000}"/>
          </ac:picMkLst>
        </pc:picChg>
        <pc:picChg chg="del">
          <ac:chgData name="Nizar  Ahamed A.R." userId="adffb747-aaa0-46e0-848c-ae0c27f7bc73" providerId="ADAL" clId="{7A5DCDAB-3B6B-424C-AA7F-E20A82EBC284}" dt="2021-12-07T09:31:13.824" v="515" actId="478"/>
          <ac:picMkLst>
            <pc:docMk/>
            <pc:sldMk cId="1173775976" sldId="2145705744"/>
            <ac:picMk id="41" creationId="{00000000-0000-0000-0000-000000000000}"/>
          </ac:picMkLst>
        </pc:picChg>
        <pc:picChg chg="del">
          <ac:chgData name="Nizar  Ahamed A.R." userId="adffb747-aaa0-46e0-848c-ae0c27f7bc73" providerId="ADAL" clId="{7A5DCDAB-3B6B-424C-AA7F-E20A82EBC284}" dt="2021-12-07T09:31:13.824" v="515" actId="478"/>
          <ac:picMkLst>
            <pc:docMk/>
            <pc:sldMk cId="1173775976" sldId="2145705744"/>
            <ac:picMk id="42" creationId="{00000000-0000-0000-0000-000000000000}"/>
          </ac:picMkLst>
        </pc:picChg>
        <pc:picChg chg="add mod">
          <ac:chgData name="Nizar  Ahamed A.R." userId="adffb747-aaa0-46e0-848c-ae0c27f7bc73" providerId="ADAL" clId="{7A5DCDAB-3B6B-424C-AA7F-E20A82EBC284}" dt="2021-12-07T09:42:42.198" v="745" actId="2711"/>
          <ac:picMkLst>
            <pc:docMk/>
            <pc:sldMk cId="1173775976" sldId="2145705744"/>
            <ac:picMk id="43" creationId="{8CC5549F-8056-47E1-AA4E-1EC480C395BF}"/>
          </ac:picMkLst>
        </pc:picChg>
        <pc:picChg chg="add mod">
          <ac:chgData name="Nizar  Ahamed A.R." userId="adffb747-aaa0-46e0-848c-ae0c27f7bc73" providerId="ADAL" clId="{7A5DCDAB-3B6B-424C-AA7F-E20A82EBC284}" dt="2021-12-07T09:42:42.198" v="745" actId="2711"/>
          <ac:picMkLst>
            <pc:docMk/>
            <pc:sldMk cId="1173775976" sldId="2145705744"/>
            <ac:picMk id="44" creationId="{7B3F49DB-4F59-48F1-A876-E403D356325F}"/>
          </ac:picMkLst>
        </pc:picChg>
      </pc:sldChg>
      <pc:sldChg chg="addSp delSp modSp add mod modClrScheme chgLayout">
        <pc:chgData name="Nizar  Ahamed A.R." userId="adffb747-aaa0-46e0-848c-ae0c27f7bc73" providerId="ADAL" clId="{7A5DCDAB-3B6B-424C-AA7F-E20A82EBC284}" dt="2021-12-07T07:43:48.634" v="68" actId="6264"/>
        <pc:sldMkLst>
          <pc:docMk/>
          <pc:sldMk cId="2344893171" sldId="2145705762"/>
        </pc:sldMkLst>
        <pc:spChg chg="add del mod ord">
          <ac:chgData name="Nizar  Ahamed A.R." userId="adffb747-aaa0-46e0-848c-ae0c27f7bc73" providerId="ADAL" clId="{7A5DCDAB-3B6B-424C-AA7F-E20A82EBC284}" dt="2021-12-07T07:43:43.116" v="65" actId="478"/>
          <ac:spMkLst>
            <pc:docMk/>
            <pc:sldMk cId="2344893171" sldId="2145705762"/>
            <ac:spMk id="2" creationId="{E171AC0C-71ED-41AF-BA0D-06AF4A4BBB3E}"/>
          </ac:spMkLst>
        </pc:spChg>
        <pc:spChg chg="add mod ord">
          <ac:chgData name="Nizar  Ahamed A.R." userId="adffb747-aaa0-46e0-848c-ae0c27f7bc73" providerId="ADAL" clId="{7A5DCDAB-3B6B-424C-AA7F-E20A82EBC284}" dt="2021-12-07T07:43:48.634" v="68" actId="6264"/>
          <ac:spMkLst>
            <pc:docMk/>
            <pc:sldMk cId="2344893171" sldId="2145705762"/>
            <ac:spMk id="4" creationId="{263CC7E7-A52D-4DBE-8D4D-93656AF8AA5C}"/>
          </ac:spMkLst>
        </pc:spChg>
        <pc:spChg chg="add del mod">
          <ac:chgData name="Nizar  Ahamed A.R." userId="adffb747-aaa0-46e0-848c-ae0c27f7bc73" providerId="ADAL" clId="{7A5DCDAB-3B6B-424C-AA7F-E20A82EBC284}" dt="2021-12-07T07:43:48.634" v="68" actId="6264"/>
          <ac:spMkLst>
            <pc:docMk/>
            <pc:sldMk cId="2344893171" sldId="2145705762"/>
            <ac:spMk id="5" creationId="{10A405DB-317B-4967-AD08-256592FA3A83}"/>
          </ac:spMkLst>
        </pc:spChg>
        <pc:spChg chg="del">
          <ac:chgData name="Nizar  Ahamed A.R." userId="adffb747-aaa0-46e0-848c-ae0c27f7bc73" providerId="ADAL" clId="{7A5DCDAB-3B6B-424C-AA7F-E20A82EBC284}" dt="2021-12-07T07:43:43.116" v="65" actId="478"/>
          <ac:spMkLst>
            <pc:docMk/>
            <pc:sldMk cId="2344893171" sldId="2145705762"/>
            <ac:spMk id="15" creationId="{7D421375-B510-4BE7-819C-FDDCC451A1AB}"/>
          </ac:spMkLst>
        </pc:spChg>
        <pc:spChg chg="del">
          <ac:chgData name="Nizar  Ahamed A.R." userId="adffb747-aaa0-46e0-848c-ae0c27f7bc73" providerId="ADAL" clId="{7A5DCDAB-3B6B-424C-AA7F-E20A82EBC284}" dt="2021-12-07T07:43:43.116" v="65" actId="478"/>
          <ac:spMkLst>
            <pc:docMk/>
            <pc:sldMk cId="2344893171" sldId="2145705762"/>
            <ac:spMk id="18" creationId="{2BB0B111-198A-4FA3-82D8-38538BBFBAEF}"/>
          </ac:spMkLst>
        </pc:spChg>
        <pc:spChg chg="del">
          <ac:chgData name="Nizar  Ahamed A.R." userId="adffb747-aaa0-46e0-848c-ae0c27f7bc73" providerId="ADAL" clId="{7A5DCDAB-3B6B-424C-AA7F-E20A82EBC284}" dt="2021-12-07T07:43:43.116" v="65" actId="478"/>
          <ac:spMkLst>
            <pc:docMk/>
            <pc:sldMk cId="2344893171" sldId="2145705762"/>
            <ac:spMk id="19" creationId="{EF0F787E-FEE3-4903-B07B-C9E3FFB51224}"/>
          </ac:spMkLst>
        </pc:spChg>
        <pc:spChg chg="del">
          <ac:chgData name="Nizar  Ahamed A.R." userId="adffb747-aaa0-46e0-848c-ae0c27f7bc73" providerId="ADAL" clId="{7A5DCDAB-3B6B-424C-AA7F-E20A82EBC284}" dt="2021-12-07T07:43:43.116" v="65" actId="478"/>
          <ac:spMkLst>
            <pc:docMk/>
            <pc:sldMk cId="2344893171" sldId="2145705762"/>
            <ac:spMk id="20" creationId="{CEBCC34D-5EE8-47BD-89EE-9FD175A8304C}"/>
          </ac:spMkLst>
        </pc:spChg>
        <pc:spChg chg="del">
          <ac:chgData name="Nizar  Ahamed A.R." userId="adffb747-aaa0-46e0-848c-ae0c27f7bc73" providerId="ADAL" clId="{7A5DCDAB-3B6B-424C-AA7F-E20A82EBC284}" dt="2021-12-07T07:43:43.116" v="65" actId="478"/>
          <ac:spMkLst>
            <pc:docMk/>
            <pc:sldMk cId="2344893171" sldId="2145705762"/>
            <ac:spMk id="31" creationId="{C3ED4783-1C8C-4748-A504-A20D734F569D}"/>
          </ac:spMkLst>
        </pc:spChg>
        <pc:spChg chg="del">
          <ac:chgData name="Nizar  Ahamed A.R." userId="adffb747-aaa0-46e0-848c-ae0c27f7bc73" providerId="ADAL" clId="{7A5DCDAB-3B6B-424C-AA7F-E20A82EBC284}" dt="2021-12-07T07:43:43.116" v="65" actId="478"/>
          <ac:spMkLst>
            <pc:docMk/>
            <pc:sldMk cId="2344893171" sldId="2145705762"/>
            <ac:spMk id="32" creationId="{5FEB6A37-AAE3-43F4-A5E9-9D73F000A802}"/>
          </ac:spMkLst>
        </pc:spChg>
        <pc:spChg chg="del mod">
          <ac:chgData name="Nizar  Ahamed A.R." userId="adffb747-aaa0-46e0-848c-ae0c27f7bc73" providerId="ADAL" clId="{7A5DCDAB-3B6B-424C-AA7F-E20A82EBC284}" dt="2021-12-07T07:43:43.116" v="65" actId="478"/>
          <ac:spMkLst>
            <pc:docMk/>
            <pc:sldMk cId="2344893171" sldId="2145705762"/>
            <ac:spMk id="33" creationId="{ABC2FE30-F7EB-41DA-BCFD-2F61EB32B3CE}"/>
          </ac:spMkLst>
        </pc:spChg>
        <pc:grpChg chg="del">
          <ac:chgData name="Nizar  Ahamed A.R." userId="adffb747-aaa0-46e0-848c-ae0c27f7bc73" providerId="ADAL" clId="{7A5DCDAB-3B6B-424C-AA7F-E20A82EBC284}" dt="2021-12-07T07:43:43.116" v="65" actId="478"/>
          <ac:grpSpMkLst>
            <pc:docMk/>
            <pc:sldMk cId="2344893171" sldId="2145705762"/>
            <ac:grpSpMk id="21" creationId="{5AF7351F-63F4-4E46-AC1B-C4243DA80747}"/>
          </ac:grpSpMkLst>
        </pc:grpChg>
        <pc:picChg chg="del">
          <ac:chgData name="Nizar  Ahamed A.R." userId="adffb747-aaa0-46e0-848c-ae0c27f7bc73" providerId="ADAL" clId="{7A5DCDAB-3B6B-424C-AA7F-E20A82EBC284}" dt="2021-12-07T07:43:43.116" v="65" actId="478"/>
          <ac:picMkLst>
            <pc:docMk/>
            <pc:sldMk cId="2344893171" sldId="2145705762"/>
            <ac:picMk id="3" creationId="{5D4E2E17-C258-4F13-A0AE-539D557782BA}"/>
          </ac:picMkLst>
        </pc:picChg>
      </pc:sldChg>
      <pc:sldChg chg="modSp add mod modClrScheme chgLayout">
        <pc:chgData name="Nizar  Ahamed A.R." userId="adffb747-aaa0-46e0-848c-ae0c27f7bc73" providerId="ADAL" clId="{7A5DCDAB-3B6B-424C-AA7F-E20A82EBC284}" dt="2021-12-07T09:55:06.135" v="768" actId="20577"/>
        <pc:sldMkLst>
          <pc:docMk/>
          <pc:sldMk cId="3303675441" sldId="2145705763"/>
        </pc:sldMkLst>
        <pc:spChg chg="mod ord">
          <ac:chgData name="Nizar  Ahamed A.R." userId="adffb747-aaa0-46e0-848c-ae0c27f7bc73" providerId="ADAL" clId="{7A5DCDAB-3B6B-424C-AA7F-E20A82EBC284}" dt="2021-12-07T09:55:06.135" v="768" actId="20577"/>
          <ac:spMkLst>
            <pc:docMk/>
            <pc:sldMk cId="3303675441" sldId="2145705763"/>
            <ac:spMk id="2" creationId="{0C21BA17-4E09-4616-8036-A560FDF2B621}"/>
          </ac:spMkLst>
        </pc:spChg>
        <pc:graphicFrameChg chg="mod modGraphic">
          <ac:chgData name="Nizar  Ahamed A.R." userId="adffb747-aaa0-46e0-848c-ae0c27f7bc73" providerId="ADAL" clId="{7A5DCDAB-3B6B-424C-AA7F-E20A82EBC284}" dt="2021-12-07T09:51:47.878" v="767" actId="14734"/>
          <ac:graphicFrameMkLst>
            <pc:docMk/>
            <pc:sldMk cId="3303675441" sldId="2145705763"/>
            <ac:graphicFrameMk id="6" creationId="{FCB6EA10-6AC4-411A-8210-473C8D3A707C}"/>
          </ac:graphicFrameMkLst>
        </pc:graphicFrameChg>
      </pc:sldChg>
      <pc:sldChg chg="addSp delSp modSp add mod modClrScheme chgLayout">
        <pc:chgData name="Nizar  Ahamed A.R." userId="adffb747-aaa0-46e0-848c-ae0c27f7bc73" providerId="ADAL" clId="{7A5DCDAB-3B6B-424C-AA7F-E20A82EBC284}" dt="2021-12-07T09:48:23.638" v="760" actId="6549"/>
        <pc:sldMkLst>
          <pc:docMk/>
          <pc:sldMk cId="3071325251" sldId="2145705764"/>
        </pc:sldMkLst>
        <pc:spChg chg="mod ord">
          <ac:chgData name="Nizar  Ahamed A.R." userId="adffb747-aaa0-46e0-848c-ae0c27f7bc73" providerId="ADAL" clId="{7A5DCDAB-3B6B-424C-AA7F-E20A82EBC284}" dt="2021-12-07T09:45:30.182" v="750" actId="14100"/>
          <ac:spMkLst>
            <pc:docMk/>
            <pc:sldMk cId="3071325251" sldId="2145705764"/>
            <ac:spMk id="2" creationId="{D6B61D9F-AAA2-4FA1-8B3C-5AD252FCDE09}"/>
          </ac:spMkLst>
        </pc:spChg>
        <pc:spChg chg="add del mod">
          <ac:chgData name="Nizar  Ahamed A.R." userId="adffb747-aaa0-46e0-848c-ae0c27f7bc73" providerId="ADAL" clId="{7A5DCDAB-3B6B-424C-AA7F-E20A82EBC284}" dt="2021-12-07T08:07:47.807" v="73" actId="6264"/>
          <ac:spMkLst>
            <pc:docMk/>
            <pc:sldMk cId="3071325251" sldId="2145705764"/>
            <ac:spMk id="3" creationId="{90FE2572-428D-492C-93C6-10625FEE8164}"/>
          </ac:spMkLst>
        </pc:spChg>
        <pc:graphicFrameChg chg="mod modGraphic">
          <ac:chgData name="Nizar  Ahamed A.R." userId="adffb747-aaa0-46e0-848c-ae0c27f7bc73" providerId="ADAL" clId="{7A5DCDAB-3B6B-424C-AA7F-E20A82EBC284}" dt="2021-12-07T09:48:23.638" v="760" actId="6549"/>
          <ac:graphicFrameMkLst>
            <pc:docMk/>
            <pc:sldMk cId="3071325251" sldId="2145705764"/>
            <ac:graphicFrameMk id="4" creationId="{0EF851ED-9179-44BD-A60D-75BD9E52EBF7}"/>
          </ac:graphicFrameMkLst>
        </pc:graphicFrameChg>
      </pc:sldChg>
      <pc:sldChg chg="addSp delSp modSp add mod">
        <pc:chgData name="Nizar  Ahamed A.R." userId="adffb747-aaa0-46e0-848c-ae0c27f7bc73" providerId="ADAL" clId="{7A5DCDAB-3B6B-424C-AA7F-E20A82EBC284}" dt="2021-12-07T10:34:02.837" v="785" actId="1076"/>
        <pc:sldMkLst>
          <pc:docMk/>
          <pc:sldMk cId="2527500146" sldId="2145705765"/>
        </pc:sldMkLst>
        <pc:spChg chg="add mod">
          <ac:chgData name="Nizar  Ahamed A.R." userId="adffb747-aaa0-46e0-848c-ae0c27f7bc73" providerId="ADAL" clId="{7A5DCDAB-3B6B-424C-AA7F-E20A82EBC284}" dt="2021-12-07T10:34:02.837" v="785" actId="1076"/>
          <ac:spMkLst>
            <pc:docMk/>
            <pc:sldMk cId="2527500146" sldId="2145705765"/>
            <ac:spMk id="7" creationId="{0D080CEF-02C6-4456-9FA8-CD2BA4D5198C}"/>
          </ac:spMkLst>
        </pc:spChg>
        <pc:spChg chg="add mod">
          <ac:chgData name="Nizar  Ahamed A.R." userId="adffb747-aaa0-46e0-848c-ae0c27f7bc73" providerId="ADAL" clId="{7A5DCDAB-3B6B-424C-AA7F-E20A82EBC284}" dt="2021-12-07T09:08:17.294" v="168" actId="1037"/>
          <ac:spMkLst>
            <pc:docMk/>
            <pc:sldMk cId="2527500146" sldId="2145705765"/>
            <ac:spMk id="62" creationId="{D47E5B2A-354C-43BA-9179-360A7B47B421}"/>
          </ac:spMkLst>
        </pc:spChg>
        <pc:spChg chg="add mod">
          <ac:chgData name="Nizar  Ahamed A.R." userId="adffb747-aaa0-46e0-848c-ae0c27f7bc73" providerId="ADAL" clId="{7A5DCDAB-3B6B-424C-AA7F-E20A82EBC284}" dt="2021-12-07T10:32:18.734" v="773" actId="1076"/>
          <ac:spMkLst>
            <pc:docMk/>
            <pc:sldMk cId="2527500146" sldId="2145705765"/>
            <ac:spMk id="63" creationId="{69E62AE1-F28B-4D31-A1C8-477636129B32}"/>
          </ac:spMkLst>
        </pc:spChg>
        <pc:spChg chg="add mod">
          <ac:chgData name="Nizar  Ahamed A.R." userId="adffb747-aaa0-46e0-848c-ae0c27f7bc73" providerId="ADAL" clId="{7A5DCDAB-3B6B-424C-AA7F-E20A82EBC284}" dt="2021-12-07T09:08:09.788" v="162" actId="12788"/>
          <ac:spMkLst>
            <pc:docMk/>
            <pc:sldMk cId="2527500146" sldId="2145705765"/>
            <ac:spMk id="64" creationId="{96FC80C1-D645-4409-AFEF-BE0363155C2F}"/>
          </ac:spMkLst>
        </pc:spChg>
        <pc:spChg chg="add mod">
          <ac:chgData name="Nizar  Ahamed A.R." userId="adffb747-aaa0-46e0-848c-ae0c27f7bc73" providerId="ADAL" clId="{7A5DCDAB-3B6B-424C-AA7F-E20A82EBC284}" dt="2021-12-07T09:08:17.294" v="168" actId="1037"/>
          <ac:spMkLst>
            <pc:docMk/>
            <pc:sldMk cId="2527500146" sldId="2145705765"/>
            <ac:spMk id="65" creationId="{C673B531-0FDB-44B9-A5C0-BCAB0CABB108}"/>
          </ac:spMkLst>
        </pc:spChg>
        <pc:spChg chg="add mod">
          <ac:chgData name="Nizar  Ahamed A.R." userId="adffb747-aaa0-46e0-848c-ae0c27f7bc73" providerId="ADAL" clId="{7A5DCDAB-3B6B-424C-AA7F-E20A82EBC284}" dt="2021-12-07T10:32:06.730" v="771" actId="20577"/>
          <ac:spMkLst>
            <pc:docMk/>
            <pc:sldMk cId="2527500146" sldId="2145705765"/>
            <ac:spMk id="66" creationId="{EBCEB6C2-FD47-4C85-A492-3D4EDBF9DD66}"/>
          </ac:spMkLst>
        </pc:spChg>
        <pc:grpChg chg="del">
          <ac:chgData name="Nizar  Ahamed A.R." userId="adffb747-aaa0-46e0-848c-ae0c27f7bc73" providerId="ADAL" clId="{7A5DCDAB-3B6B-424C-AA7F-E20A82EBC284}" dt="2021-12-07T09:05:47.938" v="125" actId="478"/>
          <ac:grpSpMkLst>
            <pc:docMk/>
            <pc:sldMk cId="2527500146" sldId="2145705765"/>
            <ac:grpSpMk id="26" creationId="{37DA1352-CDB0-4357-AC7E-25A1321D90ED}"/>
          </ac:grpSpMkLst>
        </pc:grpChg>
        <pc:picChg chg="add mod">
          <ac:chgData name="Nizar  Ahamed A.R." userId="adffb747-aaa0-46e0-848c-ae0c27f7bc73" providerId="ADAL" clId="{7A5DCDAB-3B6B-424C-AA7F-E20A82EBC284}" dt="2021-12-07T10:33:35.068" v="779" actId="1076"/>
          <ac:picMkLst>
            <pc:docMk/>
            <pc:sldMk cId="2527500146" sldId="2145705765"/>
            <ac:picMk id="35" creationId="{59208190-44D1-4F19-8C04-215B73A1DCB1}"/>
          </ac:picMkLst>
        </pc:picChg>
        <pc:picChg chg="add mod">
          <ac:chgData name="Nizar  Ahamed A.R." userId="adffb747-aaa0-46e0-848c-ae0c27f7bc73" providerId="ADAL" clId="{7A5DCDAB-3B6B-424C-AA7F-E20A82EBC284}" dt="2021-12-07T10:33:26.772" v="775" actId="1076"/>
          <ac:picMkLst>
            <pc:docMk/>
            <pc:sldMk cId="2527500146" sldId="2145705765"/>
            <ac:picMk id="36" creationId="{BCA7CF14-E6A3-4273-81C1-6B54D672128D}"/>
          </ac:picMkLst>
        </pc:picChg>
        <pc:picChg chg="add mod">
          <ac:chgData name="Nizar  Ahamed A.R." userId="adffb747-aaa0-46e0-848c-ae0c27f7bc73" providerId="ADAL" clId="{7A5DCDAB-3B6B-424C-AA7F-E20A82EBC284}" dt="2021-12-07T10:33:31.812" v="777" actId="1076"/>
          <ac:picMkLst>
            <pc:docMk/>
            <pc:sldMk cId="2527500146" sldId="2145705765"/>
            <ac:picMk id="40" creationId="{524CB652-1062-42F8-94EB-0E3EEA7C8EAB}"/>
          </ac:picMkLst>
        </pc:picChg>
        <pc:picChg chg="add mod">
          <ac:chgData name="Nizar  Ahamed A.R." userId="adffb747-aaa0-46e0-848c-ae0c27f7bc73" providerId="ADAL" clId="{7A5DCDAB-3B6B-424C-AA7F-E20A82EBC284}" dt="2021-12-07T10:33:38.788" v="781" actId="1076"/>
          <ac:picMkLst>
            <pc:docMk/>
            <pc:sldMk cId="2527500146" sldId="2145705765"/>
            <ac:picMk id="59" creationId="{80EF1F95-C7A3-40A2-BF61-C9660D0FCCDF}"/>
          </ac:picMkLst>
        </pc:picChg>
        <pc:picChg chg="add mod">
          <ac:chgData name="Nizar  Ahamed A.R." userId="adffb747-aaa0-46e0-848c-ae0c27f7bc73" providerId="ADAL" clId="{7A5DCDAB-3B6B-424C-AA7F-E20A82EBC284}" dt="2021-12-07T09:08:30.149" v="170" actId="12789"/>
          <ac:picMkLst>
            <pc:docMk/>
            <pc:sldMk cId="2527500146" sldId="2145705765"/>
            <ac:picMk id="60" creationId="{F2019CA9-ABAA-4400-B9E5-E3BCF572D9F4}"/>
          </ac:picMkLst>
        </pc:picChg>
        <pc:picChg chg="add mod">
          <ac:chgData name="Nizar  Ahamed A.R." userId="adffb747-aaa0-46e0-848c-ae0c27f7bc73" providerId="ADAL" clId="{7A5DCDAB-3B6B-424C-AA7F-E20A82EBC284}" dt="2021-12-07T10:33:48.669" v="783" actId="1076"/>
          <ac:picMkLst>
            <pc:docMk/>
            <pc:sldMk cId="2527500146" sldId="2145705765"/>
            <ac:picMk id="61" creationId="{CA4AD840-119B-41D8-8391-403E6E795188}"/>
          </ac:picMkLst>
        </pc:picChg>
        <pc:cxnChg chg="add mod">
          <ac:chgData name="Nizar  Ahamed A.R." userId="adffb747-aaa0-46e0-848c-ae0c27f7bc73" providerId="ADAL" clId="{7A5DCDAB-3B6B-424C-AA7F-E20A82EBC284}" dt="2021-12-07T09:06:29.358" v="135" actId="693"/>
          <ac:cxnSpMkLst>
            <pc:docMk/>
            <pc:sldMk cId="2527500146" sldId="2145705765"/>
            <ac:cxnSpMk id="4" creationId="{4119C68A-24D4-4957-9592-42AE4B724D12}"/>
          </ac:cxnSpMkLst>
        </pc:cxnChg>
        <pc:cxnChg chg="add mod">
          <ac:chgData name="Nizar  Ahamed A.R." userId="adffb747-aaa0-46e0-848c-ae0c27f7bc73" providerId="ADAL" clId="{7A5DCDAB-3B6B-424C-AA7F-E20A82EBC284}" dt="2021-12-07T09:06:29.358" v="135" actId="693"/>
          <ac:cxnSpMkLst>
            <pc:docMk/>
            <pc:sldMk cId="2527500146" sldId="2145705765"/>
            <ac:cxnSpMk id="6" creationId="{85D63797-B105-4D94-AB66-787B6E624068}"/>
          </ac:cxnSpMkLst>
        </pc:cxnChg>
        <pc:cxnChg chg="add del mod">
          <ac:chgData name="Nizar  Ahamed A.R." userId="adffb747-aaa0-46e0-848c-ae0c27f7bc73" providerId="ADAL" clId="{7A5DCDAB-3B6B-424C-AA7F-E20A82EBC284}" dt="2021-12-07T09:06:23.283" v="133" actId="478"/>
          <ac:cxnSpMkLst>
            <pc:docMk/>
            <pc:sldMk cId="2527500146" sldId="2145705765"/>
            <ac:cxnSpMk id="32" creationId="{4B11CF86-5D70-4A30-8824-8BF964F87CB0}"/>
          </ac:cxnSpMkLst>
        </pc:cxnChg>
        <pc:cxnChg chg="add mod">
          <ac:chgData name="Nizar  Ahamed A.R." userId="adffb747-aaa0-46e0-848c-ae0c27f7bc73" providerId="ADAL" clId="{7A5DCDAB-3B6B-424C-AA7F-E20A82EBC284}" dt="2021-12-07T09:06:29.358" v="135" actId="693"/>
          <ac:cxnSpMkLst>
            <pc:docMk/>
            <pc:sldMk cId="2527500146" sldId="2145705765"/>
            <ac:cxnSpMk id="33" creationId="{1B53B3A3-1937-4634-B111-108B9B8E7E8B}"/>
          </ac:cxnSpMkLst>
        </pc:cxnChg>
        <pc:cxnChg chg="add del mod">
          <ac:chgData name="Nizar  Ahamed A.R." userId="adffb747-aaa0-46e0-848c-ae0c27f7bc73" providerId="ADAL" clId="{7A5DCDAB-3B6B-424C-AA7F-E20A82EBC284}" dt="2021-12-07T09:06:23.283" v="133" actId="478"/>
          <ac:cxnSpMkLst>
            <pc:docMk/>
            <pc:sldMk cId="2527500146" sldId="2145705765"/>
            <ac:cxnSpMk id="34" creationId="{39B842FE-5815-4F74-A615-60EF099E7581}"/>
          </ac:cxnSpMkLst>
        </pc:cxnChg>
      </pc:sldChg>
      <pc:sldChg chg="addSp delSp modSp add mod modClrScheme chgLayout">
        <pc:chgData name="Nizar  Ahamed A.R." userId="adffb747-aaa0-46e0-848c-ae0c27f7bc73" providerId="ADAL" clId="{7A5DCDAB-3B6B-424C-AA7F-E20A82EBC284}" dt="2021-12-07T09:29:03.022" v="491" actId="1076"/>
        <pc:sldMkLst>
          <pc:docMk/>
          <pc:sldMk cId="2347466924" sldId="2145705766"/>
        </pc:sldMkLst>
        <pc:spChg chg="add mod">
          <ac:chgData name="Nizar  Ahamed A.R." userId="adffb747-aaa0-46e0-848c-ae0c27f7bc73" providerId="ADAL" clId="{7A5DCDAB-3B6B-424C-AA7F-E20A82EBC284}" dt="2021-12-07T09:29:03.022" v="491" actId="1076"/>
          <ac:spMkLst>
            <pc:docMk/>
            <pc:sldMk cId="2347466924" sldId="2145705766"/>
            <ac:spMk id="5" creationId="{52C93845-73D7-47ED-9162-A7D1B318568F}"/>
          </ac:spMkLst>
        </pc:spChg>
        <pc:spChg chg="add mod">
          <ac:chgData name="Nizar  Ahamed A.R." userId="adffb747-aaa0-46e0-848c-ae0c27f7bc73" providerId="ADAL" clId="{7A5DCDAB-3B6B-424C-AA7F-E20A82EBC284}" dt="2021-12-07T09:28:31.272" v="483"/>
          <ac:spMkLst>
            <pc:docMk/>
            <pc:sldMk cId="2347466924" sldId="2145705766"/>
            <ac:spMk id="7" creationId="{A0F5DC1D-14D1-4EDA-9C87-B12960258B92}"/>
          </ac:spMkLst>
        </pc:spChg>
        <pc:spChg chg="del">
          <ac:chgData name="Nizar  Ahamed A.R." userId="adffb747-aaa0-46e0-848c-ae0c27f7bc73" providerId="ADAL" clId="{7A5DCDAB-3B6B-424C-AA7F-E20A82EBC284}" dt="2021-12-07T09:28:30.945" v="482" actId="478"/>
          <ac:spMkLst>
            <pc:docMk/>
            <pc:sldMk cId="2347466924" sldId="2145705766"/>
            <ac:spMk id="11" creationId="{8973D819-B85B-4ED6-A903-245E94E6972A}"/>
          </ac:spMkLst>
        </pc:spChg>
        <pc:picChg chg="del">
          <ac:chgData name="Nizar  Ahamed A.R." userId="adffb747-aaa0-46e0-848c-ae0c27f7bc73" providerId="ADAL" clId="{7A5DCDAB-3B6B-424C-AA7F-E20A82EBC284}" dt="2021-12-07T09:28:30.945" v="482" actId="478"/>
          <ac:picMkLst>
            <pc:docMk/>
            <pc:sldMk cId="2347466924" sldId="2145705766"/>
            <ac:picMk id="4" creationId="{A9724DFF-3A5F-40BE-8D9F-F854C05B83BF}"/>
          </ac:picMkLst>
        </pc:picChg>
        <pc:picChg chg="add del mod">
          <ac:chgData name="Nizar  Ahamed A.R." userId="adffb747-aaa0-46e0-848c-ae0c27f7bc73" providerId="ADAL" clId="{7A5DCDAB-3B6B-424C-AA7F-E20A82EBC284}" dt="2021-12-07T09:28:49.564" v="485" actId="478"/>
          <ac:picMkLst>
            <pc:docMk/>
            <pc:sldMk cId="2347466924" sldId="2145705766"/>
            <ac:picMk id="6" creationId="{348D254B-DB82-48D3-8753-5764039308B8}"/>
          </ac:picMkLst>
        </pc:picChg>
        <pc:picChg chg="add mod">
          <ac:chgData name="Nizar  Ahamed A.R." userId="adffb747-aaa0-46e0-848c-ae0c27f7bc73" providerId="ADAL" clId="{7A5DCDAB-3B6B-424C-AA7F-E20A82EBC284}" dt="2021-12-07T09:28:52.015" v="487" actId="1076"/>
          <ac:picMkLst>
            <pc:docMk/>
            <pc:sldMk cId="2347466924" sldId="2145705766"/>
            <ac:picMk id="8" creationId="{76192C04-ECA2-4FA4-A2FB-1A5C1EF33BD9}"/>
          </ac:picMkLst>
        </pc:picChg>
      </pc:sldChg>
      <pc:sldMasterChg chg="addSldLayout delSldLayout modSldLayout">
        <pc:chgData name="Nizar  Ahamed A.R." userId="adffb747-aaa0-46e0-848c-ae0c27f7bc73" providerId="ADAL" clId="{7A5DCDAB-3B6B-424C-AA7F-E20A82EBC284}" dt="2021-12-07T09:29:09.460" v="492" actId="47"/>
        <pc:sldMasterMkLst>
          <pc:docMk/>
          <pc:sldMasterMk cId="0" sldId="2147483662"/>
        </pc:sldMasterMkLst>
        <pc:sldLayoutChg chg="del">
          <pc:chgData name="Nizar  Ahamed A.R." userId="adffb747-aaa0-46e0-848c-ae0c27f7bc73" providerId="ADAL" clId="{7A5DCDAB-3B6B-424C-AA7F-E20A82EBC284}" dt="2021-12-07T07:36:54.517" v="2" actId="47"/>
          <pc:sldLayoutMkLst>
            <pc:docMk/>
            <pc:sldMasterMk cId="0" sldId="2147483662"/>
            <pc:sldLayoutMk cId="850989641" sldId="2147483671"/>
          </pc:sldLayoutMkLst>
        </pc:sldLayoutChg>
        <pc:sldLayoutChg chg="addSp delSp modSp mod">
          <pc:chgData name="Nizar  Ahamed A.R." userId="adffb747-aaa0-46e0-848c-ae0c27f7bc73" providerId="ADAL" clId="{7A5DCDAB-3B6B-424C-AA7F-E20A82EBC284}" dt="2021-12-07T07:42:40.524" v="53" actId="14100"/>
          <pc:sldLayoutMkLst>
            <pc:docMk/>
            <pc:sldMasterMk cId="0" sldId="2147483662"/>
            <pc:sldLayoutMk cId="3472171305" sldId="2147483705"/>
          </pc:sldLayoutMkLst>
          <pc:spChg chg="add mod ord">
            <ac:chgData name="Nizar  Ahamed A.R." userId="adffb747-aaa0-46e0-848c-ae0c27f7bc73" providerId="ADAL" clId="{7A5DCDAB-3B6B-424C-AA7F-E20A82EBC284}" dt="2021-12-07T07:42:34.435" v="50" actId="14100"/>
            <ac:spMkLst>
              <pc:docMk/>
              <pc:sldMasterMk cId="0" sldId="2147483662"/>
              <pc:sldLayoutMk cId="3472171305" sldId="2147483705"/>
              <ac:spMk id="18" creationId="{FD9743E4-E00D-4478-9F72-E64F0D13F31B}"/>
            </ac:spMkLst>
          </pc:spChg>
          <pc:spChg chg="mod ord">
            <ac:chgData name="Nizar  Ahamed A.R." userId="adffb747-aaa0-46e0-848c-ae0c27f7bc73" providerId="ADAL" clId="{7A5DCDAB-3B6B-424C-AA7F-E20A82EBC284}" dt="2021-12-07T07:39:53.002" v="32" actId="1076"/>
            <ac:spMkLst>
              <pc:docMk/>
              <pc:sldMasterMk cId="0" sldId="2147483662"/>
              <pc:sldLayoutMk cId="3472171305" sldId="2147483705"/>
              <ac:spMk id="19" creationId="{16D69DAA-50B0-490B-B879-A9AFA26B8029}"/>
            </ac:spMkLst>
          </pc:spChg>
          <pc:spChg chg="add mod ord">
            <ac:chgData name="Nizar  Ahamed A.R." userId="adffb747-aaa0-46e0-848c-ae0c27f7bc73" providerId="ADAL" clId="{7A5DCDAB-3B6B-424C-AA7F-E20A82EBC284}" dt="2021-12-07T07:41:39.834" v="41" actId="166"/>
            <ac:spMkLst>
              <pc:docMk/>
              <pc:sldMasterMk cId="0" sldId="2147483662"/>
              <pc:sldLayoutMk cId="3472171305" sldId="2147483705"/>
              <ac:spMk id="20" creationId="{26516AC1-6A78-4732-AB7F-023BF33F41B2}"/>
            </ac:spMkLst>
          </pc:spChg>
          <pc:spChg chg="add del mod">
            <ac:chgData name="Nizar  Ahamed A.R." userId="adffb747-aaa0-46e0-848c-ae0c27f7bc73" providerId="ADAL" clId="{7A5DCDAB-3B6B-424C-AA7F-E20A82EBC284}" dt="2021-12-07T07:39:38.717" v="28" actId="478"/>
            <ac:spMkLst>
              <pc:docMk/>
              <pc:sldMasterMk cId="0" sldId="2147483662"/>
              <pc:sldLayoutMk cId="3472171305" sldId="2147483705"/>
              <ac:spMk id="21" creationId="{A7C52201-ACB5-4855-9F9C-39E2A593AD84}"/>
            </ac:spMkLst>
          </pc:spChg>
          <pc:spChg chg="del">
            <ac:chgData name="Nizar  Ahamed A.R." userId="adffb747-aaa0-46e0-848c-ae0c27f7bc73" providerId="ADAL" clId="{7A5DCDAB-3B6B-424C-AA7F-E20A82EBC284}" dt="2021-12-07T07:40:32.989" v="37" actId="478"/>
            <ac:spMkLst>
              <pc:docMk/>
              <pc:sldMasterMk cId="0" sldId="2147483662"/>
              <pc:sldLayoutMk cId="3472171305" sldId="2147483705"/>
              <ac:spMk id="25" creationId="{9BD42ECC-394E-4910-8868-A2B6105FE687}"/>
            </ac:spMkLst>
          </pc:spChg>
          <pc:spChg chg="del">
            <ac:chgData name="Nizar  Ahamed A.R." userId="adffb747-aaa0-46e0-848c-ae0c27f7bc73" providerId="ADAL" clId="{7A5DCDAB-3B6B-424C-AA7F-E20A82EBC284}" dt="2021-12-07T07:40:32.989" v="37" actId="478"/>
            <ac:spMkLst>
              <pc:docMk/>
              <pc:sldMasterMk cId="0" sldId="2147483662"/>
              <pc:sldLayoutMk cId="3472171305" sldId="2147483705"/>
              <ac:spMk id="26" creationId="{7A1BC318-1D9A-4FE8-8146-270CB042918E}"/>
            </ac:spMkLst>
          </pc:spChg>
          <pc:spChg chg="mod ord">
            <ac:chgData name="Nizar  Ahamed A.R." userId="adffb747-aaa0-46e0-848c-ae0c27f7bc73" providerId="ADAL" clId="{7A5DCDAB-3B6B-424C-AA7F-E20A82EBC284}" dt="2021-12-07T07:42:40.524" v="53" actId="14100"/>
            <ac:spMkLst>
              <pc:docMk/>
              <pc:sldMasterMk cId="0" sldId="2147483662"/>
              <pc:sldLayoutMk cId="3472171305" sldId="2147483705"/>
              <ac:spMk id="28" creationId="{A0043FE2-98C6-40A8-A25D-C92BA3A47DCF}"/>
            </ac:spMkLst>
          </pc:spChg>
          <pc:spChg chg="del">
            <ac:chgData name="Nizar  Ahamed A.R." userId="adffb747-aaa0-46e0-848c-ae0c27f7bc73" providerId="ADAL" clId="{7A5DCDAB-3B6B-424C-AA7F-E20A82EBC284}" dt="2021-12-07T07:40:32.989" v="37" actId="478"/>
            <ac:spMkLst>
              <pc:docMk/>
              <pc:sldMasterMk cId="0" sldId="2147483662"/>
              <pc:sldLayoutMk cId="3472171305" sldId="2147483705"/>
              <ac:spMk id="29" creationId="{AB770F6E-1524-4A33-82FC-93CB64C2692F}"/>
            </ac:spMkLst>
          </pc:spChg>
          <pc:spChg chg="del">
            <ac:chgData name="Nizar  Ahamed A.R." userId="adffb747-aaa0-46e0-848c-ae0c27f7bc73" providerId="ADAL" clId="{7A5DCDAB-3B6B-424C-AA7F-E20A82EBC284}" dt="2021-12-07T07:40:32.989" v="37" actId="478"/>
            <ac:spMkLst>
              <pc:docMk/>
              <pc:sldMasterMk cId="0" sldId="2147483662"/>
              <pc:sldLayoutMk cId="3472171305" sldId="2147483705"/>
              <ac:spMk id="30" creationId="{155CA787-D36C-48A9-A94B-D13C3645EBA1}"/>
            </ac:spMkLst>
          </pc:spChg>
          <pc:picChg chg="del">
            <ac:chgData name="Nizar  Ahamed A.R." userId="adffb747-aaa0-46e0-848c-ae0c27f7bc73" providerId="ADAL" clId="{7A5DCDAB-3B6B-424C-AA7F-E20A82EBC284}" dt="2021-12-07T07:38:07.003" v="8" actId="478"/>
            <ac:picMkLst>
              <pc:docMk/>
              <pc:sldMasterMk cId="0" sldId="2147483662"/>
              <pc:sldLayoutMk cId="3472171305" sldId="2147483705"/>
              <ac:picMk id="16" creationId="{29315217-BCC5-4F02-9294-ECE44B9855A2}"/>
            </ac:picMkLst>
          </pc:picChg>
          <pc:picChg chg="add mod ord">
            <ac:chgData name="Nizar  Ahamed A.R." userId="adffb747-aaa0-46e0-848c-ae0c27f7bc73" providerId="ADAL" clId="{7A5DCDAB-3B6B-424C-AA7F-E20A82EBC284}" dt="2021-12-07T07:39:30.479" v="24" actId="12789"/>
            <ac:picMkLst>
              <pc:docMk/>
              <pc:sldMasterMk cId="0" sldId="2147483662"/>
              <pc:sldLayoutMk cId="3472171305" sldId="2147483705"/>
              <ac:picMk id="17" creationId="{1FEFB9CB-23CF-42F2-82D3-AA5C503D4D8A}"/>
            </ac:picMkLst>
          </pc:picChg>
          <pc:picChg chg="add mod">
            <ac:chgData name="Nizar  Ahamed A.R." userId="adffb747-aaa0-46e0-848c-ae0c27f7bc73" providerId="ADAL" clId="{7A5DCDAB-3B6B-424C-AA7F-E20A82EBC284}" dt="2021-12-07T07:39:50.464" v="31" actId="571"/>
            <ac:picMkLst>
              <pc:docMk/>
              <pc:sldMasterMk cId="0" sldId="2147483662"/>
              <pc:sldLayoutMk cId="3472171305" sldId="2147483705"/>
              <ac:picMk id="22" creationId="{C48CE7DE-F7E9-42DB-A632-0E59832AAE33}"/>
            </ac:picMkLst>
          </pc:picChg>
        </pc:sldLayoutChg>
        <pc:sldLayoutChg chg="del">
          <pc:chgData name="Nizar  Ahamed A.R." userId="adffb747-aaa0-46e0-848c-ae0c27f7bc73" providerId="ADAL" clId="{7A5DCDAB-3B6B-424C-AA7F-E20A82EBC284}" dt="2021-12-07T07:37:53.180" v="4" actId="2696"/>
          <pc:sldLayoutMkLst>
            <pc:docMk/>
            <pc:sldMasterMk cId="0" sldId="2147483662"/>
            <pc:sldLayoutMk cId="3385957690" sldId="2147483720"/>
          </pc:sldLayoutMkLst>
        </pc:sldLayoutChg>
        <pc:sldLayoutChg chg="del">
          <pc:chgData name="Nizar  Ahamed A.R." userId="adffb747-aaa0-46e0-848c-ae0c27f7bc73" providerId="ADAL" clId="{7A5DCDAB-3B6B-424C-AA7F-E20A82EBC284}" dt="2021-12-07T07:37:53.188" v="5" actId="2696"/>
          <pc:sldLayoutMkLst>
            <pc:docMk/>
            <pc:sldMasterMk cId="0" sldId="2147483662"/>
            <pc:sldLayoutMk cId="4061892511" sldId="2147483721"/>
          </pc:sldLayoutMkLst>
        </pc:sldLayoutChg>
        <pc:sldLayoutChg chg="addSp modSp mod">
          <pc:chgData name="Nizar  Ahamed A.R." userId="adffb747-aaa0-46e0-848c-ae0c27f7bc73" providerId="ADAL" clId="{7A5DCDAB-3B6B-424C-AA7F-E20A82EBC284}" dt="2021-12-07T09:10:45.451" v="202" actId="6014"/>
          <pc:sldLayoutMkLst>
            <pc:docMk/>
            <pc:sldMasterMk cId="0" sldId="2147483662"/>
            <pc:sldLayoutMk cId="712643823" sldId="2147483726"/>
          </pc:sldLayoutMkLst>
          <pc:spChg chg="add mod">
            <ac:chgData name="Nizar  Ahamed A.R." userId="adffb747-aaa0-46e0-848c-ae0c27f7bc73" providerId="ADAL" clId="{7A5DCDAB-3B6B-424C-AA7F-E20A82EBC284}" dt="2021-12-07T09:10:39.111" v="201" actId="2085"/>
            <ac:spMkLst>
              <pc:docMk/>
              <pc:sldMasterMk cId="0" sldId="2147483662"/>
              <pc:sldLayoutMk cId="712643823" sldId="2147483726"/>
              <ac:spMk id="2" creationId="{741135E0-1F7A-4FCA-B199-98F43079C627}"/>
            </ac:spMkLst>
          </pc:spChg>
        </pc:sldLayoutChg>
        <pc:sldLayoutChg chg="del">
          <pc:chgData name="Nizar  Ahamed A.R." userId="adffb747-aaa0-46e0-848c-ae0c27f7bc73" providerId="ADAL" clId="{7A5DCDAB-3B6B-424C-AA7F-E20A82EBC284}" dt="2021-12-07T09:29:09.460" v="492" actId="47"/>
          <pc:sldLayoutMkLst>
            <pc:docMk/>
            <pc:sldMasterMk cId="0" sldId="2147483662"/>
            <pc:sldLayoutMk cId="1590255207" sldId="2147483730"/>
          </pc:sldLayoutMkLst>
        </pc:sldLayoutChg>
        <pc:sldLayoutChg chg="add mod modTransition">
          <pc:chgData name="Nizar  Ahamed A.R." userId="adffb747-aaa0-46e0-848c-ae0c27f7bc73" providerId="ADAL" clId="{7A5DCDAB-3B6B-424C-AA7F-E20A82EBC284}" dt="2021-12-07T07:38:00.872" v="6" actId="2890"/>
          <pc:sldLayoutMkLst>
            <pc:docMk/>
            <pc:sldMasterMk cId="0" sldId="2147483662"/>
            <pc:sldLayoutMk cId="839488364" sldId="214748373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B69182-364C-4E44-AE91-EB64F3C259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D2ADC-6214-4902-A3E2-9AC66786A6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DE51B-C4E0-4CAE-B3F3-51E45EBBEBBE}" type="datetimeFigureOut">
              <a:rPr lang="en-IN" smtClean="0"/>
              <a:t>21-08-2023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EEDF6-CB8C-473F-9F8A-16E083842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F682D-075E-4305-8F81-D6E3F7BBD1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EB429-4EE4-400F-96E5-6581FC8B2D03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9677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16DCF-76BF-4439-92AF-7B76261CE805}" type="datetimeFigureOut">
              <a:rPr lang="en-IN" smtClean="0"/>
              <a:t>21-08-2023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5E597-3BAA-4267-8E5F-96EE1B04E0C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9460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E597-3BAA-4267-8E5F-96EE1B04E0CF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716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76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FEFB9CB-23CF-42F2-82D3-AA5C503D4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774"/>
          <a:stretch/>
        </p:blipFill>
        <p:spPr>
          <a:xfrm>
            <a:off x="-450" y="-53682"/>
            <a:ext cx="9144900" cy="525086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 userDrawn="1"/>
        </p:nvSpPr>
        <p:spPr>
          <a:xfrm>
            <a:off x="8877270" y="0"/>
            <a:ext cx="266729" cy="51435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 userDrawn="1"/>
        </p:nvSpPr>
        <p:spPr>
          <a:xfrm>
            <a:off x="8613456" y="0"/>
            <a:ext cx="266729" cy="51435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 userDrawn="1"/>
        </p:nvSpPr>
        <p:spPr>
          <a:xfrm>
            <a:off x="8352302" y="0"/>
            <a:ext cx="266729" cy="51435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 userDrawn="1"/>
        </p:nvGrpSpPr>
        <p:grpSpPr>
          <a:xfrm>
            <a:off x="7411635" y="0"/>
            <a:ext cx="1465634" cy="829997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D9743E4-E00D-4478-9F72-E64F0D13F31B}"/>
              </a:ext>
            </a:extLst>
          </p:cNvPr>
          <p:cNvSpPr/>
          <p:nvPr userDrawn="1"/>
        </p:nvSpPr>
        <p:spPr>
          <a:xfrm>
            <a:off x="3864" y="1372850"/>
            <a:ext cx="3044136" cy="2160000"/>
          </a:xfrm>
          <a:prstGeom prst="rect">
            <a:avLst/>
          </a:prstGeom>
          <a:solidFill>
            <a:srgbClr val="00206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516AC1-6A78-4732-AB7F-023BF33F41B2}"/>
              </a:ext>
            </a:extLst>
          </p:cNvPr>
          <p:cNvSpPr/>
          <p:nvPr userDrawn="1"/>
        </p:nvSpPr>
        <p:spPr>
          <a:xfrm rot="16200000">
            <a:off x="-1036449" y="2413164"/>
            <a:ext cx="2160000" cy="88900"/>
          </a:xfrm>
          <a:prstGeom prst="rect">
            <a:avLst/>
          </a:prstGeom>
          <a:solidFill>
            <a:srgbClr val="BDD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504950"/>
            <a:ext cx="2495550" cy="1905000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217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124DD0-F413-4142-9FCF-239BA62189AE}"/>
              </a:ext>
            </a:extLst>
          </p:cNvPr>
          <p:cNvSpPr/>
          <p:nvPr userDrawn="1"/>
        </p:nvSpPr>
        <p:spPr>
          <a:xfrm>
            <a:off x="7876310" y="0"/>
            <a:ext cx="1066800" cy="75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4519CA-1871-4011-9DD1-50A624D4F337}"/>
              </a:ext>
            </a:extLst>
          </p:cNvPr>
          <p:cNvSpPr txBox="1">
            <a:spLocks/>
          </p:cNvSpPr>
          <p:nvPr userDrawn="1"/>
        </p:nvSpPr>
        <p:spPr>
          <a:xfrm>
            <a:off x="8680314" y="4948700"/>
            <a:ext cx="419747" cy="144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91428" tIns="45715" rIns="0" bIns="45715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2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BB6E70D6-915F-4961-A357-B2B16078E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-4" y="-5164"/>
            <a:ext cx="9144001" cy="51435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1" y="3859831"/>
            <a:ext cx="9143998" cy="125095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DEEFF8-DA08-4F45-9434-BB7AA3A1EA70}"/>
              </a:ext>
            </a:extLst>
          </p:cNvPr>
          <p:cNvSpPr/>
          <p:nvPr/>
        </p:nvSpPr>
        <p:spPr>
          <a:xfrm>
            <a:off x="0" y="3827086"/>
            <a:ext cx="9143997" cy="34745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E5952E-D6B0-4781-B308-23BA2AAD329D}"/>
              </a:ext>
            </a:extLst>
          </p:cNvPr>
          <p:cNvSpPr/>
          <p:nvPr/>
        </p:nvSpPr>
        <p:spPr>
          <a:xfrm>
            <a:off x="0" y="5113919"/>
            <a:ext cx="9143997" cy="34745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929321"/>
            <a:ext cx="7662353" cy="1106806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5241D8-37CD-4058-94F0-21AA02AB1479}"/>
              </a:ext>
            </a:extLst>
          </p:cNvPr>
          <p:cNvSpPr/>
          <p:nvPr userDrawn="1"/>
        </p:nvSpPr>
        <p:spPr>
          <a:xfrm>
            <a:off x="8877270" y="3827086"/>
            <a:ext cx="266729" cy="1316413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6BCCF-7109-4F7D-B8DD-CA565E28F257}"/>
              </a:ext>
            </a:extLst>
          </p:cNvPr>
          <p:cNvSpPr/>
          <p:nvPr userDrawn="1"/>
        </p:nvSpPr>
        <p:spPr>
          <a:xfrm>
            <a:off x="8613456" y="3827086"/>
            <a:ext cx="266729" cy="1316413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D5623-89B9-4BA5-8344-17A635EE72CF}"/>
              </a:ext>
            </a:extLst>
          </p:cNvPr>
          <p:cNvSpPr/>
          <p:nvPr userDrawn="1"/>
        </p:nvSpPr>
        <p:spPr>
          <a:xfrm>
            <a:off x="8352302" y="3827086"/>
            <a:ext cx="266729" cy="1316413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182791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1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BB6E70D6-915F-4961-A357-B2B16078E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-4" y="0"/>
            <a:ext cx="9144001" cy="51435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1" y="3859831"/>
            <a:ext cx="9143998" cy="125095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DEEFF8-DA08-4F45-9434-BB7AA3A1EA70}"/>
              </a:ext>
            </a:extLst>
          </p:cNvPr>
          <p:cNvSpPr/>
          <p:nvPr/>
        </p:nvSpPr>
        <p:spPr>
          <a:xfrm>
            <a:off x="0" y="3827086"/>
            <a:ext cx="9143997" cy="34745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E5952E-D6B0-4781-B308-23BA2AAD329D}"/>
              </a:ext>
            </a:extLst>
          </p:cNvPr>
          <p:cNvSpPr/>
          <p:nvPr/>
        </p:nvSpPr>
        <p:spPr>
          <a:xfrm>
            <a:off x="0" y="5113919"/>
            <a:ext cx="9143997" cy="34745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929321"/>
            <a:ext cx="7662353" cy="1106806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5241D8-37CD-4058-94F0-21AA02AB1479}"/>
              </a:ext>
            </a:extLst>
          </p:cNvPr>
          <p:cNvSpPr/>
          <p:nvPr userDrawn="1"/>
        </p:nvSpPr>
        <p:spPr>
          <a:xfrm>
            <a:off x="8877270" y="3827086"/>
            <a:ext cx="266729" cy="1316413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6BCCF-7109-4F7D-B8DD-CA565E28F257}"/>
              </a:ext>
            </a:extLst>
          </p:cNvPr>
          <p:cNvSpPr/>
          <p:nvPr userDrawn="1"/>
        </p:nvSpPr>
        <p:spPr>
          <a:xfrm>
            <a:off x="8613456" y="3827086"/>
            <a:ext cx="266729" cy="1316413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D5623-89B9-4BA5-8344-17A635EE72CF}"/>
              </a:ext>
            </a:extLst>
          </p:cNvPr>
          <p:cNvSpPr/>
          <p:nvPr userDrawn="1"/>
        </p:nvSpPr>
        <p:spPr>
          <a:xfrm>
            <a:off x="8352302" y="3827086"/>
            <a:ext cx="266729" cy="1316413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182791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220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BB6E70D6-915F-4961-A357-B2B16078E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1" y="3859831"/>
            <a:ext cx="9143998" cy="125095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DEEFF8-DA08-4F45-9434-BB7AA3A1EA70}"/>
              </a:ext>
            </a:extLst>
          </p:cNvPr>
          <p:cNvSpPr/>
          <p:nvPr/>
        </p:nvSpPr>
        <p:spPr>
          <a:xfrm>
            <a:off x="0" y="3827086"/>
            <a:ext cx="9143997" cy="34745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E5952E-D6B0-4781-B308-23BA2AAD329D}"/>
              </a:ext>
            </a:extLst>
          </p:cNvPr>
          <p:cNvSpPr/>
          <p:nvPr/>
        </p:nvSpPr>
        <p:spPr>
          <a:xfrm>
            <a:off x="0" y="5113919"/>
            <a:ext cx="9143997" cy="34745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929321"/>
            <a:ext cx="7662353" cy="1106806"/>
          </a:xfrm>
        </p:spPr>
        <p:txBody>
          <a:bodyPr anchor="ctr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5241D8-37CD-4058-94F0-21AA02AB1479}"/>
              </a:ext>
            </a:extLst>
          </p:cNvPr>
          <p:cNvSpPr/>
          <p:nvPr userDrawn="1"/>
        </p:nvSpPr>
        <p:spPr>
          <a:xfrm>
            <a:off x="8877270" y="3827086"/>
            <a:ext cx="266729" cy="1316413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6BCCF-7109-4F7D-B8DD-CA565E28F257}"/>
              </a:ext>
            </a:extLst>
          </p:cNvPr>
          <p:cNvSpPr/>
          <p:nvPr userDrawn="1"/>
        </p:nvSpPr>
        <p:spPr>
          <a:xfrm>
            <a:off x="8613456" y="3827086"/>
            <a:ext cx="266729" cy="1316413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D5623-89B9-4BA5-8344-17A635EE72CF}"/>
              </a:ext>
            </a:extLst>
          </p:cNvPr>
          <p:cNvSpPr/>
          <p:nvPr userDrawn="1"/>
        </p:nvSpPr>
        <p:spPr>
          <a:xfrm>
            <a:off x="8352302" y="3827086"/>
            <a:ext cx="266729" cy="1316413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182791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497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252235"/>
            <a:ext cx="7538400" cy="36933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4328B-D13C-42AE-AE8E-10B47BAE4610}"/>
              </a:ext>
            </a:extLst>
          </p:cNvPr>
          <p:cNvSpPr/>
          <p:nvPr/>
        </p:nvSpPr>
        <p:spPr>
          <a:xfrm>
            <a:off x="335270" y="1434527"/>
            <a:ext cx="1112882" cy="4426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FE044-BA97-42C4-9069-A63FF4388E19}"/>
              </a:ext>
            </a:extLst>
          </p:cNvPr>
          <p:cNvSpPr/>
          <p:nvPr/>
        </p:nvSpPr>
        <p:spPr>
          <a:xfrm>
            <a:off x="1810030" y="1434527"/>
            <a:ext cx="1112882" cy="4426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1BB78-6515-40CB-83F1-5E6A75ACED06}"/>
              </a:ext>
            </a:extLst>
          </p:cNvPr>
          <p:cNvSpPr/>
          <p:nvPr/>
        </p:nvSpPr>
        <p:spPr>
          <a:xfrm>
            <a:off x="3284790" y="1434527"/>
            <a:ext cx="1112882" cy="4426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B22CD-BDE0-4F9E-8DBD-474744ADF3E8}"/>
              </a:ext>
            </a:extLst>
          </p:cNvPr>
          <p:cNvSpPr/>
          <p:nvPr/>
        </p:nvSpPr>
        <p:spPr>
          <a:xfrm>
            <a:off x="4759550" y="1434527"/>
            <a:ext cx="1112882" cy="442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8742DC-982D-4662-9434-A248A25BD175}"/>
              </a:ext>
            </a:extLst>
          </p:cNvPr>
          <p:cNvSpPr/>
          <p:nvPr/>
        </p:nvSpPr>
        <p:spPr>
          <a:xfrm>
            <a:off x="6234310" y="1434527"/>
            <a:ext cx="1112882" cy="4426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898B4F-2DAB-49EA-AF24-A869636DFC83}"/>
              </a:ext>
            </a:extLst>
          </p:cNvPr>
          <p:cNvSpPr/>
          <p:nvPr/>
        </p:nvSpPr>
        <p:spPr>
          <a:xfrm>
            <a:off x="7709070" y="1434527"/>
            <a:ext cx="1112882" cy="442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47637-0770-4AAA-93A5-EBEA61797A46}"/>
              </a:ext>
            </a:extLst>
          </p:cNvPr>
          <p:cNvSpPr txBox="1"/>
          <p:nvPr/>
        </p:nvSpPr>
        <p:spPr>
          <a:xfrm>
            <a:off x="335270" y="2002652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1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149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179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215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C2F1AA-F8F7-4BF2-A2FC-645DA7181D85}"/>
              </a:ext>
            </a:extLst>
          </p:cNvPr>
          <p:cNvSpPr txBox="1"/>
          <p:nvPr/>
        </p:nvSpPr>
        <p:spPr>
          <a:xfrm>
            <a:off x="325745" y="1027618"/>
            <a:ext cx="143456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 dirty="0">
                <a:solidFill>
                  <a:srgbClr val="595959"/>
                </a:solidFill>
              </a:rPr>
              <a:t>PRIMARY COLORS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1CFA7-B0A8-404A-8755-747CC477C574}"/>
              </a:ext>
            </a:extLst>
          </p:cNvPr>
          <p:cNvSpPr txBox="1"/>
          <p:nvPr/>
        </p:nvSpPr>
        <p:spPr>
          <a:xfrm>
            <a:off x="1810030" y="2002652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2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215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150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148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E051D-C9B6-4A62-8278-1A977BAD6E75}"/>
              </a:ext>
            </a:extLst>
          </p:cNvPr>
          <p:cNvSpPr txBox="1"/>
          <p:nvPr/>
        </p:nvSpPr>
        <p:spPr>
          <a:xfrm>
            <a:off x="3284790" y="2002652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3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195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214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155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7B8BC-A0D4-4C30-9A1F-8AEE177F92FD}"/>
              </a:ext>
            </a:extLst>
          </p:cNvPr>
          <p:cNvSpPr txBox="1"/>
          <p:nvPr/>
        </p:nvSpPr>
        <p:spPr>
          <a:xfrm>
            <a:off x="4759550" y="2002652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4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179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162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199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E4FFB-75D5-4AB4-B44D-3F33F1CF891D}"/>
              </a:ext>
            </a:extLst>
          </p:cNvPr>
          <p:cNvSpPr txBox="1"/>
          <p:nvPr/>
        </p:nvSpPr>
        <p:spPr>
          <a:xfrm>
            <a:off x="6234310" y="2002652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5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147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205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221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6B14C-8C7C-4B3F-B3C5-1BD1E37D9293}"/>
              </a:ext>
            </a:extLst>
          </p:cNvPr>
          <p:cNvSpPr txBox="1"/>
          <p:nvPr/>
        </p:nvSpPr>
        <p:spPr>
          <a:xfrm>
            <a:off x="7709070" y="2002652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6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250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192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144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EFAAB-F6AD-44D1-A61D-2A4AE33D9654}"/>
              </a:ext>
            </a:extLst>
          </p:cNvPr>
          <p:cNvSpPr txBox="1"/>
          <p:nvPr/>
        </p:nvSpPr>
        <p:spPr>
          <a:xfrm>
            <a:off x="325745" y="3003810"/>
            <a:ext cx="10851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 dirty="0">
                <a:solidFill>
                  <a:srgbClr val="595959"/>
                </a:solidFill>
              </a:rPr>
              <a:t>FONT COLOR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443EB-8948-4923-9AF9-844BAF7527C2}"/>
              </a:ext>
            </a:extLst>
          </p:cNvPr>
          <p:cNvSpPr/>
          <p:nvPr/>
        </p:nvSpPr>
        <p:spPr>
          <a:xfrm>
            <a:off x="335270" y="3301792"/>
            <a:ext cx="1112882" cy="442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59595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40338-43E9-4740-A9B1-0E02C6306CA7}"/>
              </a:ext>
            </a:extLst>
          </p:cNvPr>
          <p:cNvSpPr txBox="1"/>
          <p:nvPr/>
        </p:nvSpPr>
        <p:spPr>
          <a:xfrm>
            <a:off x="335270" y="3869917"/>
            <a:ext cx="883703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FONT COLOR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64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64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64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3411DD-BA76-41C7-ADF0-7E43D09A1DB2}"/>
              </a:ext>
            </a:extLst>
          </p:cNvPr>
          <p:cNvGrpSpPr/>
          <p:nvPr/>
        </p:nvGrpSpPr>
        <p:grpSpPr>
          <a:xfrm>
            <a:off x="3276454" y="3261031"/>
            <a:ext cx="1662765" cy="379193"/>
            <a:chOff x="3197275" y="3272707"/>
            <a:chExt cx="1662765" cy="37919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A47A36-E381-483C-B833-139D75F81B28}"/>
                </a:ext>
              </a:extLst>
            </p:cNvPr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AAE967-B4D3-43BC-B9D0-69A413DEC89C}"/>
                </a:ext>
              </a:extLst>
            </p:cNvPr>
            <p:cNvSpPr txBox="1"/>
            <p:nvPr/>
          </p:nvSpPr>
          <p:spPr>
            <a:xfrm>
              <a:off x="3299099" y="3323804"/>
              <a:ext cx="14591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b="1" dirty="0">
                  <a:solidFill>
                    <a:schemeClr val="bg1"/>
                  </a:solidFill>
                </a:rPr>
                <a:t>Trebuchet MS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428E92-6A13-4EEE-A66B-9981CC127020}"/>
              </a:ext>
            </a:extLst>
          </p:cNvPr>
          <p:cNvSpPr txBox="1"/>
          <p:nvPr/>
        </p:nvSpPr>
        <p:spPr>
          <a:xfrm>
            <a:off x="3276454" y="3003810"/>
            <a:ext cx="93923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 dirty="0">
                <a:solidFill>
                  <a:srgbClr val="595959"/>
                </a:solidFill>
              </a:rPr>
              <a:t>FONT TYPE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CBFFE66-0EBA-46FF-AA31-6E868A667A5F}"/>
              </a:ext>
            </a:extLst>
          </p:cNvPr>
          <p:cNvGrpSpPr/>
          <p:nvPr/>
        </p:nvGrpSpPr>
        <p:grpSpPr>
          <a:xfrm rot="16200000">
            <a:off x="3869478" y="1710689"/>
            <a:ext cx="1405044" cy="1808430"/>
            <a:chOff x="9651545" y="1652096"/>
            <a:chExt cx="1873392" cy="2411240"/>
          </a:xfrm>
        </p:grpSpPr>
        <p:sp>
          <p:nvSpPr>
            <p:cNvPr id="5" name="Rectangle 80">
              <a:extLst>
                <a:ext uri="{FF2B5EF4-FFF2-40B4-BE49-F238E27FC236}">
                  <a16:creationId xmlns:a16="http://schemas.microsoft.com/office/drawing/2014/main" id="{B147A8D9-A5C8-4EFF-B7D9-B384FA84D77C}"/>
                </a:ext>
              </a:extLst>
            </p:cNvPr>
            <p:cNvSpPr/>
            <p:nvPr/>
          </p:nvSpPr>
          <p:spPr>
            <a:xfrm rot="5400000" flipV="1">
              <a:off x="9154760" y="2148881"/>
              <a:ext cx="2408732" cy="1415161"/>
            </a:xfrm>
            <a:custGeom>
              <a:avLst/>
              <a:gdLst>
                <a:gd name="connsiteX0" fmla="*/ 0 w 5414181"/>
                <a:gd name="connsiteY0" fmla="*/ 0 h 1252700"/>
                <a:gd name="connsiteX1" fmla="*/ 5414181 w 5414181"/>
                <a:gd name="connsiteY1" fmla="*/ 0 h 1252700"/>
                <a:gd name="connsiteX2" fmla="*/ 5414181 w 5414181"/>
                <a:gd name="connsiteY2" fmla="*/ 1252700 h 1252700"/>
                <a:gd name="connsiteX3" fmla="*/ 0 w 5414181"/>
                <a:gd name="connsiteY3" fmla="*/ 1252700 h 1252700"/>
                <a:gd name="connsiteX4" fmla="*/ 0 w 5414181"/>
                <a:gd name="connsiteY4" fmla="*/ 0 h 1252700"/>
                <a:gd name="connsiteX0" fmla="*/ 0 w 5414181"/>
                <a:gd name="connsiteY0" fmla="*/ 242626 h 1495326"/>
                <a:gd name="connsiteX1" fmla="*/ 5414181 w 5414181"/>
                <a:gd name="connsiteY1" fmla="*/ 242626 h 1495326"/>
                <a:gd name="connsiteX2" fmla="*/ 5414181 w 5414181"/>
                <a:gd name="connsiteY2" fmla="*/ 1495326 h 1495326"/>
                <a:gd name="connsiteX3" fmla="*/ 0 w 5414181"/>
                <a:gd name="connsiteY3" fmla="*/ 1495326 h 1495326"/>
                <a:gd name="connsiteX4" fmla="*/ 0 w 5414181"/>
                <a:gd name="connsiteY4" fmla="*/ 242626 h 1495326"/>
                <a:gd name="connsiteX0" fmla="*/ 0 w 5414181"/>
                <a:gd name="connsiteY0" fmla="*/ 389229 h 1641929"/>
                <a:gd name="connsiteX1" fmla="*/ 5414181 w 5414181"/>
                <a:gd name="connsiteY1" fmla="*/ 389229 h 1641929"/>
                <a:gd name="connsiteX2" fmla="*/ 5414181 w 5414181"/>
                <a:gd name="connsiteY2" fmla="*/ 1641929 h 1641929"/>
                <a:gd name="connsiteX3" fmla="*/ 0 w 5414181"/>
                <a:gd name="connsiteY3" fmla="*/ 1641929 h 1641929"/>
                <a:gd name="connsiteX4" fmla="*/ 0 w 5414181"/>
                <a:gd name="connsiteY4" fmla="*/ 389229 h 1641929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532632 h 1785332"/>
                <a:gd name="connsiteX1" fmla="*/ 5414181 w 5414181"/>
                <a:gd name="connsiteY1" fmla="*/ 532632 h 1785332"/>
                <a:gd name="connsiteX2" fmla="*/ 5414181 w 5414181"/>
                <a:gd name="connsiteY2" fmla="*/ 1785332 h 1785332"/>
                <a:gd name="connsiteX3" fmla="*/ 0 w 5414181"/>
                <a:gd name="connsiteY3" fmla="*/ 1785332 h 1785332"/>
                <a:gd name="connsiteX4" fmla="*/ 0 w 5414181"/>
                <a:gd name="connsiteY4" fmla="*/ 532632 h 1785332"/>
                <a:gd name="connsiteX0" fmla="*/ 0 w 5414181"/>
                <a:gd name="connsiteY0" fmla="*/ 654829 h 1907529"/>
                <a:gd name="connsiteX1" fmla="*/ 5414181 w 5414181"/>
                <a:gd name="connsiteY1" fmla="*/ 654829 h 1907529"/>
                <a:gd name="connsiteX2" fmla="*/ 5414181 w 5414181"/>
                <a:gd name="connsiteY2" fmla="*/ 1907529 h 1907529"/>
                <a:gd name="connsiteX3" fmla="*/ 0 w 5414181"/>
                <a:gd name="connsiteY3" fmla="*/ 1907529 h 1907529"/>
                <a:gd name="connsiteX4" fmla="*/ 0 w 5414181"/>
                <a:gd name="connsiteY4" fmla="*/ 654829 h 1907529"/>
                <a:gd name="connsiteX0" fmla="*/ 0 w 5414181"/>
                <a:gd name="connsiteY0" fmla="*/ 612884 h 1865584"/>
                <a:gd name="connsiteX1" fmla="*/ 2763656 w 5414181"/>
                <a:gd name="connsiteY1" fmla="*/ 0 h 1865584"/>
                <a:gd name="connsiteX2" fmla="*/ 5414181 w 5414181"/>
                <a:gd name="connsiteY2" fmla="*/ 612884 h 1865584"/>
                <a:gd name="connsiteX3" fmla="*/ 5414181 w 5414181"/>
                <a:gd name="connsiteY3" fmla="*/ 1865584 h 1865584"/>
                <a:gd name="connsiteX4" fmla="*/ 0 w 5414181"/>
                <a:gd name="connsiteY4" fmla="*/ 1865584 h 1865584"/>
                <a:gd name="connsiteX5" fmla="*/ 0 w 5414181"/>
                <a:gd name="connsiteY5" fmla="*/ 612884 h 1865584"/>
                <a:gd name="connsiteX0" fmla="*/ 0 w 5414181"/>
                <a:gd name="connsiteY0" fmla="*/ 428902 h 1681602"/>
                <a:gd name="connsiteX1" fmla="*/ 2741749 w 5414181"/>
                <a:gd name="connsiteY1" fmla="*/ 0 h 1681602"/>
                <a:gd name="connsiteX2" fmla="*/ 5414181 w 5414181"/>
                <a:gd name="connsiteY2" fmla="*/ 428902 h 1681602"/>
                <a:gd name="connsiteX3" fmla="*/ 5414181 w 5414181"/>
                <a:gd name="connsiteY3" fmla="*/ 1681602 h 1681602"/>
                <a:gd name="connsiteX4" fmla="*/ 0 w 5414181"/>
                <a:gd name="connsiteY4" fmla="*/ 1681602 h 1681602"/>
                <a:gd name="connsiteX5" fmla="*/ 0 w 5414181"/>
                <a:gd name="connsiteY5" fmla="*/ 428902 h 1681602"/>
                <a:gd name="connsiteX0" fmla="*/ 0 w 5414181"/>
                <a:gd name="connsiteY0" fmla="*/ 635881 h 1888581"/>
                <a:gd name="connsiteX1" fmla="*/ 2734447 w 5414181"/>
                <a:gd name="connsiteY1" fmla="*/ 0 h 1888581"/>
                <a:gd name="connsiteX2" fmla="*/ 5414181 w 5414181"/>
                <a:gd name="connsiteY2" fmla="*/ 635881 h 1888581"/>
                <a:gd name="connsiteX3" fmla="*/ 5414181 w 5414181"/>
                <a:gd name="connsiteY3" fmla="*/ 1888581 h 1888581"/>
                <a:gd name="connsiteX4" fmla="*/ 0 w 5414181"/>
                <a:gd name="connsiteY4" fmla="*/ 1888581 h 1888581"/>
                <a:gd name="connsiteX5" fmla="*/ 0 w 5414181"/>
                <a:gd name="connsiteY5" fmla="*/ 635881 h 1888581"/>
                <a:gd name="connsiteX0" fmla="*/ 0 w 5457994"/>
                <a:gd name="connsiteY0" fmla="*/ 635881 h 1888581"/>
                <a:gd name="connsiteX1" fmla="*/ 2734447 w 5457994"/>
                <a:gd name="connsiteY1" fmla="*/ 0 h 1888581"/>
                <a:gd name="connsiteX2" fmla="*/ 5457994 w 5457994"/>
                <a:gd name="connsiteY2" fmla="*/ 428902 h 1888581"/>
                <a:gd name="connsiteX3" fmla="*/ 5414181 w 5457994"/>
                <a:gd name="connsiteY3" fmla="*/ 1888581 h 1888581"/>
                <a:gd name="connsiteX4" fmla="*/ 0 w 5457994"/>
                <a:gd name="connsiteY4" fmla="*/ 1888581 h 1888581"/>
                <a:gd name="connsiteX5" fmla="*/ 0 w 5457994"/>
                <a:gd name="connsiteY5" fmla="*/ 635881 h 1888581"/>
                <a:gd name="connsiteX0" fmla="*/ 0 w 5457994"/>
                <a:gd name="connsiteY0" fmla="*/ 612883 h 1865583"/>
                <a:gd name="connsiteX1" fmla="*/ 2529984 w 5457994"/>
                <a:gd name="connsiteY1" fmla="*/ 0 h 1865583"/>
                <a:gd name="connsiteX2" fmla="*/ 5457994 w 5457994"/>
                <a:gd name="connsiteY2" fmla="*/ 405904 h 1865583"/>
                <a:gd name="connsiteX3" fmla="*/ 5414181 w 5457994"/>
                <a:gd name="connsiteY3" fmla="*/ 1865583 h 1865583"/>
                <a:gd name="connsiteX4" fmla="*/ 0 w 5457994"/>
                <a:gd name="connsiteY4" fmla="*/ 1865583 h 1865583"/>
                <a:gd name="connsiteX5" fmla="*/ 0 w 5457994"/>
                <a:gd name="connsiteY5" fmla="*/ 612883 h 1865583"/>
                <a:gd name="connsiteX0" fmla="*/ 0 w 5457994"/>
                <a:gd name="connsiteY0" fmla="*/ 520892 h 1773592"/>
                <a:gd name="connsiteX1" fmla="*/ 2449659 w 5457994"/>
                <a:gd name="connsiteY1" fmla="*/ 0 h 1773592"/>
                <a:gd name="connsiteX2" fmla="*/ 5457994 w 5457994"/>
                <a:gd name="connsiteY2" fmla="*/ 313913 h 1773592"/>
                <a:gd name="connsiteX3" fmla="*/ 5414181 w 5457994"/>
                <a:gd name="connsiteY3" fmla="*/ 1773592 h 1773592"/>
                <a:gd name="connsiteX4" fmla="*/ 0 w 5457994"/>
                <a:gd name="connsiteY4" fmla="*/ 1773592 h 1773592"/>
                <a:gd name="connsiteX5" fmla="*/ 0 w 5457994"/>
                <a:gd name="connsiteY5" fmla="*/ 520892 h 1773592"/>
                <a:gd name="connsiteX0" fmla="*/ 0 w 5457994"/>
                <a:gd name="connsiteY0" fmla="*/ 589885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589885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269938 h 1729617"/>
                <a:gd name="connsiteX1" fmla="*/ 2603007 w 5457994"/>
                <a:gd name="connsiteY1" fmla="*/ 2021 h 1729617"/>
                <a:gd name="connsiteX2" fmla="*/ 5457994 w 5457994"/>
                <a:gd name="connsiteY2" fmla="*/ 269938 h 1729617"/>
                <a:gd name="connsiteX3" fmla="*/ 5414181 w 5457994"/>
                <a:gd name="connsiteY3" fmla="*/ 1729617 h 1729617"/>
                <a:gd name="connsiteX4" fmla="*/ 0 w 5457994"/>
                <a:gd name="connsiteY4" fmla="*/ 1729617 h 1729617"/>
                <a:gd name="connsiteX5" fmla="*/ 0 w 5457994"/>
                <a:gd name="connsiteY5" fmla="*/ 269938 h 1729617"/>
                <a:gd name="connsiteX0" fmla="*/ 0 w 5457994"/>
                <a:gd name="connsiteY0" fmla="*/ 313912 h 1773591"/>
                <a:gd name="connsiteX1" fmla="*/ 2639518 w 5457994"/>
                <a:gd name="connsiteY1" fmla="*/ 0 h 1773591"/>
                <a:gd name="connsiteX2" fmla="*/ 5457994 w 5457994"/>
                <a:gd name="connsiteY2" fmla="*/ 313912 h 1773591"/>
                <a:gd name="connsiteX3" fmla="*/ 5414181 w 5457994"/>
                <a:gd name="connsiteY3" fmla="*/ 1773591 h 1773591"/>
                <a:gd name="connsiteX4" fmla="*/ 0 w 5457994"/>
                <a:gd name="connsiteY4" fmla="*/ 1773591 h 1773591"/>
                <a:gd name="connsiteX5" fmla="*/ 0 w 5457994"/>
                <a:gd name="connsiteY5" fmla="*/ 313912 h 17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7994" h="1773591">
                  <a:moveTo>
                    <a:pt x="0" y="313912"/>
                  </a:moveTo>
                  <a:cubicBezTo>
                    <a:pt x="613956" y="2982"/>
                    <a:pt x="1737155" y="0"/>
                    <a:pt x="2639518" y="0"/>
                  </a:cubicBezTo>
                  <a:cubicBezTo>
                    <a:pt x="3541881" y="0"/>
                    <a:pt x="5016240" y="2981"/>
                    <a:pt x="5457994" y="313912"/>
                  </a:cubicBezTo>
                  <a:lnTo>
                    <a:pt x="5414181" y="1773591"/>
                  </a:lnTo>
                  <a:lnTo>
                    <a:pt x="0" y="1773591"/>
                  </a:lnTo>
                  <a:lnTo>
                    <a:pt x="0" y="313912"/>
                  </a:lnTo>
                  <a:close/>
                </a:path>
              </a:pathLst>
            </a:custGeom>
            <a:solidFill>
              <a:srgbClr val="000000">
                <a:alpha val="30196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6864"/>
              <a:endParaRPr lang="en-IN" sz="1400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D0441C-52CF-4BC1-81C1-F63B306F6497}"/>
                </a:ext>
              </a:extLst>
            </p:cNvPr>
            <p:cNvSpPr/>
            <p:nvPr/>
          </p:nvSpPr>
          <p:spPr>
            <a:xfrm rot="5400000" flipH="1">
              <a:off x="9491664" y="2030063"/>
              <a:ext cx="2408733" cy="16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6864"/>
              <a:endParaRPr lang="en-IN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AutoShape 60">
            <a:extLst>
              <a:ext uri="{FF2B5EF4-FFF2-40B4-BE49-F238E27FC236}">
                <a16:creationId xmlns:a16="http://schemas.microsoft.com/office/drawing/2014/main" id="{B0B5F83F-8527-4AA2-8E57-E26E20B9AB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650666" y="2022223"/>
            <a:ext cx="3842669" cy="118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686" tIns="34843" rIns="69686" bIns="34843" numCol="1" anchor="t" anchorCtr="0" compatLnSpc="1">
            <a:prstTxWarp prst="textNoShape">
              <a:avLst/>
            </a:prstTxWarp>
          </a:bodyPr>
          <a:lstStyle/>
          <a:p>
            <a:pPr algn="ctr" defTabSz="696864"/>
            <a:r>
              <a:rPr lang="en-IN" sz="6100" dirty="0">
                <a:solidFill>
                  <a:srgbClr val="595959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B8839-2DE8-4E32-AACE-5718126A1761}"/>
              </a:ext>
            </a:extLst>
          </p:cNvPr>
          <p:cNvGrpSpPr/>
          <p:nvPr/>
        </p:nvGrpSpPr>
        <p:grpSpPr>
          <a:xfrm>
            <a:off x="291314" y="3741821"/>
            <a:ext cx="8515330" cy="758096"/>
            <a:chOff x="388418" y="4989095"/>
            <a:chExt cx="11353773" cy="10107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93061BB-6E88-49D5-96AC-0D4B954CFE65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EF8E9F-DDCB-4541-A42F-60DCBE2D01F7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5E21C7-F0FC-40D8-9ED6-3186344B50E3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F9EBE0-1E6B-4658-8793-8756CA68361A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CAEF2-56FF-434C-A027-5AC490A216F8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5EF6AD-A134-4584-BD4C-16BF16437488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E9512F-07E0-4A16-9DA9-947B2A8C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0E8AED-823F-4FE2-A1E5-33EBECA3A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19" y="354614"/>
            <a:ext cx="1707598" cy="14333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4C3551-2C7A-40BB-8A32-75878B1B0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831" y="354614"/>
            <a:ext cx="1707598" cy="14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3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1135E0-1F7A-4FCA-B199-98F43079C62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2643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600" y="367201"/>
            <a:ext cx="75384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0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094083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Placeholder 11">
            <a:extLst>
              <a:ext uri="{FF2B5EF4-FFF2-40B4-BE49-F238E27FC236}">
                <a16:creationId xmlns:a16="http://schemas.microsoft.com/office/drawing/2014/main" id="{8031AD0E-19FA-4A58-BE5B-D9027A38D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210933"/>
            <a:ext cx="7776392" cy="36932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82797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9315217-BCC5-4F02-9294-ECE44B9855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 userDrawn="1"/>
        </p:nvSpPr>
        <p:spPr>
          <a:xfrm>
            <a:off x="8877270" y="0"/>
            <a:ext cx="266729" cy="51435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 userDrawn="1"/>
        </p:nvSpPr>
        <p:spPr>
          <a:xfrm>
            <a:off x="8613456" y="0"/>
            <a:ext cx="266729" cy="51435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 userDrawn="1"/>
        </p:nvSpPr>
        <p:spPr>
          <a:xfrm>
            <a:off x="8352302" y="0"/>
            <a:ext cx="266729" cy="51435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 userDrawn="1"/>
        </p:nvGrpSpPr>
        <p:grpSpPr>
          <a:xfrm>
            <a:off x="7411635" y="0"/>
            <a:ext cx="1465634" cy="829997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42ECC-394E-4910-8868-A2B6105FE687}"/>
              </a:ext>
            </a:extLst>
          </p:cNvPr>
          <p:cNvSpPr/>
          <p:nvPr userDrawn="1"/>
        </p:nvSpPr>
        <p:spPr>
          <a:xfrm>
            <a:off x="-2" y="3459678"/>
            <a:ext cx="8352000" cy="1683822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80"/>
              </a:lnSpc>
            </a:pPr>
            <a:endParaRPr lang="en-IN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1BC318-1D9A-4FE8-8146-270CB042918E}"/>
              </a:ext>
            </a:extLst>
          </p:cNvPr>
          <p:cNvSpPr/>
          <p:nvPr userDrawn="1"/>
        </p:nvSpPr>
        <p:spPr>
          <a:xfrm>
            <a:off x="-2" y="3370778"/>
            <a:ext cx="8352000" cy="88900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9" y="3629646"/>
            <a:ext cx="7348246" cy="750922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031" y="4315213"/>
            <a:ext cx="7316314" cy="34107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031" y="4696679"/>
            <a:ext cx="5112246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839488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digital transformation shutterstock">
            <a:extLst>
              <a:ext uri="{FF2B5EF4-FFF2-40B4-BE49-F238E27FC236}">
                <a16:creationId xmlns:a16="http://schemas.microsoft.com/office/drawing/2014/main" id="{83E8CBA3-0592-4CC5-B192-E3E39F170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9260" r="1420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00332-FD9E-43B4-A5EA-D655F50E55C6}"/>
              </a:ext>
            </a:extLst>
          </p:cNvPr>
          <p:cNvSpPr/>
          <p:nvPr/>
        </p:nvSpPr>
        <p:spPr>
          <a:xfrm>
            <a:off x="-1" y="3028449"/>
            <a:ext cx="6829063" cy="1841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62DC76-2326-4337-A09D-F6B09741B5C5}"/>
              </a:ext>
            </a:extLst>
          </p:cNvPr>
          <p:cNvSpPr/>
          <p:nvPr/>
        </p:nvSpPr>
        <p:spPr>
          <a:xfrm>
            <a:off x="0" y="3028449"/>
            <a:ext cx="6829062" cy="88900"/>
          </a:xfrm>
          <a:prstGeom prst="rect">
            <a:avLst/>
          </a:prstGeom>
          <a:solidFill>
            <a:srgbClr val="BDD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/>
        </p:nvSpPr>
        <p:spPr>
          <a:xfrm>
            <a:off x="8877271" y="0"/>
            <a:ext cx="266729" cy="5143500"/>
          </a:xfrm>
          <a:prstGeom prst="rect">
            <a:avLst/>
          </a:prstGeom>
          <a:solidFill>
            <a:srgbClr val="BDD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/>
        </p:nvSpPr>
        <p:spPr>
          <a:xfrm>
            <a:off x="8613457" y="0"/>
            <a:ext cx="266729" cy="5143500"/>
          </a:xfrm>
          <a:prstGeom prst="rect">
            <a:avLst/>
          </a:prstGeom>
          <a:solidFill>
            <a:srgbClr val="BDD70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/>
        </p:nvSpPr>
        <p:spPr>
          <a:xfrm>
            <a:off x="8352303" y="0"/>
            <a:ext cx="266729" cy="5143500"/>
          </a:xfrm>
          <a:prstGeom prst="rect">
            <a:avLst/>
          </a:prstGeom>
          <a:solidFill>
            <a:srgbClr val="BDD70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/>
        </p:nvGrpSpPr>
        <p:grpSpPr>
          <a:xfrm>
            <a:off x="7306510" y="1"/>
            <a:ext cx="1465634" cy="829997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 dirty="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lide Number Placeholder 27">
            <a:extLst>
              <a:ext uri="{FF2B5EF4-FFF2-40B4-BE49-F238E27FC236}">
                <a16:creationId xmlns:a16="http://schemas.microsoft.com/office/drawing/2014/main" id="{83D9CD19-34E8-4942-B632-FFBD3669E4B3}"/>
              </a:ext>
            </a:extLst>
          </p:cNvPr>
          <p:cNvSpPr txBox="1">
            <a:spLocks/>
          </p:cNvSpPr>
          <p:nvPr/>
        </p:nvSpPr>
        <p:spPr>
          <a:xfrm>
            <a:off x="3215861" y="4767264"/>
            <a:ext cx="2057400" cy="273844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defPPr>
              <a:defRPr lang="en-US"/>
            </a:defPPr>
            <a:lvl1pPr marL="0" algn="r" defTabSz="914286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8A3319-5104-4E46-B7BB-4F68F196E486}" type="slidenum">
              <a:rPr lang="en-IN" sz="1000" smtClean="0"/>
              <a:pPr/>
              <a:t>‹#›</a:t>
            </a:fld>
            <a:endParaRPr lang="en-IN" sz="10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E64CF6D-2EC1-4E99-9509-ABE945C9B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031" y="3348349"/>
            <a:ext cx="5112246" cy="34107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10253F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8F72929-D74C-4BDB-9B56-6937C3360D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031" y="3754390"/>
            <a:ext cx="5112246" cy="34107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E4206FC-F25B-4090-B5DC-00954F9FF8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031" y="4367938"/>
            <a:ext cx="5112246" cy="34107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dirty="0"/>
              <a:t>Month ‘18</a:t>
            </a:r>
          </a:p>
        </p:txBody>
      </p:sp>
    </p:spTree>
    <p:extLst>
      <p:ext uri="{BB962C8B-B14F-4D97-AF65-F5344CB8AC3E}">
        <p14:creationId xmlns:p14="http://schemas.microsoft.com/office/powerpoint/2010/main" val="1574737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5212-61FB-4C03-947B-4188BA00539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AGENDA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D161BB-E9A0-4C84-B81C-680E9D201940}"/>
              </a:ext>
            </a:extLst>
          </p:cNvPr>
          <p:cNvGrpSpPr/>
          <p:nvPr/>
        </p:nvGrpSpPr>
        <p:grpSpPr>
          <a:xfrm>
            <a:off x="324001" y="970388"/>
            <a:ext cx="739298" cy="584775"/>
            <a:chOff x="324000" y="970388"/>
            <a:chExt cx="739298" cy="5847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3166A6-F41B-45A4-92DF-F0B509EE8458}"/>
                </a:ext>
              </a:extLst>
            </p:cNvPr>
            <p:cNvSpPr/>
            <p:nvPr/>
          </p:nvSpPr>
          <p:spPr>
            <a:xfrm>
              <a:off x="324000" y="1034175"/>
              <a:ext cx="122382" cy="4572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2D2382-F5C6-45FF-9C5D-E8E26A951AC0}"/>
                </a:ext>
              </a:extLst>
            </p:cNvPr>
            <p:cNvSpPr txBox="1"/>
            <p:nvPr/>
          </p:nvSpPr>
          <p:spPr>
            <a:xfrm>
              <a:off x="462934" y="970388"/>
              <a:ext cx="600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Impact" pitchFamily="34" charset="0"/>
                </a:rPr>
                <a:t>01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DA82C5-F2E2-482A-A2A1-3CF744413BA8}"/>
              </a:ext>
            </a:extLst>
          </p:cNvPr>
          <p:cNvGrpSpPr/>
          <p:nvPr/>
        </p:nvGrpSpPr>
        <p:grpSpPr>
          <a:xfrm>
            <a:off x="324000" y="1609779"/>
            <a:ext cx="776242" cy="584775"/>
            <a:chOff x="324000" y="1609779"/>
            <a:chExt cx="776242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AA51CE-5F59-4296-B4EA-B308738960AB}"/>
                </a:ext>
              </a:extLst>
            </p:cNvPr>
            <p:cNvSpPr/>
            <p:nvPr/>
          </p:nvSpPr>
          <p:spPr>
            <a:xfrm>
              <a:off x="324000" y="1673566"/>
              <a:ext cx="122382" cy="45720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1A4343-C193-4CFA-8372-2E43A07B1845}"/>
                </a:ext>
              </a:extLst>
            </p:cNvPr>
            <p:cNvSpPr txBox="1"/>
            <p:nvPr/>
          </p:nvSpPr>
          <p:spPr>
            <a:xfrm>
              <a:off x="462934" y="1609779"/>
              <a:ext cx="637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/>
                  </a:solidFill>
                  <a:latin typeface="Impact" pitchFamily="34" charset="0"/>
                </a:rPr>
                <a:t>02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F5479A-D744-420E-865C-9CEE11BBC7E3}"/>
              </a:ext>
            </a:extLst>
          </p:cNvPr>
          <p:cNvGrpSpPr/>
          <p:nvPr/>
        </p:nvGrpSpPr>
        <p:grpSpPr>
          <a:xfrm>
            <a:off x="324000" y="2249170"/>
            <a:ext cx="776242" cy="584775"/>
            <a:chOff x="324000" y="2249170"/>
            <a:chExt cx="776242" cy="58477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680145-B3AD-4B2A-9E40-F5094E133BFE}"/>
                </a:ext>
              </a:extLst>
            </p:cNvPr>
            <p:cNvSpPr/>
            <p:nvPr/>
          </p:nvSpPr>
          <p:spPr>
            <a:xfrm>
              <a:off x="324000" y="2312957"/>
              <a:ext cx="122382" cy="4572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F48DF7-6E11-486A-8FE6-AEE948204566}"/>
                </a:ext>
              </a:extLst>
            </p:cNvPr>
            <p:cNvSpPr txBox="1"/>
            <p:nvPr/>
          </p:nvSpPr>
          <p:spPr>
            <a:xfrm>
              <a:off x="462934" y="2249170"/>
              <a:ext cx="637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3"/>
                  </a:solidFill>
                  <a:latin typeface="Impact" pitchFamily="34" charset="0"/>
                </a:rPr>
                <a:t>03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AB779D-C36B-449A-90A1-4B9C9A8AB11D}"/>
              </a:ext>
            </a:extLst>
          </p:cNvPr>
          <p:cNvGrpSpPr/>
          <p:nvPr/>
        </p:nvGrpSpPr>
        <p:grpSpPr>
          <a:xfrm>
            <a:off x="324000" y="2888560"/>
            <a:ext cx="776242" cy="584775"/>
            <a:chOff x="324000" y="2888561"/>
            <a:chExt cx="776242" cy="5847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40F5ED-12D8-43D6-B130-3C4F403121C1}"/>
                </a:ext>
              </a:extLst>
            </p:cNvPr>
            <p:cNvSpPr/>
            <p:nvPr/>
          </p:nvSpPr>
          <p:spPr>
            <a:xfrm>
              <a:off x="324000" y="2952348"/>
              <a:ext cx="122382" cy="4572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4EFB40-188F-4F11-AF25-AA94EF9E5756}"/>
                </a:ext>
              </a:extLst>
            </p:cNvPr>
            <p:cNvSpPr txBox="1"/>
            <p:nvPr/>
          </p:nvSpPr>
          <p:spPr>
            <a:xfrm>
              <a:off x="462934" y="2888561"/>
              <a:ext cx="637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4"/>
                  </a:solidFill>
                  <a:latin typeface="Impact" pitchFamily="34" charset="0"/>
                </a:rPr>
                <a:t>04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9BE849-4E9C-4E5A-964F-03DD46AD681A}"/>
              </a:ext>
            </a:extLst>
          </p:cNvPr>
          <p:cNvGrpSpPr/>
          <p:nvPr/>
        </p:nvGrpSpPr>
        <p:grpSpPr>
          <a:xfrm>
            <a:off x="324000" y="3527951"/>
            <a:ext cx="869950" cy="584775"/>
            <a:chOff x="324000" y="3527952"/>
            <a:chExt cx="869950" cy="5847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CA7B16F-5C06-4879-B941-44B5FD928812}"/>
                </a:ext>
              </a:extLst>
            </p:cNvPr>
            <p:cNvSpPr/>
            <p:nvPr/>
          </p:nvSpPr>
          <p:spPr>
            <a:xfrm>
              <a:off x="324000" y="3591739"/>
              <a:ext cx="122382" cy="457200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13F642-8676-49CD-9378-2B6BD2FDEB24}"/>
                </a:ext>
              </a:extLst>
            </p:cNvPr>
            <p:cNvSpPr txBox="1"/>
            <p:nvPr/>
          </p:nvSpPr>
          <p:spPr>
            <a:xfrm>
              <a:off x="462934" y="3527952"/>
              <a:ext cx="731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/>
                  </a:solidFill>
                  <a:latin typeface="Impact" pitchFamily="34" charset="0"/>
                </a:rPr>
                <a:t>05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FFBDB2-5882-402C-9E75-62A32BA3279B}"/>
              </a:ext>
            </a:extLst>
          </p:cNvPr>
          <p:cNvGrpSpPr/>
          <p:nvPr/>
        </p:nvGrpSpPr>
        <p:grpSpPr>
          <a:xfrm>
            <a:off x="324000" y="4167341"/>
            <a:ext cx="869950" cy="584775"/>
            <a:chOff x="324000" y="4167342"/>
            <a:chExt cx="869950" cy="5847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D37896-6292-483B-89F7-8E03C1B9ED68}"/>
                </a:ext>
              </a:extLst>
            </p:cNvPr>
            <p:cNvSpPr/>
            <p:nvPr/>
          </p:nvSpPr>
          <p:spPr>
            <a:xfrm>
              <a:off x="324000" y="4231129"/>
              <a:ext cx="122382" cy="45720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B6F334-07CC-4416-9A70-EE68005904F8}"/>
                </a:ext>
              </a:extLst>
            </p:cNvPr>
            <p:cNvSpPr txBox="1"/>
            <p:nvPr/>
          </p:nvSpPr>
          <p:spPr>
            <a:xfrm>
              <a:off x="462934" y="4167342"/>
              <a:ext cx="731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/>
                  </a:solidFill>
                  <a:latin typeface="Impact" pitchFamily="34" charset="0"/>
                </a:rPr>
                <a:t>06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2CE3C-896B-46F3-AA80-7C8037C97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100" y="1145559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SECTION DIVIDER 1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7522565-96B8-44DB-AB59-310E11A6DE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9100" y="1784949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SECTION DIVIDER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20B090F-D8BF-414D-90A1-D2DBE446D4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9100" y="2424340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SECTION DIVIDER 3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D56B850-8139-4412-AA48-5B3080C68A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100" y="3063732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SECTION DIVIDER 4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BAD39C6-C5BE-4DA1-BBBB-C5DDFB535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9100" y="3703122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SECTION DIVIDER 5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EDBBCB0-9781-4DA9-92FC-BE500461DC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9100" y="4342513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SECTION DIVIDER 6</a:t>
            </a:r>
          </a:p>
        </p:txBody>
      </p:sp>
    </p:spTree>
    <p:extLst>
      <p:ext uri="{BB962C8B-B14F-4D97-AF65-F5344CB8AC3E}">
        <p14:creationId xmlns:p14="http://schemas.microsoft.com/office/powerpoint/2010/main" val="3113940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367207"/>
            <a:ext cx="7538400" cy="36932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1" y="1026162"/>
            <a:ext cx="8412163" cy="3658553"/>
          </a:xfrm>
        </p:spPr>
        <p:txBody>
          <a:bodyPr/>
          <a:lstStyle>
            <a:lvl1pPr marL="226766" indent="-226766">
              <a:buFont typeface="Wingdings" panose="05000000000000000000" pitchFamily="2" charset="2"/>
              <a:buChar char="§"/>
              <a:defRPr/>
            </a:lvl1pPr>
            <a:lvl2pPr>
              <a:defRPr sz="1600"/>
            </a:lvl2pPr>
            <a:lvl3pPr marL="791981">
              <a:defRPr sz="1600"/>
            </a:lvl3pPr>
            <a:lvl4pPr marL="1079973">
              <a:defRPr sz="1400"/>
            </a:lvl4pPr>
            <a:lvl5pPr marL="1331967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5212-61FB-4C03-947B-4188BA0053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281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3850" y="1026479"/>
            <a:ext cx="4103688" cy="3669347"/>
          </a:xfrm>
        </p:spPr>
        <p:txBody>
          <a:bodyPr>
            <a:normAutofit/>
          </a:bodyPr>
          <a:lstStyle>
            <a:lvl1pPr marL="226766" indent="-226766">
              <a:buFont typeface="Wingdings" panose="05000000000000000000" pitchFamily="2" charset="2"/>
              <a:buChar char="§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35514" y="1026479"/>
            <a:ext cx="4084637" cy="3669347"/>
          </a:xfrm>
        </p:spPr>
        <p:txBody>
          <a:bodyPr>
            <a:normAutofit/>
          </a:bodyPr>
          <a:lstStyle>
            <a:lvl1pPr marL="226766" indent="-226766">
              <a:buFont typeface="Wingdings" panose="05000000000000000000" pitchFamily="2" charset="2"/>
              <a:buChar char="§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367207"/>
            <a:ext cx="7578150" cy="36932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5212-61FB-4C03-947B-4188BA0053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9384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367212"/>
            <a:ext cx="7538400" cy="369322"/>
          </a:xfrm>
          <a:prstGeom prst="rect">
            <a:avLst/>
          </a:prstGeom>
        </p:spPr>
        <p:txBody>
          <a:bodyPr anchor="b"/>
          <a:lstStyle>
            <a:lvl1pPr marL="0" marR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1025125"/>
            <a:ext cx="4104000" cy="215444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457132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1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 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999" y="1333502"/>
            <a:ext cx="4104000" cy="3351213"/>
          </a:xfrm>
        </p:spPr>
        <p:txBody>
          <a:bodyPr tIns="0">
            <a:normAutofit/>
          </a:bodyPr>
          <a:lstStyle>
            <a:lvl1pPr marL="226766" indent="-226766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lang="en-US" sz="14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68715">
              <a:lnSpc>
                <a:spcPct val="100000"/>
              </a:lnSpc>
              <a:spcBef>
                <a:spcPts val="400"/>
              </a:spcBef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35514" y="1025125"/>
            <a:ext cx="4086000" cy="215444"/>
          </a:xfrm>
        </p:spPr>
        <p:txBody>
          <a:bodyPr wrap="square" rIns="0" bIns="0" anchor="ctr">
            <a:spAutoFit/>
          </a:bodyPr>
          <a:lstStyle>
            <a:lvl1pPr marL="0" marR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457132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1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 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35513" y="1333502"/>
            <a:ext cx="4086000" cy="3351213"/>
          </a:xfrm>
        </p:spPr>
        <p:txBody>
          <a:bodyPr tIns="0"/>
          <a:lstStyle>
            <a:lvl1pPr marL="285743" indent="-285743">
              <a:buFont typeface="Wingdings" panose="05000000000000000000" pitchFamily="2" charset="2"/>
              <a:buChar char="§"/>
              <a:defRPr lang="en-US" sz="14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68715" indent="-285707">
              <a:defRPr lang="en-US" sz="12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828" indent="-228566">
              <a:defRPr lang="en-US" sz="14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960" indent="-228566">
              <a:defRPr lang="en-US" sz="12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092" indent="-228566">
              <a:defRPr lang="en-US" sz="1200" kern="1200" dirty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6766" lvl="0" indent="-226766" algn="l" defTabSz="914264" rtl="0" eaLnBrk="1" latinLnBrk="0" hangingPunct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568715" lvl="1" indent="-285707" algn="l" defTabSz="914264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–"/>
            </a:pPr>
            <a:r>
              <a:rPr lang="en-US" dirty="0"/>
              <a:t>Second level</a:t>
            </a:r>
          </a:p>
          <a:p>
            <a:pPr marL="1142828" lvl="2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Third level</a:t>
            </a:r>
          </a:p>
          <a:p>
            <a:pPr marL="1599960" lvl="3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en-US" dirty="0"/>
              <a:t>Fourth level</a:t>
            </a:r>
          </a:p>
          <a:p>
            <a:pPr marL="2057092" lvl="4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5212-61FB-4C03-947B-4188BA0053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370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367207"/>
            <a:ext cx="7538400" cy="36932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Color Palette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5212-61FB-4C03-947B-4188BA005390}" type="slidenum">
              <a:rPr lang="en-IN" smtClean="0"/>
              <a:t>‹#›</a:t>
            </a:fld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4328B-D13C-42AE-AE8E-10B47BAE4610}"/>
              </a:ext>
            </a:extLst>
          </p:cNvPr>
          <p:cNvSpPr/>
          <p:nvPr/>
        </p:nvSpPr>
        <p:spPr>
          <a:xfrm>
            <a:off x="335271" y="1434528"/>
            <a:ext cx="1112882" cy="4426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FE044-BA97-42C4-9069-A63FF4388E19}"/>
              </a:ext>
            </a:extLst>
          </p:cNvPr>
          <p:cNvSpPr/>
          <p:nvPr/>
        </p:nvSpPr>
        <p:spPr>
          <a:xfrm>
            <a:off x="1810030" y="1434528"/>
            <a:ext cx="1112882" cy="442655"/>
          </a:xfrm>
          <a:prstGeom prst="rect">
            <a:avLst/>
          </a:prstGeom>
          <a:solidFill>
            <a:srgbClr val="E7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1BB78-6515-40CB-83F1-5E6A75ACED06}"/>
              </a:ext>
            </a:extLst>
          </p:cNvPr>
          <p:cNvSpPr/>
          <p:nvPr/>
        </p:nvSpPr>
        <p:spPr>
          <a:xfrm>
            <a:off x="3284791" y="1434528"/>
            <a:ext cx="1112882" cy="442655"/>
          </a:xfrm>
          <a:prstGeom prst="rect">
            <a:avLst/>
          </a:prstGeom>
          <a:solidFill>
            <a:srgbClr val="B3A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B22CD-BDE0-4F9E-8DBD-474744ADF3E8}"/>
              </a:ext>
            </a:extLst>
          </p:cNvPr>
          <p:cNvSpPr/>
          <p:nvPr/>
        </p:nvSpPr>
        <p:spPr>
          <a:xfrm>
            <a:off x="4759550" y="1434528"/>
            <a:ext cx="1112882" cy="442655"/>
          </a:xfrm>
          <a:prstGeom prst="rect">
            <a:avLst/>
          </a:prstGeom>
          <a:solidFill>
            <a:srgbClr val="FDD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8742DC-982D-4662-9434-A248A25BD175}"/>
              </a:ext>
            </a:extLst>
          </p:cNvPr>
          <p:cNvSpPr/>
          <p:nvPr/>
        </p:nvSpPr>
        <p:spPr>
          <a:xfrm>
            <a:off x="6234310" y="1434528"/>
            <a:ext cx="1112882" cy="442655"/>
          </a:xfrm>
          <a:prstGeom prst="rect">
            <a:avLst/>
          </a:prstGeom>
          <a:solidFill>
            <a:srgbClr val="93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898B4F-2DAB-49EA-AF24-A869636DFC83}"/>
              </a:ext>
            </a:extLst>
          </p:cNvPr>
          <p:cNvSpPr/>
          <p:nvPr/>
        </p:nvSpPr>
        <p:spPr>
          <a:xfrm>
            <a:off x="7709071" y="1434528"/>
            <a:ext cx="1112882" cy="442655"/>
          </a:xfrm>
          <a:prstGeom prst="rect">
            <a:avLst/>
          </a:prstGeom>
          <a:solidFill>
            <a:srgbClr val="C3D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47637-0770-4AAA-93A5-EBEA61797A46}"/>
              </a:ext>
            </a:extLst>
          </p:cNvPr>
          <p:cNvSpPr txBox="1"/>
          <p:nvPr/>
        </p:nvSpPr>
        <p:spPr>
          <a:xfrm>
            <a:off x="33527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1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142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180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227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C2F1AA-F8F7-4BF2-A2FC-645DA7181D85}"/>
              </a:ext>
            </a:extLst>
          </p:cNvPr>
          <p:cNvSpPr txBox="1"/>
          <p:nvPr/>
        </p:nvSpPr>
        <p:spPr>
          <a:xfrm>
            <a:off x="325746" y="1027619"/>
            <a:ext cx="143456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 dirty="0">
                <a:solidFill>
                  <a:srgbClr val="595959"/>
                </a:solidFill>
              </a:rPr>
              <a:t>PRIMARY COLORS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1CFA7-B0A8-404A-8755-747CC477C574}"/>
              </a:ext>
            </a:extLst>
          </p:cNvPr>
          <p:cNvSpPr txBox="1"/>
          <p:nvPr/>
        </p:nvSpPr>
        <p:spPr>
          <a:xfrm>
            <a:off x="181003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2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230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185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184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E051D-C9B6-4A62-8278-1A977BAD6E75}"/>
              </a:ext>
            </a:extLst>
          </p:cNvPr>
          <p:cNvSpPr txBox="1"/>
          <p:nvPr/>
        </p:nvSpPr>
        <p:spPr>
          <a:xfrm>
            <a:off x="328479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3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179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162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199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7B8BC-A0D4-4C30-9A1F-8AEE177F92FD}"/>
              </a:ext>
            </a:extLst>
          </p:cNvPr>
          <p:cNvSpPr txBox="1"/>
          <p:nvPr/>
        </p:nvSpPr>
        <p:spPr>
          <a:xfrm>
            <a:off x="4759551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4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252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213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181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E4FFB-75D5-4AB4-B44D-3F33F1CF891D}"/>
              </a:ext>
            </a:extLst>
          </p:cNvPr>
          <p:cNvSpPr txBox="1"/>
          <p:nvPr/>
        </p:nvSpPr>
        <p:spPr>
          <a:xfrm>
            <a:off x="623431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5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147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205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221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6B14C-8C7C-4B3F-B3C5-1BD1E37D9293}"/>
              </a:ext>
            </a:extLst>
          </p:cNvPr>
          <p:cNvSpPr txBox="1"/>
          <p:nvPr/>
        </p:nvSpPr>
        <p:spPr>
          <a:xfrm>
            <a:off x="770907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ASSET 6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195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214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155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EFAAB-F6AD-44D1-A61D-2A4AE33D9654}"/>
              </a:ext>
            </a:extLst>
          </p:cNvPr>
          <p:cNvSpPr txBox="1"/>
          <p:nvPr/>
        </p:nvSpPr>
        <p:spPr>
          <a:xfrm>
            <a:off x="325746" y="3003811"/>
            <a:ext cx="10851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 dirty="0">
                <a:solidFill>
                  <a:srgbClr val="595959"/>
                </a:solidFill>
              </a:rPr>
              <a:t>FONT COLOR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443EB-8948-4923-9AF9-844BAF7527C2}"/>
              </a:ext>
            </a:extLst>
          </p:cNvPr>
          <p:cNvSpPr/>
          <p:nvPr/>
        </p:nvSpPr>
        <p:spPr>
          <a:xfrm>
            <a:off x="335271" y="3301793"/>
            <a:ext cx="1112882" cy="44265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solidFill>
                <a:srgbClr val="59595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40338-43E9-4740-A9B1-0E02C6306CA7}"/>
              </a:ext>
            </a:extLst>
          </p:cNvPr>
          <p:cNvSpPr txBox="1"/>
          <p:nvPr/>
        </p:nvSpPr>
        <p:spPr>
          <a:xfrm>
            <a:off x="335271" y="3869918"/>
            <a:ext cx="883703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 dirty="0">
                <a:solidFill>
                  <a:srgbClr val="595959"/>
                </a:solidFill>
              </a:rPr>
              <a:t>FONT COLOR</a:t>
            </a:r>
          </a:p>
          <a:p>
            <a:pPr>
              <a:spcBef>
                <a:spcPts val="600"/>
              </a:spcBef>
            </a:pPr>
            <a:r>
              <a:rPr lang="en-IN" sz="1200" dirty="0">
                <a:solidFill>
                  <a:srgbClr val="595959"/>
                </a:solidFill>
              </a:rPr>
              <a:t>R: 89</a:t>
            </a:r>
          </a:p>
          <a:p>
            <a:r>
              <a:rPr lang="en-IN" sz="1200" dirty="0">
                <a:solidFill>
                  <a:srgbClr val="595959"/>
                </a:solidFill>
              </a:rPr>
              <a:t>G: 89</a:t>
            </a:r>
          </a:p>
          <a:p>
            <a:r>
              <a:rPr lang="en-IN" sz="1200" dirty="0">
                <a:solidFill>
                  <a:srgbClr val="595959"/>
                </a:solidFill>
              </a:rPr>
              <a:t>B: 89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3411DD-BA76-41C7-ADF0-7E43D09A1DB2}"/>
              </a:ext>
            </a:extLst>
          </p:cNvPr>
          <p:cNvGrpSpPr/>
          <p:nvPr/>
        </p:nvGrpSpPr>
        <p:grpSpPr>
          <a:xfrm>
            <a:off x="3276455" y="3261034"/>
            <a:ext cx="1662765" cy="379193"/>
            <a:chOff x="3197275" y="3272707"/>
            <a:chExt cx="1662765" cy="37919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A47A36-E381-483C-B833-139D75F81B28}"/>
                </a:ext>
              </a:extLst>
            </p:cNvPr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AAE967-B4D3-43BC-B9D0-69A413DEC89C}"/>
                </a:ext>
              </a:extLst>
            </p:cNvPr>
            <p:cNvSpPr txBox="1"/>
            <p:nvPr/>
          </p:nvSpPr>
          <p:spPr>
            <a:xfrm>
              <a:off x="3299099" y="3323804"/>
              <a:ext cx="14591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1800" b="1" dirty="0">
                  <a:solidFill>
                    <a:schemeClr val="bg1"/>
                  </a:solidFill>
                </a:rPr>
                <a:t>Trebuchet MS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428E92-6A13-4EEE-A66B-9981CC127020}"/>
              </a:ext>
            </a:extLst>
          </p:cNvPr>
          <p:cNvSpPr txBox="1"/>
          <p:nvPr/>
        </p:nvSpPr>
        <p:spPr>
          <a:xfrm>
            <a:off x="3276454" y="3003811"/>
            <a:ext cx="93923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 dirty="0">
                <a:solidFill>
                  <a:srgbClr val="595959"/>
                </a:solidFill>
              </a:rPr>
              <a:t>FONT TYPE</a:t>
            </a:r>
          </a:p>
        </p:txBody>
      </p:sp>
    </p:spTree>
    <p:extLst>
      <p:ext uri="{BB962C8B-B14F-4D97-AF65-F5344CB8AC3E}">
        <p14:creationId xmlns:p14="http://schemas.microsoft.com/office/powerpoint/2010/main" val="1465323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5212-61FB-4C03-947B-4188BA00539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567483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Image result for digital transformation shutterstock">
            <a:extLst>
              <a:ext uri="{FF2B5EF4-FFF2-40B4-BE49-F238E27FC236}">
                <a16:creationId xmlns:a16="http://schemas.microsoft.com/office/drawing/2014/main" id="{AA07EBF4-94A2-4E29-AA44-A3BFCABC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/>
        </p:blipFill>
        <p:spPr bwMode="auto">
          <a:xfrm>
            <a:off x="2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/>
        </p:nvSpPr>
        <p:spPr>
          <a:xfrm>
            <a:off x="1588" y="0"/>
            <a:ext cx="9144001" cy="51435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92AEFE-BAE5-4A16-8046-1CC388A1137A}"/>
              </a:ext>
            </a:extLst>
          </p:cNvPr>
          <p:cNvGrpSpPr/>
          <p:nvPr/>
        </p:nvGrpSpPr>
        <p:grpSpPr>
          <a:xfrm>
            <a:off x="6608239" y="2156752"/>
            <a:ext cx="1465634" cy="829997"/>
            <a:chOff x="9753598" y="1"/>
            <a:chExt cx="1739885" cy="985307"/>
          </a:xfrm>
        </p:grpSpPr>
        <p:sp>
          <p:nvSpPr>
            <p:cNvPr id="31" name="Round Same Side Corner Rectangle 72">
              <a:extLst>
                <a:ext uri="{FF2B5EF4-FFF2-40B4-BE49-F238E27FC236}">
                  <a16:creationId xmlns:a16="http://schemas.microsoft.com/office/drawing/2014/main" id="{04D70802-0F35-4919-BE7E-3D566C9A8826}"/>
                </a:ext>
              </a:extLst>
            </p:cNvPr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 dirty="0"/>
            </a:p>
          </p:txBody>
        </p:sp>
        <p:pic>
          <p:nvPicPr>
            <p:cNvPr id="32" name="Picture 2" descr="Image result for sify logo">
              <a:extLst>
                <a:ext uri="{FF2B5EF4-FFF2-40B4-BE49-F238E27FC236}">
                  <a16:creationId xmlns:a16="http://schemas.microsoft.com/office/drawing/2014/main" id="{F03FB8CE-A55B-45E9-9801-70D3FA9DB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29B0A5-3478-40ED-8C29-787110A9C1CE}"/>
              </a:ext>
            </a:extLst>
          </p:cNvPr>
          <p:cNvGrpSpPr/>
          <p:nvPr/>
        </p:nvGrpSpPr>
        <p:grpSpPr>
          <a:xfrm>
            <a:off x="-1" y="1629992"/>
            <a:ext cx="6350001" cy="1893780"/>
            <a:chOff x="-1" y="1629992"/>
            <a:chExt cx="6829063" cy="18937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1A53F10-CBC5-444F-AA00-64BF461C9C71}"/>
                </a:ext>
              </a:extLst>
            </p:cNvPr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4102996-43D2-4531-8F28-25FFF42A8FE6}"/>
                </a:ext>
              </a:extLst>
            </p:cNvPr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88A12A-52FF-434F-8992-444C36B493C3}"/>
                </a:ext>
              </a:extLst>
            </p:cNvPr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697701-4197-44C5-9DF6-DCE8EB7667A7}"/>
              </a:ext>
            </a:extLst>
          </p:cNvPr>
          <p:cNvGrpSpPr/>
          <p:nvPr/>
        </p:nvGrpSpPr>
        <p:grpSpPr>
          <a:xfrm>
            <a:off x="8352302" y="1710769"/>
            <a:ext cx="791697" cy="1725140"/>
            <a:chOff x="8352302" y="0"/>
            <a:chExt cx="791697" cy="51435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83C2F58-9D3E-4A33-9620-E2862F764A2C}"/>
                </a:ext>
              </a:extLst>
            </p:cNvPr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2590226-D46A-48CE-A2DA-6A9297A288BE}"/>
                </a:ext>
              </a:extLst>
            </p:cNvPr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61AEADA-3FE1-4B34-BF61-100EEBD93869}"/>
                </a:ext>
              </a:extLst>
            </p:cNvPr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F722-DBE4-4E6D-BFCC-DE5D388C69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6031" y="2314828"/>
            <a:ext cx="5450400" cy="524111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607680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CBFFE66-0EBA-46FF-AA31-6E868A667A5F}"/>
              </a:ext>
            </a:extLst>
          </p:cNvPr>
          <p:cNvGrpSpPr/>
          <p:nvPr/>
        </p:nvGrpSpPr>
        <p:grpSpPr>
          <a:xfrm rot="16200000">
            <a:off x="3869478" y="1710689"/>
            <a:ext cx="1405044" cy="1808430"/>
            <a:chOff x="9651545" y="1652096"/>
            <a:chExt cx="1873392" cy="2411240"/>
          </a:xfrm>
        </p:grpSpPr>
        <p:sp>
          <p:nvSpPr>
            <p:cNvPr id="5" name="Rectangle 80">
              <a:extLst>
                <a:ext uri="{FF2B5EF4-FFF2-40B4-BE49-F238E27FC236}">
                  <a16:creationId xmlns:a16="http://schemas.microsoft.com/office/drawing/2014/main" id="{B147A8D9-A5C8-4EFF-B7D9-B384FA84D77C}"/>
                </a:ext>
              </a:extLst>
            </p:cNvPr>
            <p:cNvSpPr/>
            <p:nvPr/>
          </p:nvSpPr>
          <p:spPr>
            <a:xfrm rot="5400000" flipV="1">
              <a:off x="9154760" y="2148881"/>
              <a:ext cx="2408732" cy="1415161"/>
            </a:xfrm>
            <a:custGeom>
              <a:avLst/>
              <a:gdLst>
                <a:gd name="connsiteX0" fmla="*/ 0 w 5414181"/>
                <a:gd name="connsiteY0" fmla="*/ 0 h 1252700"/>
                <a:gd name="connsiteX1" fmla="*/ 5414181 w 5414181"/>
                <a:gd name="connsiteY1" fmla="*/ 0 h 1252700"/>
                <a:gd name="connsiteX2" fmla="*/ 5414181 w 5414181"/>
                <a:gd name="connsiteY2" fmla="*/ 1252700 h 1252700"/>
                <a:gd name="connsiteX3" fmla="*/ 0 w 5414181"/>
                <a:gd name="connsiteY3" fmla="*/ 1252700 h 1252700"/>
                <a:gd name="connsiteX4" fmla="*/ 0 w 5414181"/>
                <a:gd name="connsiteY4" fmla="*/ 0 h 1252700"/>
                <a:gd name="connsiteX0" fmla="*/ 0 w 5414181"/>
                <a:gd name="connsiteY0" fmla="*/ 242626 h 1495326"/>
                <a:gd name="connsiteX1" fmla="*/ 5414181 w 5414181"/>
                <a:gd name="connsiteY1" fmla="*/ 242626 h 1495326"/>
                <a:gd name="connsiteX2" fmla="*/ 5414181 w 5414181"/>
                <a:gd name="connsiteY2" fmla="*/ 1495326 h 1495326"/>
                <a:gd name="connsiteX3" fmla="*/ 0 w 5414181"/>
                <a:gd name="connsiteY3" fmla="*/ 1495326 h 1495326"/>
                <a:gd name="connsiteX4" fmla="*/ 0 w 5414181"/>
                <a:gd name="connsiteY4" fmla="*/ 242626 h 1495326"/>
                <a:gd name="connsiteX0" fmla="*/ 0 w 5414181"/>
                <a:gd name="connsiteY0" fmla="*/ 389229 h 1641929"/>
                <a:gd name="connsiteX1" fmla="*/ 5414181 w 5414181"/>
                <a:gd name="connsiteY1" fmla="*/ 389229 h 1641929"/>
                <a:gd name="connsiteX2" fmla="*/ 5414181 w 5414181"/>
                <a:gd name="connsiteY2" fmla="*/ 1641929 h 1641929"/>
                <a:gd name="connsiteX3" fmla="*/ 0 w 5414181"/>
                <a:gd name="connsiteY3" fmla="*/ 1641929 h 1641929"/>
                <a:gd name="connsiteX4" fmla="*/ 0 w 5414181"/>
                <a:gd name="connsiteY4" fmla="*/ 389229 h 1641929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532632 h 1785332"/>
                <a:gd name="connsiteX1" fmla="*/ 5414181 w 5414181"/>
                <a:gd name="connsiteY1" fmla="*/ 532632 h 1785332"/>
                <a:gd name="connsiteX2" fmla="*/ 5414181 w 5414181"/>
                <a:gd name="connsiteY2" fmla="*/ 1785332 h 1785332"/>
                <a:gd name="connsiteX3" fmla="*/ 0 w 5414181"/>
                <a:gd name="connsiteY3" fmla="*/ 1785332 h 1785332"/>
                <a:gd name="connsiteX4" fmla="*/ 0 w 5414181"/>
                <a:gd name="connsiteY4" fmla="*/ 532632 h 1785332"/>
                <a:gd name="connsiteX0" fmla="*/ 0 w 5414181"/>
                <a:gd name="connsiteY0" fmla="*/ 654829 h 1907529"/>
                <a:gd name="connsiteX1" fmla="*/ 5414181 w 5414181"/>
                <a:gd name="connsiteY1" fmla="*/ 654829 h 1907529"/>
                <a:gd name="connsiteX2" fmla="*/ 5414181 w 5414181"/>
                <a:gd name="connsiteY2" fmla="*/ 1907529 h 1907529"/>
                <a:gd name="connsiteX3" fmla="*/ 0 w 5414181"/>
                <a:gd name="connsiteY3" fmla="*/ 1907529 h 1907529"/>
                <a:gd name="connsiteX4" fmla="*/ 0 w 5414181"/>
                <a:gd name="connsiteY4" fmla="*/ 654829 h 1907529"/>
                <a:gd name="connsiteX0" fmla="*/ 0 w 5414181"/>
                <a:gd name="connsiteY0" fmla="*/ 612884 h 1865584"/>
                <a:gd name="connsiteX1" fmla="*/ 2763656 w 5414181"/>
                <a:gd name="connsiteY1" fmla="*/ 0 h 1865584"/>
                <a:gd name="connsiteX2" fmla="*/ 5414181 w 5414181"/>
                <a:gd name="connsiteY2" fmla="*/ 612884 h 1865584"/>
                <a:gd name="connsiteX3" fmla="*/ 5414181 w 5414181"/>
                <a:gd name="connsiteY3" fmla="*/ 1865584 h 1865584"/>
                <a:gd name="connsiteX4" fmla="*/ 0 w 5414181"/>
                <a:gd name="connsiteY4" fmla="*/ 1865584 h 1865584"/>
                <a:gd name="connsiteX5" fmla="*/ 0 w 5414181"/>
                <a:gd name="connsiteY5" fmla="*/ 612884 h 1865584"/>
                <a:gd name="connsiteX0" fmla="*/ 0 w 5414181"/>
                <a:gd name="connsiteY0" fmla="*/ 428902 h 1681602"/>
                <a:gd name="connsiteX1" fmla="*/ 2741749 w 5414181"/>
                <a:gd name="connsiteY1" fmla="*/ 0 h 1681602"/>
                <a:gd name="connsiteX2" fmla="*/ 5414181 w 5414181"/>
                <a:gd name="connsiteY2" fmla="*/ 428902 h 1681602"/>
                <a:gd name="connsiteX3" fmla="*/ 5414181 w 5414181"/>
                <a:gd name="connsiteY3" fmla="*/ 1681602 h 1681602"/>
                <a:gd name="connsiteX4" fmla="*/ 0 w 5414181"/>
                <a:gd name="connsiteY4" fmla="*/ 1681602 h 1681602"/>
                <a:gd name="connsiteX5" fmla="*/ 0 w 5414181"/>
                <a:gd name="connsiteY5" fmla="*/ 428902 h 1681602"/>
                <a:gd name="connsiteX0" fmla="*/ 0 w 5414181"/>
                <a:gd name="connsiteY0" fmla="*/ 635881 h 1888581"/>
                <a:gd name="connsiteX1" fmla="*/ 2734447 w 5414181"/>
                <a:gd name="connsiteY1" fmla="*/ 0 h 1888581"/>
                <a:gd name="connsiteX2" fmla="*/ 5414181 w 5414181"/>
                <a:gd name="connsiteY2" fmla="*/ 635881 h 1888581"/>
                <a:gd name="connsiteX3" fmla="*/ 5414181 w 5414181"/>
                <a:gd name="connsiteY3" fmla="*/ 1888581 h 1888581"/>
                <a:gd name="connsiteX4" fmla="*/ 0 w 5414181"/>
                <a:gd name="connsiteY4" fmla="*/ 1888581 h 1888581"/>
                <a:gd name="connsiteX5" fmla="*/ 0 w 5414181"/>
                <a:gd name="connsiteY5" fmla="*/ 635881 h 1888581"/>
                <a:gd name="connsiteX0" fmla="*/ 0 w 5457994"/>
                <a:gd name="connsiteY0" fmla="*/ 635881 h 1888581"/>
                <a:gd name="connsiteX1" fmla="*/ 2734447 w 5457994"/>
                <a:gd name="connsiteY1" fmla="*/ 0 h 1888581"/>
                <a:gd name="connsiteX2" fmla="*/ 5457994 w 5457994"/>
                <a:gd name="connsiteY2" fmla="*/ 428902 h 1888581"/>
                <a:gd name="connsiteX3" fmla="*/ 5414181 w 5457994"/>
                <a:gd name="connsiteY3" fmla="*/ 1888581 h 1888581"/>
                <a:gd name="connsiteX4" fmla="*/ 0 w 5457994"/>
                <a:gd name="connsiteY4" fmla="*/ 1888581 h 1888581"/>
                <a:gd name="connsiteX5" fmla="*/ 0 w 5457994"/>
                <a:gd name="connsiteY5" fmla="*/ 635881 h 1888581"/>
                <a:gd name="connsiteX0" fmla="*/ 0 w 5457994"/>
                <a:gd name="connsiteY0" fmla="*/ 612883 h 1865583"/>
                <a:gd name="connsiteX1" fmla="*/ 2529984 w 5457994"/>
                <a:gd name="connsiteY1" fmla="*/ 0 h 1865583"/>
                <a:gd name="connsiteX2" fmla="*/ 5457994 w 5457994"/>
                <a:gd name="connsiteY2" fmla="*/ 405904 h 1865583"/>
                <a:gd name="connsiteX3" fmla="*/ 5414181 w 5457994"/>
                <a:gd name="connsiteY3" fmla="*/ 1865583 h 1865583"/>
                <a:gd name="connsiteX4" fmla="*/ 0 w 5457994"/>
                <a:gd name="connsiteY4" fmla="*/ 1865583 h 1865583"/>
                <a:gd name="connsiteX5" fmla="*/ 0 w 5457994"/>
                <a:gd name="connsiteY5" fmla="*/ 612883 h 1865583"/>
                <a:gd name="connsiteX0" fmla="*/ 0 w 5457994"/>
                <a:gd name="connsiteY0" fmla="*/ 520892 h 1773592"/>
                <a:gd name="connsiteX1" fmla="*/ 2449659 w 5457994"/>
                <a:gd name="connsiteY1" fmla="*/ 0 h 1773592"/>
                <a:gd name="connsiteX2" fmla="*/ 5457994 w 5457994"/>
                <a:gd name="connsiteY2" fmla="*/ 313913 h 1773592"/>
                <a:gd name="connsiteX3" fmla="*/ 5414181 w 5457994"/>
                <a:gd name="connsiteY3" fmla="*/ 1773592 h 1773592"/>
                <a:gd name="connsiteX4" fmla="*/ 0 w 5457994"/>
                <a:gd name="connsiteY4" fmla="*/ 1773592 h 1773592"/>
                <a:gd name="connsiteX5" fmla="*/ 0 w 5457994"/>
                <a:gd name="connsiteY5" fmla="*/ 520892 h 1773592"/>
                <a:gd name="connsiteX0" fmla="*/ 0 w 5457994"/>
                <a:gd name="connsiteY0" fmla="*/ 589885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589885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269938 h 1729617"/>
                <a:gd name="connsiteX1" fmla="*/ 2603007 w 5457994"/>
                <a:gd name="connsiteY1" fmla="*/ 2021 h 1729617"/>
                <a:gd name="connsiteX2" fmla="*/ 5457994 w 5457994"/>
                <a:gd name="connsiteY2" fmla="*/ 269938 h 1729617"/>
                <a:gd name="connsiteX3" fmla="*/ 5414181 w 5457994"/>
                <a:gd name="connsiteY3" fmla="*/ 1729617 h 1729617"/>
                <a:gd name="connsiteX4" fmla="*/ 0 w 5457994"/>
                <a:gd name="connsiteY4" fmla="*/ 1729617 h 1729617"/>
                <a:gd name="connsiteX5" fmla="*/ 0 w 5457994"/>
                <a:gd name="connsiteY5" fmla="*/ 269938 h 1729617"/>
                <a:gd name="connsiteX0" fmla="*/ 0 w 5457994"/>
                <a:gd name="connsiteY0" fmla="*/ 313912 h 1773591"/>
                <a:gd name="connsiteX1" fmla="*/ 2639518 w 5457994"/>
                <a:gd name="connsiteY1" fmla="*/ 0 h 1773591"/>
                <a:gd name="connsiteX2" fmla="*/ 5457994 w 5457994"/>
                <a:gd name="connsiteY2" fmla="*/ 313912 h 1773591"/>
                <a:gd name="connsiteX3" fmla="*/ 5414181 w 5457994"/>
                <a:gd name="connsiteY3" fmla="*/ 1773591 h 1773591"/>
                <a:gd name="connsiteX4" fmla="*/ 0 w 5457994"/>
                <a:gd name="connsiteY4" fmla="*/ 1773591 h 1773591"/>
                <a:gd name="connsiteX5" fmla="*/ 0 w 5457994"/>
                <a:gd name="connsiteY5" fmla="*/ 313912 h 17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7994" h="1773591">
                  <a:moveTo>
                    <a:pt x="0" y="313912"/>
                  </a:moveTo>
                  <a:cubicBezTo>
                    <a:pt x="613956" y="2982"/>
                    <a:pt x="1737155" y="0"/>
                    <a:pt x="2639518" y="0"/>
                  </a:cubicBezTo>
                  <a:cubicBezTo>
                    <a:pt x="3541881" y="0"/>
                    <a:pt x="5016240" y="2981"/>
                    <a:pt x="5457994" y="313912"/>
                  </a:cubicBezTo>
                  <a:lnTo>
                    <a:pt x="5414181" y="1773591"/>
                  </a:lnTo>
                  <a:lnTo>
                    <a:pt x="0" y="1773591"/>
                  </a:lnTo>
                  <a:lnTo>
                    <a:pt x="0" y="313912"/>
                  </a:lnTo>
                  <a:close/>
                </a:path>
              </a:pathLst>
            </a:custGeom>
            <a:solidFill>
              <a:srgbClr val="000000">
                <a:alpha val="30196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6847"/>
              <a:endParaRPr lang="en-IN" sz="1400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D0441C-52CF-4BC1-81C1-F63B306F6497}"/>
                </a:ext>
              </a:extLst>
            </p:cNvPr>
            <p:cNvSpPr/>
            <p:nvPr/>
          </p:nvSpPr>
          <p:spPr>
            <a:xfrm rot="5400000" flipH="1">
              <a:off x="9491664" y="2030063"/>
              <a:ext cx="2408733" cy="16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6847"/>
              <a:endParaRPr lang="en-IN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AutoShape 60">
            <a:extLst>
              <a:ext uri="{FF2B5EF4-FFF2-40B4-BE49-F238E27FC236}">
                <a16:creationId xmlns:a16="http://schemas.microsoft.com/office/drawing/2014/main" id="{B0B5F83F-8527-4AA2-8E57-E26E20B9AB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650667" y="2022223"/>
            <a:ext cx="3842669" cy="118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686" tIns="34843" rIns="69686" bIns="34843" numCol="1" anchor="t" anchorCtr="0" compatLnSpc="1">
            <a:prstTxWarp prst="textNoShape">
              <a:avLst/>
            </a:prstTxWarp>
          </a:bodyPr>
          <a:lstStyle/>
          <a:p>
            <a:pPr algn="ctr" defTabSz="696847"/>
            <a:r>
              <a:rPr lang="en-IN" sz="6100" dirty="0">
                <a:solidFill>
                  <a:srgbClr val="595959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B8839-2DE8-4E32-AACE-5718126A1761}"/>
              </a:ext>
            </a:extLst>
          </p:cNvPr>
          <p:cNvGrpSpPr/>
          <p:nvPr/>
        </p:nvGrpSpPr>
        <p:grpSpPr>
          <a:xfrm>
            <a:off x="291315" y="3741822"/>
            <a:ext cx="8515330" cy="758096"/>
            <a:chOff x="388418" y="4989095"/>
            <a:chExt cx="11353773" cy="10107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93061BB-6E88-49D5-96AC-0D4B954CFE65}"/>
                </a:ext>
              </a:extLst>
            </p:cNvPr>
            <p:cNvCxnSpPr/>
            <p:nvPr userDrawn="1"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EF8E9F-DDCB-4541-A42F-60DCBE2D01F7}"/>
                </a:ext>
              </a:extLst>
            </p:cNvPr>
            <p:cNvCxnSpPr/>
            <p:nvPr userDrawn="1"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5E21C7-F0FC-40D8-9ED6-3186344B50E3}"/>
                </a:ext>
              </a:extLst>
            </p:cNvPr>
            <p:cNvCxnSpPr/>
            <p:nvPr userDrawn="1"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F9EBE0-1E6B-4658-8793-8756CA68361A}"/>
                </a:ext>
              </a:extLst>
            </p:cNvPr>
            <p:cNvCxnSpPr/>
            <p:nvPr userDrawn="1"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CAEF2-56FF-434C-A027-5AC490A216F8}"/>
                </a:ext>
              </a:extLst>
            </p:cNvPr>
            <p:cNvCxnSpPr/>
            <p:nvPr userDrawn="1"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5EF6AD-A134-4584-BD4C-16BF16437488}"/>
                </a:ext>
              </a:extLst>
            </p:cNvPr>
            <p:cNvCxnSpPr/>
            <p:nvPr userDrawn="1"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E9512F-07E0-4A16-9DA9-947B2A8C3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0E8AED-823F-4FE2-A1E5-33EBECA3A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19" y="354615"/>
            <a:ext cx="1707598" cy="14333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4C3551-2C7A-40BB-8A32-75878B1B0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832" y="354615"/>
            <a:ext cx="1707598" cy="14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02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4000" y="367206"/>
            <a:ext cx="7538400" cy="369322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5212-61FB-4C03-947B-4188BA0053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5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9315217-BCC5-4F02-9294-ECE44B9855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 userDrawn="1"/>
        </p:nvSpPr>
        <p:spPr>
          <a:xfrm>
            <a:off x="8877270" y="0"/>
            <a:ext cx="266729" cy="51435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 userDrawn="1"/>
        </p:nvSpPr>
        <p:spPr>
          <a:xfrm>
            <a:off x="8613456" y="0"/>
            <a:ext cx="266729" cy="51435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 userDrawn="1"/>
        </p:nvSpPr>
        <p:spPr>
          <a:xfrm>
            <a:off x="8352302" y="0"/>
            <a:ext cx="266729" cy="51435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 userDrawn="1"/>
        </p:nvGrpSpPr>
        <p:grpSpPr>
          <a:xfrm>
            <a:off x="7411635" y="0"/>
            <a:ext cx="1465634" cy="829997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42ECC-394E-4910-8868-A2B6105FE687}"/>
              </a:ext>
            </a:extLst>
          </p:cNvPr>
          <p:cNvSpPr/>
          <p:nvPr userDrawn="1"/>
        </p:nvSpPr>
        <p:spPr>
          <a:xfrm>
            <a:off x="-2" y="3459678"/>
            <a:ext cx="8352000" cy="1683822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80"/>
              </a:lnSpc>
            </a:pPr>
            <a:endParaRPr lang="en-IN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1BC318-1D9A-4FE8-8146-270CB042918E}"/>
              </a:ext>
            </a:extLst>
          </p:cNvPr>
          <p:cNvSpPr/>
          <p:nvPr userDrawn="1"/>
        </p:nvSpPr>
        <p:spPr>
          <a:xfrm>
            <a:off x="-2" y="3370778"/>
            <a:ext cx="8352000" cy="88900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9" y="3629646"/>
            <a:ext cx="7348246" cy="750922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031" y="4315213"/>
            <a:ext cx="7316314" cy="34107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031" y="4696679"/>
            <a:ext cx="5112246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3809025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50">
                <a:latin typeface="Trebuchet MS" panose="020B0603020202020204" pitchFamily="34" charset="0"/>
              </a:defRPr>
            </a:lvl1pPr>
            <a:lvl2pPr>
              <a:defRPr sz="1050">
                <a:latin typeface="Trebuchet MS" panose="020B0603020202020204" pitchFamily="34" charset="0"/>
              </a:defRPr>
            </a:lvl2pPr>
            <a:lvl3pPr>
              <a:defRPr sz="1050">
                <a:latin typeface="Trebuchet MS" panose="020B0603020202020204" pitchFamily="34" charset="0"/>
              </a:defRPr>
            </a:lvl3pPr>
            <a:lvl4pPr>
              <a:defRPr sz="1050">
                <a:latin typeface="Trebuchet MS" panose="020B0603020202020204" pitchFamily="34" charset="0"/>
              </a:defRPr>
            </a:lvl4pPr>
            <a:lvl5pPr>
              <a:defRPr sz="105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1800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E643-9836-49FA-938C-3F5B2E2B3E6B}" type="datetime1">
              <a:rPr lang="en-IN" smtClean="0"/>
              <a:pPr/>
              <a:t>21-08-2023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2AAD-AB97-4618-96CB-15ED6A97490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1504"/>
            <a:ext cx="1584176" cy="63500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539553" y="789552"/>
            <a:ext cx="6552728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168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5251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851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digital transformation shutterstock">
            <a:extLst>
              <a:ext uri="{FF2B5EF4-FFF2-40B4-BE49-F238E27FC236}">
                <a16:creationId xmlns:a16="http://schemas.microsoft.com/office/drawing/2014/main" id="{83E8CBA3-0592-4CC5-B192-E3E39F1705D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00332-FD9E-43B4-A5EA-D655F50E55C6}"/>
              </a:ext>
            </a:extLst>
          </p:cNvPr>
          <p:cNvSpPr/>
          <p:nvPr userDrawn="1"/>
        </p:nvSpPr>
        <p:spPr>
          <a:xfrm>
            <a:off x="-1" y="3028449"/>
            <a:ext cx="6829063" cy="1841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62DC76-2326-4337-A09D-F6B09741B5C5}"/>
              </a:ext>
            </a:extLst>
          </p:cNvPr>
          <p:cNvSpPr/>
          <p:nvPr userDrawn="1"/>
        </p:nvSpPr>
        <p:spPr>
          <a:xfrm>
            <a:off x="0" y="3028449"/>
            <a:ext cx="6829062" cy="88900"/>
          </a:xfrm>
          <a:prstGeom prst="rect">
            <a:avLst/>
          </a:prstGeom>
          <a:solidFill>
            <a:srgbClr val="BDD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 userDrawn="1"/>
        </p:nvSpPr>
        <p:spPr>
          <a:xfrm>
            <a:off x="8877271" y="0"/>
            <a:ext cx="266729" cy="5143500"/>
          </a:xfrm>
          <a:prstGeom prst="rect">
            <a:avLst/>
          </a:prstGeom>
          <a:solidFill>
            <a:srgbClr val="BDD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 userDrawn="1"/>
        </p:nvSpPr>
        <p:spPr>
          <a:xfrm>
            <a:off x="8613457" y="0"/>
            <a:ext cx="266729" cy="5143500"/>
          </a:xfrm>
          <a:prstGeom prst="rect">
            <a:avLst/>
          </a:prstGeom>
          <a:solidFill>
            <a:srgbClr val="BDD70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 userDrawn="1"/>
        </p:nvSpPr>
        <p:spPr>
          <a:xfrm>
            <a:off x="8352303" y="0"/>
            <a:ext cx="266729" cy="5143500"/>
          </a:xfrm>
          <a:prstGeom prst="rect">
            <a:avLst/>
          </a:prstGeom>
          <a:solidFill>
            <a:srgbClr val="BDD70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 userDrawn="1"/>
        </p:nvGrpSpPr>
        <p:grpSpPr>
          <a:xfrm>
            <a:off x="7306510" y="1"/>
            <a:ext cx="1465634" cy="829997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lide Number Placeholder 27">
            <a:extLst>
              <a:ext uri="{FF2B5EF4-FFF2-40B4-BE49-F238E27FC236}">
                <a16:creationId xmlns:a16="http://schemas.microsoft.com/office/drawing/2014/main" id="{83D9CD19-34E8-4942-B632-FFBD3669E4B3}"/>
              </a:ext>
            </a:extLst>
          </p:cNvPr>
          <p:cNvSpPr txBox="1">
            <a:spLocks/>
          </p:cNvSpPr>
          <p:nvPr userDrawn="1"/>
        </p:nvSpPr>
        <p:spPr>
          <a:xfrm>
            <a:off x="3215861" y="4767264"/>
            <a:ext cx="2057400" cy="273844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defPPr>
              <a:defRPr lang="en-US"/>
            </a:defPPr>
            <a:lvl1pPr marL="0" algn="r" defTabSz="914286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8A3319-5104-4E46-B7BB-4F68F196E486}" type="slidenum">
              <a:rPr lang="en-IN" sz="1000" smtClean="0"/>
              <a:pPr/>
              <a:t>‹#›</a:t>
            </a:fld>
            <a:endParaRPr lang="en-IN" sz="10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E64CF6D-2EC1-4E99-9509-ABE945C9B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031" y="3348349"/>
            <a:ext cx="5112246" cy="34107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10253F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8F72929-D74C-4BDB-9B56-6937C3360D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031" y="3754390"/>
            <a:ext cx="5112246" cy="34107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E4206FC-F25B-4090-B5DC-00954F9FF8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031" y="4367938"/>
            <a:ext cx="5112246" cy="341072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Month ‘18</a:t>
            </a:r>
          </a:p>
        </p:txBody>
      </p:sp>
    </p:spTree>
    <p:extLst>
      <p:ext uri="{BB962C8B-B14F-4D97-AF65-F5344CB8AC3E}">
        <p14:creationId xmlns:p14="http://schemas.microsoft.com/office/powerpoint/2010/main" val="2951403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AGENDA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D161BB-E9A0-4C84-B81C-680E9D201940}"/>
              </a:ext>
            </a:extLst>
          </p:cNvPr>
          <p:cNvGrpSpPr/>
          <p:nvPr userDrawn="1"/>
        </p:nvGrpSpPr>
        <p:grpSpPr>
          <a:xfrm>
            <a:off x="324001" y="970388"/>
            <a:ext cx="739298" cy="584775"/>
            <a:chOff x="324000" y="970388"/>
            <a:chExt cx="739298" cy="5847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3166A6-F41B-45A4-92DF-F0B509EE8458}"/>
                </a:ext>
              </a:extLst>
            </p:cNvPr>
            <p:cNvSpPr/>
            <p:nvPr/>
          </p:nvSpPr>
          <p:spPr>
            <a:xfrm>
              <a:off x="324000" y="1034175"/>
              <a:ext cx="122382" cy="4572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2D2382-F5C6-45FF-9C5D-E8E26A951AC0}"/>
                </a:ext>
              </a:extLst>
            </p:cNvPr>
            <p:cNvSpPr txBox="1"/>
            <p:nvPr/>
          </p:nvSpPr>
          <p:spPr>
            <a:xfrm>
              <a:off x="462934" y="970388"/>
              <a:ext cx="600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Impact" pitchFamily="34" charset="0"/>
                </a:rPr>
                <a:t>01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DA82C5-F2E2-482A-A2A1-3CF744413BA8}"/>
              </a:ext>
            </a:extLst>
          </p:cNvPr>
          <p:cNvGrpSpPr/>
          <p:nvPr userDrawn="1"/>
        </p:nvGrpSpPr>
        <p:grpSpPr>
          <a:xfrm>
            <a:off x="324000" y="1609779"/>
            <a:ext cx="776242" cy="584775"/>
            <a:chOff x="324000" y="1609779"/>
            <a:chExt cx="776242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AA51CE-5F59-4296-B4EA-B308738960AB}"/>
                </a:ext>
              </a:extLst>
            </p:cNvPr>
            <p:cNvSpPr/>
            <p:nvPr/>
          </p:nvSpPr>
          <p:spPr>
            <a:xfrm>
              <a:off x="324000" y="1673566"/>
              <a:ext cx="122382" cy="45720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1A4343-C193-4CFA-8372-2E43A07B1845}"/>
                </a:ext>
              </a:extLst>
            </p:cNvPr>
            <p:cNvSpPr txBox="1"/>
            <p:nvPr/>
          </p:nvSpPr>
          <p:spPr>
            <a:xfrm>
              <a:off x="462934" y="1609779"/>
              <a:ext cx="637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2"/>
                  </a:solidFill>
                  <a:latin typeface="Impact" pitchFamily="34" charset="0"/>
                </a:rPr>
                <a:t>02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F5479A-D744-420E-865C-9CEE11BBC7E3}"/>
              </a:ext>
            </a:extLst>
          </p:cNvPr>
          <p:cNvGrpSpPr/>
          <p:nvPr userDrawn="1"/>
        </p:nvGrpSpPr>
        <p:grpSpPr>
          <a:xfrm>
            <a:off x="324000" y="2249170"/>
            <a:ext cx="776242" cy="584775"/>
            <a:chOff x="324000" y="2249170"/>
            <a:chExt cx="776242" cy="58477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680145-B3AD-4B2A-9E40-F5094E133BFE}"/>
                </a:ext>
              </a:extLst>
            </p:cNvPr>
            <p:cNvSpPr/>
            <p:nvPr/>
          </p:nvSpPr>
          <p:spPr>
            <a:xfrm>
              <a:off x="324000" y="2312957"/>
              <a:ext cx="122382" cy="457200"/>
            </a:xfrm>
            <a:prstGeom prst="rect">
              <a:avLst/>
            </a:prstGeom>
            <a:solidFill>
              <a:schemeClr val="accent3"/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F48DF7-6E11-486A-8FE6-AEE948204566}"/>
                </a:ext>
              </a:extLst>
            </p:cNvPr>
            <p:cNvSpPr txBox="1"/>
            <p:nvPr/>
          </p:nvSpPr>
          <p:spPr>
            <a:xfrm>
              <a:off x="462934" y="2249170"/>
              <a:ext cx="637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3"/>
                  </a:solidFill>
                  <a:latin typeface="Impact" pitchFamily="34" charset="0"/>
                </a:rPr>
                <a:t>03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AB779D-C36B-449A-90A1-4B9C9A8AB11D}"/>
              </a:ext>
            </a:extLst>
          </p:cNvPr>
          <p:cNvGrpSpPr/>
          <p:nvPr userDrawn="1"/>
        </p:nvGrpSpPr>
        <p:grpSpPr>
          <a:xfrm>
            <a:off x="324000" y="2888560"/>
            <a:ext cx="776242" cy="584775"/>
            <a:chOff x="324000" y="2888561"/>
            <a:chExt cx="776242" cy="5847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40F5ED-12D8-43D6-B130-3C4F403121C1}"/>
                </a:ext>
              </a:extLst>
            </p:cNvPr>
            <p:cNvSpPr/>
            <p:nvPr/>
          </p:nvSpPr>
          <p:spPr>
            <a:xfrm>
              <a:off x="324000" y="2952348"/>
              <a:ext cx="122382" cy="4572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4EFB40-188F-4F11-AF25-AA94EF9E5756}"/>
                </a:ext>
              </a:extLst>
            </p:cNvPr>
            <p:cNvSpPr txBox="1"/>
            <p:nvPr/>
          </p:nvSpPr>
          <p:spPr>
            <a:xfrm>
              <a:off x="462934" y="2888561"/>
              <a:ext cx="637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4"/>
                  </a:solidFill>
                  <a:latin typeface="Impact" pitchFamily="34" charset="0"/>
                </a:rPr>
                <a:t>04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9BE849-4E9C-4E5A-964F-03DD46AD681A}"/>
              </a:ext>
            </a:extLst>
          </p:cNvPr>
          <p:cNvGrpSpPr/>
          <p:nvPr userDrawn="1"/>
        </p:nvGrpSpPr>
        <p:grpSpPr>
          <a:xfrm>
            <a:off x="324000" y="3527951"/>
            <a:ext cx="869950" cy="584775"/>
            <a:chOff x="324000" y="3527952"/>
            <a:chExt cx="869950" cy="5847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CA7B16F-5C06-4879-B941-44B5FD928812}"/>
                </a:ext>
              </a:extLst>
            </p:cNvPr>
            <p:cNvSpPr/>
            <p:nvPr/>
          </p:nvSpPr>
          <p:spPr>
            <a:xfrm>
              <a:off x="324000" y="3591739"/>
              <a:ext cx="122382" cy="457200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13F642-8676-49CD-9378-2B6BD2FDEB24}"/>
                </a:ext>
              </a:extLst>
            </p:cNvPr>
            <p:cNvSpPr txBox="1"/>
            <p:nvPr/>
          </p:nvSpPr>
          <p:spPr>
            <a:xfrm>
              <a:off x="462934" y="3527952"/>
              <a:ext cx="731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5"/>
                  </a:solidFill>
                  <a:latin typeface="Impact" pitchFamily="34" charset="0"/>
                </a:rPr>
                <a:t>05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FFBDB2-5882-402C-9E75-62A32BA3279B}"/>
              </a:ext>
            </a:extLst>
          </p:cNvPr>
          <p:cNvGrpSpPr/>
          <p:nvPr userDrawn="1"/>
        </p:nvGrpSpPr>
        <p:grpSpPr>
          <a:xfrm>
            <a:off x="324000" y="4167341"/>
            <a:ext cx="869950" cy="584775"/>
            <a:chOff x="324000" y="4167342"/>
            <a:chExt cx="869950" cy="5847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D37896-6292-483B-89F7-8E03C1B9ED68}"/>
                </a:ext>
              </a:extLst>
            </p:cNvPr>
            <p:cNvSpPr/>
            <p:nvPr/>
          </p:nvSpPr>
          <p:spPr>
            <a:xfrm>
              <a:off x="324000" y="4231129"/>
              <a:ext cx="122382" cy="457200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</a:pPr>
              <a:endParaRPr lang="en-US" sz="1200" b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B6F334-07CC-4416-9A70-EE68005904F8}"/>
                </a:ext>
              </a:extLst>
            </p:cNvPr>
            <p:cNvSpPr txBox="1"/>
            <p:nvPr/>
          </p:nvSpPr>
          <p:spPr>
            <a:xfrm>
              <a:off x="462934" y="4167342"/>
              <a:ext cx="731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6"/>
                  </a:solidFill>
                  <a:latin typeface="Impact" pitchFamily="34" charset="0"/>
                </a:rPr>
                <a:t>06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2CE3C-896B-46F3-AA80-7C8037C97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100" y="1145559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SECTION DIVIDER 1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7522565-96B8-44DB-AB59-310E11A6DE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9100" y="1784949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SECTION DIVIDER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20B090F-D8BF-414D-90A1-D2DBE446D4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9100" y="2424340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SECTION DIVIDER 3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D56B850-8139-4412-AA48-5B3080C68A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100" y="3063732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SECTION DIVIDER 4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BAD39C6-C5BE-4DA1-BBBB-C5DDFB535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9100" y="3703122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SECTION DIVIDER 5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EDBBCB0-9781-4DA9-92FC-BE500461DC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9100" y="4342513"/>
            <a:ext cx="4896862" cy="234434"/>
          </a:xfrm>
        </p:spPr>
        <p:txBody>
          <a:bodyPr rIns="0" bIns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SECTION DIVIDER 6</a:t>
            </a:r>
          </a:p>
        </p:txBody>
      </p:sp>
    </p:spTree>
    <p:extLst>
      <p:ext uri="{BB962C8B-B14F-4D97-AF65-F5344CB8AC3E}">
        <p14:creationId xmlns:p14="http://schemas.microsoft.com/office/powerpoint/2010/main" val="173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367207"/>
            <a:ext cx="7538400" cy="36932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1" y="1026162"/>
            <a:ext cx="8412163" cy="3658553"/>
          </a:xfrm>
        </p:spPr>
        <p:txBody>
          <a:bodyPr/>
          <a:lstStyle>
            <a:lvl1pPr marL="226766" indent="-226766">
              <a:buFont typeface="Wingdings" panose="05000000000000000000" pitchFamily="2" charset="2"/>
              <a:buChar char="§"/>
              <a:defRPr/>
            </a:lvl1pPr>
            <a:lvl2pPr>
              <a:defRPr sz="1600"/>
            </a:lvl2pPr>
            <a:lvl3pPr marL="791981">
              <a:defRPr sz="1600"/>
            </a:lvl3pPr>
            <a:lvl4pPr marL="1079973">
              <a:defRPr sz="1400"/>
            </a:lvl4pPr>
            <a:lvl5pPr marL="1331967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74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3850" y="1026479"/>
            <a:ext cx="4103688" cy="3669347"/>
          </a:xfrm>
        </p:spPr>
        <p:txBody>
          <a:bodyPr>
            <a:normAutofit/>
          </a:bodyPr>
          <a:lstStyle>
            <a:lvl1pPr marL="226766" indent="-226766">
              <a:buFont typeface="Wingdings" panose="05000000000000000000" pitchFamily="2" charset="2"/>
              <a:buChar char="§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35514" y="1026479"/>
            <a:ext cx="4084637" cy="3669347"/>
          </a:xfrm>
        </p:spPr>
        <p:txBody>
          <a:bodyPr>
            <a:normAutofit/>
          </a:bodyPr>
          <a:lstStyle>
            <a:lvl1pPr marL="226766" indent="-226766">
              <a:buFont typeface="Wingdings" panose="05000000000000000000" pitchFamily="2" charset="2"/>
              <a:buChar char="§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367207"/>
            <a:ext cx="7578150" cy="36932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02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367212"/>
            <a:ext cx="7538400" cy="369322"/>
          </a:xfrm>
          <a:prstGeom prst="rect">
            <a:avLst/>
          </a:prstGeom>
        </p:spPr>
        <p:txBody>
          <a:bodyPr anchor="b"/>
          <a:lstStyle>
            <a:lvl1pPr marL="0" marR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1025125"/>
            <a:ext cx="4104000" cy="215444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457132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1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999" y="1333502"/>
            <a:ext cx="4104000" cy="3351213"/>
          </a:xfrm>
        </p:spPr>
        <p:txBody>
          <a:bodyPr tIns="0">
            <a:normAutofit/>
          </a:bodyPr>
          <a:lstStyle>
            <a:lvl1pPr marL="226766" indent="-226766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lang="en-US" sz="14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68715">
              <a:lnSpc>
                <a:spcPct val="100000"/>
              </a:lnSpc>
              <a:spcBef>
                <a:spcPts val="400"/>
              </a:spcBef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35514" y="1025125"/>
            <a:ext cx="4086000" cy="215444"/>
          </a:xfrm>
        </p:spPr>
        <p:txBody>
          <a:bodyPr wrap="square" rIns="0" bIns="0" anchor="ctr">
            <a:spAutoFit/>
          </a:bodyPr>
          <a:lstStyle>
            <a:lvl1pPr marL="0" marR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457132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1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35513" y="1333502"/>
            <a:ext cx="4086000" cy="3351213"/>
          </a:xfrm>
        </p:spPr>
        <p:txBody>
          <a:bodyPr tIns="0"/>
          <a:lstStyle>
            <a:lvl1pPr marL="285743" indent="-285743">
              <a:buFont typeface="Wingdings" panose="05000000000000000000" pitchFamily="2" charset="2"/>
              <a:buChar char="§"/>
              <a:defRPr lang="en-US" sz="14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68715" indent="-285707">
              <a:defRPr lang="en-US" sz="12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828" indent="-228566">
              <a:defRPr lang="en-US" sz="14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960" indent="-228566">
              <a:defRPr lang="en-US" sz="12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092" indent="-228566">
              <a:defRPr lang="en-US" sz="1200" kern="1200" dirty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6766" lvl="0" indent="-226766" algn="l" defTabSz="914264" rtl="0" eaLnBrk="1" latinLnBrk="0" hangingPunct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568715" lvl="1" indent="-285707" algn="l" defTabSz="914264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–"/>
            </a:pPr>
            <a:r>
              <a:rPr lang="en-US"/>
              <a:t>Second level</a:t>
            </a:r>
          </a:p>
          <a:p>
            <a:pPr marL="1142828" lvl="2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1599960" lvl="3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en-US"/>
              <a:t>Fourth level</a:t>
            </a:r>
          </a:p>
          <a:p>
            <a:pPr marL="2057092" lvl="4" indent="-228566" algn="l" defTabSz="914264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98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367207"/>
            <a:ext cx="7538400" cy="36932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4328B-D13C-42AE-AE8E-10B47BAE4610}"/>
              </a:ext>
            </a:extLst>
          </p:cNvPr>
          <p:cNvSpPr/>
          <p:nvPr userDrawn="1"/>
        </p:nvSpPr>
        <p:spPr>
          <a:xfrm>
            <a:off x="335271" y="1434528"/>
            <a:ext cx="1112882" cy="4426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FE044-BA97-42C4-9069-A63FF4388E19}"/>
              </a:ext>
            </a:extLst>
          </p:cNvPr>
          <p:cNvSpPr/>
          <p:nvPr userDrawn="1"/>
        </p:nvSpPr>
        <p:spPr>
          <a:xfrm>
            <a:off x="1810030" y="1434528"/>
            <a:ext cx="1112882" cy="442655"/>
          </a:xfrm>
          <a:prstGeom prst="rect">
            <a:avLst/>
          </a:prstGeom>
          <a:solidFill>
            <a:srgbClr val="E7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1BB78-6515-40CB-83F1-5E6A75ACED06}"/>
              </a:ext>
            </a:extLst>
          </p:cNvPr>
          <p:cNvSpPr/>
          <p:nvPr userDrawn="1"/>
        </p:nvSpPr>
        <p:spPr>
          <a:xfrm>
            <a:off x="3284791" y="1434528"/>
            <a:ext cx="1112882" cy="442655"/>
          </a:xfrm>
          <a:prstGeom prst="rect">
            <a:avLst/>
          </a:prstGeom>
          <a:solidFill>
            <a:srgbClr val="B3A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B22CD-BDE0-4F9E-8DBD-474744ADF3E8}"/>
              </a:ext>
            </a:extLst>
          </p:cNvPr>
          <p:cNvSpPr/>
          <p:nvPr userDrawn="1"/>
        </p:nvSpPr>
        <p:spPr>
          <a:xfrm>
            <a:off x="4759550" y="1434528"/>
            <a:ext cx="1112882" cy="442655"/>
          </a:xfrm>
          <a:prstGeom prst="rect">
            <a:avLst/>
          </a:prstGeom>
          <a:solidFill>
            <a:srgbClr val="FDD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8742DC-982D-4662-9434-A248A25BD175}"/>
              </a:ext>
            </a:extLst>
          </p:cNvPr>
          <p:cNvSpPr/>
          <p:nvPr userDrawn="1"/>
        </p:nvSpPr>
        <p:spPr>
          <a:xfrm>
            <a:off x="6234310" y="1434528"/>
            <a:ext cx="1112882" cy="442655"/>
          </a:xfrm>
          <a:prstGeom prst="rect">
            <a:avLst/>
          </a:prstGeom>
          <a:solidFill>
            <a:srgbClr val="93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898B4F-2DAB-49EA-AF24-A869636DFC83}"/>
              </a:ext>
            </a:extLst>
          </p:cNvPr>
          <p:cNvSpPr/>
          <p:nvPr userDrawn="1"/>
        </p:nvSpPr>
        <p:spPr>
          <a:xfrm>
            <a:off x="7709071" y="1434528"/>
            <a:ext cx="1112882" cy="442655"/>
          </a:xfrm>
          <a:prstGeom prst="rect">
            <a:avLst/>
          </a:prstGeom>
          <a:solidFill>
            <a:srgbClr val="C3D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47637-0770-4AAA-93A5-EBEA61797A46}"/>
              </a:ext>
            </a:extLst>
          </p:cNvPr>
          <p:cNvSpPr txBox="1"/>
          <p:nvPr userDrawn="1"/>
        </p:nvSpPr>
        <p:spPr>
          <a:xfrm>
            <a:off x="33527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>
                <a:solidFill>
                  <a:srgbClr val="595959"/>
                </a:solidFill>
              </a:rPr>
              <a:t>ASSET 1</a:t>
            </a:r>
          </a:p>
          <a:p>
            <a:pPr>
              <a:spcBef>
                <a:spcPts val="600"/>
              </a:spcBef>
            </a:pPr>
            <a:r>
              <a:rPr lang="en-IN" sz="1200">
                <a:solidFill>
                  <a:srgbClr val="595959"/>
                </a:solidFill>
              </a:rPr>
              <a:t>R: 142</a:t>
            </a:r>
          </a:p>
          <a:p>
            <a:r>
              <a:rPr lang="en-IN" sz="1200">
                <a:solidFill>
                  <a:srgbClr val="595959"/>
                </a:solidFill>
              </a:rPr>
              <a:t>G: 180</a:t>
            </a:r>
          </a:p>
          <a:p>
            <a:r>
              <a:rPr lang="en-IN" sz="1200">
                <a:solidFill>
                  <a:srgbClr val="595959"/>
                </a:solidFill>
              </a:rPr>
              <a:t>B: 227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C2F1AA-F8F7-4BF2-A2FC-645DA7181D85}"/>
              </a:ext>
            </a:extLst>
          </p:cNvPr>
          <p:cNvSpPr txBox="1"/>
          <p:nvPr userDrawn="1"/>
        </p:nvSpPr>
        <p:spPr>
          <a:xfrm>
            <a:off x="325746" y="1027619"/>
            <a:ext cx="143456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>
                <a:solidFill>
                  <a:srgbClr val="595959"/>
                </a:solidFill>
              </a:rPr>
              <a:t>PRIMARY COLORS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1CFA7-B0A8-404A-8755-747CC477C574}"/>
              </a:ext>
            </a:extLst>
          </p:cNvPr>
          <p:cNvSpPr txBox="1"/>
          <p:nvPr userDrawn="1"/>
        </p:nvSpPr>
        <p:spPr>
          <a:xfrm>
            <a:off x="181003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>
                <a:solidFill>
                  <a:srgbClr val="595959"/>
                </a:solidFill>
              </a:rPr>
              <a:t>ASSET 2</a:t>
            </a:r>
          </a:p>
          <a:p>
            <a:pPr>
              <a:spcBef>
                <a:spcPts val="600"/>
              </a:spcBef>
            </a:pPr>
            <a:r>
              <a:rPr lang="en-IN" sz="1200">
                <a:solidFill>
                  <a:srgbClr val="595959"/>
                </a:solidFill>
              </a:rPr>
              <a:t>R: 230</a:t>
            </a:r>
          </a:p>
          <a:p>
            <a:r>
              <a:rPr lang="en-IN" sz="1200">
                <a:solidFill>
                  <a:srgbClr val="595959"/>
                </a:solidFill>
              </a:rPr>
              <a:t>G: 185</a:t>
            </a:r>
          </a:p>
          <a:p>
            <a:r>
              <a:rPr lang="en-IN" sz="1200">
                <a:solidFill>
                  <a:srgbClr val="595959"/>
                </a:solidFill>
              </a:rPr>
              <a:t>B: 184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E051D-C9B6-4A62-8278-1A977BAD6E75}"/>
              </a:ext>
            </a:extLst>
          </p:cNvPr>
          <p:cNvSpPr txBox="1"/>
          <p:nvPr userDrawn="1"/>
        </p:nvSpPr>
        <p:spPr>
          <a:xfrm>
            <a:off x="328479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>
                <a:solidFill>
                  <a:srgbClr val="595959"/>
                </a:solidFill>
              </a:rPr>
              <a:t>ASSET 3</a:t>
            </a:r>
          </a:p>
          <a:p>
            <a:pPr>
              <a:spcBef>
                <a:spcPts val="600"/>
              </a:spcBef>
            </a:pPr>
            <a:r>
              <a:rPr lang="en-IN" sz="1200">
                <a:solidFill>
                  <a:srgbClr val="595959"/>
                </a:solidFill>
              </a:rPr>
              <a:t>R: 179</a:t>
            </a:r>
          </a:p>
          <a:p>
            <a:r>
              <a:rPr lang="en-IN" sz="1200">
                <a:solidFill>
                  <a:srgbClr val="595959"/>
                </a:solidFill>
              </a:rPr>
              <a:t>G: 162</a:t>
            </a:r>
          </a:p>
          <a:p>
            <a:r>
              <a:rPr lang="en-IN" sz="1200">
                <a:solidFill>
                  <a:srgbClr val="595959"/>
                </a:solidFill>
              </a:rPr>
              <a:t>B: 199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7B8BC-A0D4-4C30-9A1F-8AEE177F92FD}"/>
              </a:ext>
            </a:extLst>
          </p:cNvPr>
          <p:cNvSpPr txBox="1"/>
          <p:nvPr userDrawn="1"/>
        </p:nvSpPr>
        <p:spPr>
          <a:xfrm>
            <a:off x="4759551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>
                <a:solidFill>
                  <a:srgbClr val="595959"/>
                </a:solidFill>
              </a:rPr>
              <a:t>ASSET 4</a:t>
            </a:r>
          </a:p>
          <a:p>
            <a:pPr>
              <a:spcBef>
                <a:spcPts val="600"/>
              </a:spcBef>
            </a:pPr>
            <a:r>
              <a:rPr lang="en-IN" sz="1200">
                <a:solidFill>
                  <a:srgbClr val="595959"/>
                </a:solidFill>
              </a:rPr>
              <a:t>R: 252</a:t>
            </a:r>
          </a:p>
          <a:p>
            <a:r>
              <a:rPr lang="en-IN" sz="1200">
                <a:solidFill>
                  <a:srgbClr val="595959"/>
                </a:solidFill>
              </a:rPr>
              <a:t>G: 213</a:t>
            </a:r>
          </a:p>
          <a:p>
            <a:r>
              <a:rPr lang="en-IN" sz="1200">
                <a:solidFill>
                  <a:srgbClr val="595959"/>
                </a:solidFill>
              </a:rPr>
              <a:t>B: 181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E4FFB-75D5-4AB4-B44D-3F33F1CF891D}"/>
              </a:ext>
            </a:extLst>
          </p:cNvPr>
          <p:cNvSpPr txBox="1"/>
          <p:nvPr userDrawn="1"/>
        </p:nvSpPr>
        <p:spPr>
          <a:xfrm>
            <a:off x="623431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>
                <a:solidFill>
                  <a:srgbClr val="595959"/>
                </a:solidFill>
              </a:rPr>
              <a:t>ASSET 5</a:t>
            </a:r>
          </a:p>
          <a:p>
            <a:pPr>
              <a:spcBef>
                <a:spcPts val="600"/>
              </a:spcBef>
            </a:pPr>
            <a:r>
              <a:rPr lang="en-IN" sz="1200">
                <a:solidFill>
                  <a:srgbClr val="595959"/>
                </a:solidFill>
              </a:rPr>
              <a:t>R: 147</a:t>
            </a:r>
          </a:p>
          <a:p>
            <a:r>
              <a:rPr lang="en-IN" sz="1200">
                <a:solidFill>
                  <a:srgbClr val="595959"/>
                </a:solidFill>
              </a:rPr>
              <a:t>G: 205</a:t>
            </a:r>
          </a:p>
          <a:p>
            <a:r>
              <a:rPr lang="en-IN" sz="1200">
                <a:solidFill>
                  <a:srgbClr val="595959"/>
                </a:solidFill>
              </a:rPr>
              <a:t>B: 221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6B14C-8C7C-4B3F-B3C5-1BD1E37D9293}"/>
              </a:ext>
            </a:extLst>
          </p:cNvPr>
          <p:cNvSpPr txBox="1"/>
          <p:nvPr userDrawn="1"/>
        </p:nvSpPr>
        <p:spPr>
          <a:xfrm>
            <a:off x="7709070" y="2002653"/>
            <a:ext cx="534249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>
                <a:solidFill>
                  <a:srgbClr val="595959"/>
                </a:solidFill>
              </a:rPr>
              <a:t>ASSET 6</a:t>
            </a:r>
          </a:p>
          <a:p>
            <a:pPr>
              <a:spcBef>
                <a:spcPts val="600"/>
              </a:spcBef>
            </a:pPr>
            <a:r>
              <a:rPr lang="en-IN" sz="1200">
                <a:solidFill>
                  <a:srgbClr val="595959"/>
                </a:solidFill>
              </a:rPr>
              <a:t>R: 195</a:t>
            </a:r>
          </a:p>
          <a:p>
            <a:r>
              <a:rPr lang="en-IN" sz="1200">
                <a:solidFill>
                  <a:srgbClr val="595959"/>
                </a:solidFill>
              </a:rPr>
              <a:t>G: 214</a:t>
            </a:r>
          </a:p>
          <a:p>
            <a:r>
              <a:rPr lang="en-IN" sz="1200">
                <a:solidFill>
                  <a:srgbClr val="595959"/>
                </a:solidFill>
              </a:rPr>
              <a:t>B: 155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EFAAB-F6AD-44D1-A61D-2A4AE33D9654}"/>
              </a:ext>
            </a:extLst>
          </p:cNvPr>
          <p:cNvSpPr txBox="1"/>
          <p:nvPr userDrawn="1"/>
        </p:nvSpPr>
        <p:spPr>
          <a:xfrm>
            <a:off x="325746" y="3003811"/>
            <a:ext cx="10851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>
                <a:solidFill>
                  <a:srgbClr val="595959"/>
                </a:solidFill>
              </a:rPr>
              <a:t>FONT COLOR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443EB-8948-4923-9AF9-844BAF7527C2}"/>
              </a:ext>
            </a:extLst>
          </p:cNvPr>
          <p:cNvSpPr/>
          <p:nvPr userDrawn="1"/>
        </p:nvSpPr>
        <p:spPr>
          <a:xfrm>
            <a:off x="335271" y="3301793"/>
            <a:ext cx="1112882" cy="44265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solidFill>
                <a:srgbClr val="59595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40338-43E9-4740-A9B1-0E02C6306CA7}"/>
              </a:ext>
            </a:extLst>
          </p:cNvPr>
          <p:cNvSpPr txBox="1"/>
          <p:nvPr userDrawn="1"/>
        </p:nvSpPr>
        <p:spPr>
          <a:xfrm>
            <a:off x="335271" y="3869918"/>
            <a:ext cx="883703" cy="8156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200">
                <a:solidFill>
                  <a:srgbClr val="595959"/>
                </a:solidFill>
              </a:rPr>
              <a:t>FONT COLOR</a:t>
            </a:r>
          </a:p>
          <a:p>
            <a:pPr>
              <a:spcBef>
                <a:spcPts val="600"/>
              </a:spcBef>
            </a:pPr>
            <a:r>
              <a:rPr lang="en-IN" sz="1200">
                <a:solidFill>
                  <a:srgbClr val="595959"/>
                </a:solidFill>
              </a:rPr>
              <a:t>R: 89</a:t>
            </a:r>
          </a:p>
          <a:p>
            <a:r>
              <a:rPr lang="en-IN" sz="1200">
                <a:solidFill>
                  <a:srgbClr val="595959"/>
                </a:solidFill>
              </a:rPr>
              <a:t>G: 89</a:t>
            </a:r>
          </a:p>
          <a:p>
            <a:r>
              <a:rPr lang="en-IN" sz="1200">
                <a:solidFill>
                  <a:srgbClr val="595959"/>
                </a:solidFill>
              </a:rPr>
              <a:t>B: 89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3411DD-BA76-41C7-ADF0-7E43D09A1DB2}"/>
              </a:ext>
            </a:extLst>
          </p:cNvPr>
          <p:cNvGrpSpPr/>
          <p:nvPr userDrawn="1"/>
        </p:nvGrpSpPr>
        <p:grpSpPr>
          <a:xfrm>
            <a:off x="3276455" y="3261034"/>
            <a:ext cx="1662765" cy="379193"/>
            <a:chOff x="3197275" y="3272707"/>
            <a:chExt cx="1662765" cy="37919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A47A36-E381-483C-B833-139D75F81B28}"/>
                </a:ext>
              </a:extLst>
            </p:cNvPr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AAE967-B4D3-43BC-B9D0-69A413DEC89C}"/>
                </a:ext>
              </a:extLst>
            </p:cNvPr>
            <p:cNvSpPr txBox="1"/>
            <p:nvPr/>
          </p:nvSpPr>
          <p:spPr>
            <a:xfrm>
              <a:off x="3299099" y="3323804"/>
              <a:ext cx="145911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1800" b="1">
                  <a:solidFill>
                    <a:schemeClr val="bg1"/>
                  </a:solidFill>
                </a:rPr>
                <a:t>Trebuchet MS</a:t>
              </a:r>
              <a:endParaRPr lang="en-IN" sz="12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428E92-6A13-4EEE-A66B-9981CC127020}"/>
              </a:ext>
            </a:extLst>
          </p:cNvPr>
          <p:cNvSpPr txBox="1"/>
          <p:nvPr userDrawn="1"/>
        </p:nvSpPr>
        <p:spPr>
          <a:xfrm>
            <a:off x="3276454" y="3003811"/>
            <a:ext cx="93923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400" b="1">
                <a:solidFill>
                  <a:srgbClr val="595959"/>
                </a:solidFill>
              </a:rPr>
              <a:t>FONT TYPE</a:t>
            </a:r>
          </a:p>
        </p:txBody>
      </p:sp>
    </p:spTree>
    <p:extLst>
      <p:ext uri="{BB962C8B-B14F-4D97-AF65-F5344CB8AC3E}">
        <p14:creationId xmlns:p14="http://schemas.microsoft.com/office/powerpoint/2010/main" val="1510594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9211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B7FD8419-B6A8-4524-B321-09A098BB40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0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-1303" y="0"/>
            <a:ext cx="9144001" cy="5143500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42ECC-394E-4910-8868-A2B6105FE687}"/>
              </a:ext>
            </a:extLst>
          </p:cNvPr>
          <p:cNvSpPr/>
          <p:nvPr userDrawn="1"/>
        </p:nvSpPr>
        <p:spPr>
          <a:xfrm>
            <a:off x="-2" y="3459678"/>
            <a:ext cx="8352000" cy="168382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80"/>
              </a:lnSpc>
            </a:pPr>
            <a:endParaRPr lang="en-IN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99" y="3629646"/>
            <a:ext cx="7348246" cy="750922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031" y="4315213"/>
            <a:ext cx="7316314" cy="34107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031" y="4696679"/>
            <a:ext cx="5112246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2062B-A8E4-4E10-B117-2250462406DA}"/>
              </a:ext>
            </a:extLst>
          </p:cNvPr>
          <p:cNvSpPr/>
          <p:nvPr userDrawn="1"/>
        </p:nvSpPr>
        <p:spPr>
          <a:xfrm>
            <a:off x="8877270" y="0"/>
            <a:ext cx="266729" cy="51435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DBE00F-BF6C-4A01-89DF-011CDE128EEE}"/>
              </a:ext>
            </a:extLst>
          </p:cNvPr>
          <p:cNvSpPr/>
          <p:nvPr userDrawn="1"/>
        </p:nvSpPr>
        <p:spPr>
          <a:xfrm>
            <a:off x="8613456" y="0"/>
            <a:ext cx="266729" cy="51435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E4BCD-841E-47A8-B0B8-D765860C09AE}"/>
              </a:ext>
            </a:extLst>
          </p:cNvPr>
          <p:cNvSpPr/>
          <p:nvPr userDrawn="1"/>
        </p:nvSpPr>
        <p:spPr>
          <a:xfrm>
            <a:off x="8352302" y="0"/>
            <a:ext cx="266729" cy="51435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5DAD2E-CFD4-4162-83A3-18406154A14A}"/>
              </a:ext>
            </a:extLst>
          </p:cNvPr>
          <p:cNvGrpSpPr/>
          <p:nvPr userDrawn="1"/>
        </p:nvGrpSpPr>
        <p:grpSpPr>
          <a:xfrm>
            <a:off x="7411635" y="0"/>
            <a:ext cx="1465634" cy="829997"/>
            <a:chOff x="9753599" y="1"/>
            <a:chExt cx="1739885" cy="985307"/>
          </a:xfrm>
        </p:grpSpPr>
        <p:sp>
          <p:nvSpPr>
            <p:cNvPr id="24" name="Round Same Side Corner Rectangle 72">
              <a:extLst>
                <a:ext uri="{FF2B5EF4-FFF2-40B4-BE49-F238E27FC236}">
                  <a16:creationId xmlns:a16="http://schemas.microsoft.com/office/drawing/2014/main" id="{AC0BF277-2F25-4BF0-B54E-DE00EDAC3B51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27" name="Picture 2" descr="Image result for sify logo">
              <a:extLst>
                <a:ext uri="{FF2B5EF4-FFF2-40B4-BE49-F238E27FC236}">
                  <a16:creationId xmlns:a16="http://schemas.microsoft.com/office/drawing/2014/main" id="{4525AF17-0DF1-4E37-B990-EBDBA023D3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4C82528-2214-4B66-BA21-C576C3FAA2BC}"/>
              </a:ext>
            </a:extLst>
          </p:cNvPr>
          <p:cNvSpPr/>
          <p:nvPr userDrawn="1"/>
        </p:nvSpPr>
        <p:spPr>
          <a:xfrm>
            <a:off x="-2" y="3370778"/>
            <a:ext cx="8352000" cy="88900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4975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917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4000" y="367206"/>
            <a:ext cx="7538400" cy="369322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46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BEEF37-4D23-41C9-9028-986A450A574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17C1C2-C06F-42E5-87E4-923613C972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0" y="311790"/>
            <a:ext cx="7538400" cy="369322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9F590-6FC7-1C4F-8E21-907E157C4E6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9A2F99-B8DE-5449-98F4-A551E6DCFABD}"/>
              </a:ext>
            </a:extLst>
          </p:cNvPr>
          <p:cNvGrpSpPr/>
          <p:nvPr userDrawn="1"/>
        </p:nvGrpSpPr>
        <p:grpSpPr>
          <a:xfrm>
            <a:off x="107381" y="4896181"/>
            <a:ext cx="1153298" cy="246221"/>
            <a:chOff x="324000" y="4788545"/>
            <a:chExt cx="1153298" cy="2462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DAD7AA-CB4F-7945-86A0-70D55D1547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00" y="4821050"/>
              <a:ext cx="342368" cy="18121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3F8A55-6425-B443-85D9-EB0EF6F93434}"/>
                </a:ext>
              </a:extLst>
            </p:cNvPr>
            <p:cNvSpPr/>
            <p:nvPr userDrawn="1"/>
          </p:nvSpPr>
          <p:spPr>
            <a:xfrm>
              <a:off x="584105" y="4788545"/>
              <a:ext cx="89319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/>
                <a:t>Confidential</a:t>
              </a:r>
              <a:endParaRPr lang="en-US" sz="1000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411025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C79BB-DFBF-4095-8290-D3EFBA1ECC3C}"/>
              </a:ext>
            </a:extLst>
          </p:cNvPr>
          <p:cNvSpPr txBox="1">
            <a:spLocks/>
          </p:cNvSpPr>
          <p:nvPr userDrawn="1"/>
        </p:nvSpPr>
        <p:spPr>
          <a:xfrm>
            <a:off x="8680314" y="4948700"/>
            <a:ext cx="419747" cy="144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91428" tIns="45715" rIns="0" bIns="45715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6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000" y="257731"/>
            <a:ext cx="7538400" cy="36933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987425"/>
            <a:ext cx="8496150" cy="3744913"/>
          </a:xfrm>
        </p:spPr>
        <p:txBody>
          <a:bodyPr/>
          <a:lstStyle>
            <a:lvl1pPr marL="226772" indent="-226772">
              <a:buFont typeface="Wingdings" panose="05000000000000000000" pitchFamily="2" charset="2"/>
              <a:buChar char="§"/>
              <a:defRPr/>
            </a:lvl1pPr>
            <a:lvl2pPr>
              <a:defRPr sz="1600"/>
            </a:lvl2pPr>
            <a:lvl3pPr marL="792000">
              <a:defRPr sz="1600"/>
            </a:lvl3pPr>
            <a:lvl4pPr marL="1080000">
              <a:defRPr sz="1400"/>
            </a:lvl4pPr>
            <a:lvl5pPr marL="13320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76D5D4-6F02-4BCF-9E18-BE84FEBED785}"/>
              </a:ext>
            </a:extLst>
          </p:cNvPr>
          <p:cNvSpPr txBox="1">
            <a:spLocks/>
          </p:cNvSpPr>
          <p:nvPr userDrawn="1"/>
        </p:nvSpPr>
        <p:spPr>
          <a:xfrm>
            <a:off x="8680314" y="4948700"/>
            <a:ext cx="419747" cy="144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91428" tIns="45715" rIns="0" bIns="45715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3850" y="987426"/>
            <a:ext cx="4068763" cy="3744912"/>
          </a:xfrm>
        </p:spPr>
        <p:txBody>
          <a:bodyPr>
            <a:normAutofit/>
          </a:bodyPr>
          <a:lstStyle>
            <a:lvl1pPr marL="226772" indent="-226772">
              <a:buFont typeface="Wingdings" panose="05000000000000000000" pitchFamily="2" charset="2"/>
              <a:buChar char="§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1388" y="987426"/>
            <a:ext cx="4068762" cy="3744912"/>
          </a:xfrm>
        </p:spPr>
        <p:txBody>
          <a:bodyPr>
            <a:normAutofit/>
          </a:bodyPr>
          <a:lstStyle>
            <a:lvl1pPr marL="226772" indent="-226772">
              <a:buFont typeface="Wingdings" panose="05000000000000000000" pitchFamily="2" charset="2"/>
              <a:buChar char="§"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257731"/>
            <a:ext cx="7578150" cy="36933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A86DE-5F51-4937-8D12-571829454B28}"/>
              </a:ext>
            </a:extLst>
          </p:cNvPr>
          <p:cNvSpPr txBox="1">
            <a:spLocks/>
          </p:cNvSpPr>
          <p:nvPr userDrawn="1"/>
        </p:nvSpPr>
        <p:spPr>
          <a:xfrm>
            <a:off x="8680314" y="4948700"/>
            <a:ext cx="419747" cy="144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91428" tIns="45715" rIns="0" bIns="45715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1025124"/>
            <a:ext cx="4104000" cy="215444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999" y="1333501"/>
            <a:ext cx="4104000" cy="3351213"/>
          </a:xfrm>
        </p:spPr>
        <p:txBody>
          <a:bodyPr tIns="0">
            <a:normAutofit/>
          </a:bodyPr>
          <a:lstStyle>
            <a:lvl1pPr marL="226772" indent="-226772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lang="en-US" sz="14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68729">
              <a:lnSpc>
                <a:spcPct val="100000"/>
              </a:lnSpc>
              <a:spcBef>
                <a:spcPts val="400"/>
              </a:spcBef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35514" y="1025124"/>
            <a:ext cx="4086000" cy="215444"/>
          </a:xfrm>
        </p:spPr>
        <p:txBody>
          <a:bodyPr wrap="square" rIns="0" bIns="0" anchor="ctr">
            <a:spAutoFit/>
          </a:bodyPr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1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35513" y="1333501"/>
            <a:ext cx="4086000" cy="3351213"/>
          </a:xfrm>
        </p:spPr>
        <p:txBody>
          <a:bodyPr tIns="0"/>
          <a:lstStyle>
            <a:lvl1pPr marL="285750" indent="-285750">
              <a:buFont typeface="Wingdings" panose="05000000000000000000" pitchFamily="2" charset="2"/>
              <a:buChar char="§"/>
              <a:defRPr lang="en-US" sz="14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68729" indent="-285714">
              <a:defRPr lang="en-US" sz="12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2857" indent="-228571">
              <a:defRPr lang="en-US" sz="14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000" indent="-228571">
              <a:defRPr lang="en-US" sz="12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143" indent="-228571">
              <a:defRPr lang="en-US" sz="1200" kern="1200" dirty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6772" lvl="0" indent="-226772" algn="l" defTabSz="914286" rtl="0" eaLnBrk="1" latinLnBrk="0" hangingPunct="1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568729" lvl="1" indent="-285714" algn="l" defTabSz="914286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–"/>
            </a:pPr>
            <a:r>
              <a:rPr lang="en-US"/>
              <a:t>Second level</a:t>
            </a:r>
          </a:p>
          <a:p>
            <a:pPr marL="1142857" lvl="2" indent="-228571" algn="l" defTabSz="914286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1600000" lvl="3" indent="-228571" algn="l" defTabSz="914286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</a:pPr>
            <a:r>
              <a:rPr lang="en-US"/>
              <a:t>Fourth level</a:t>
            </a:r>
          </a:p>
          <a:p>
            <a:pPr marL="2057143" lvl="4" indent="-228571" algn="l" defTabSz="914286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9D03EB-57A9-4FE6-8E52-835EF245D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57731"/>
            <a:ext cx="7578150" cy="36933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D56A18-3F29-4703-A5F8-FDCB1F045DFC}"/>
              </a:ext>
            </a:extLst>
          </p:cNvPr>
          <p:cNvSpPr txBox="1">
            <a:spLocks/>
          </p:cNvSpPr>
          <p:nvPr userDrawn="1"/>
        </p:nvSpPr>
        <p:spPr>
          <a:xfrm>
            <a:off x="8680314" y="4948700"/>
            <a:ext cx="419747" cy="144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91428" tIns="45715" rIns="0" bIns="45715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8B4D0-6BE9-4088-A013-AAED39EFD6EC}"/>
              </a:ext>
            </a:extLst>
          </p:cNvPr>
          <p:cNvSpPr txBox="1">
            <a:spLocks/>
          </p:cNvSpPr>
          <p:nvPr userDrawn="1"/>
        </p:nvSpPr>
        <p:spPr>
          <a:xfrm>
            <a:off x="8680314" y="4948700"/>
            <a:ext cx="419747" cy="144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91428" tIns="45715" rIns="0" bIns="45715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5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57731"/>
            <a:ext cx="7537450" cy="36933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31" r:id="rId2"/>
    <p:sldLayoutId id="2147483722" r:id="rId3"/>
    <p:sldLayoutId id="2147483725" r:id="rId4"/>
    <p:sldLayoutId id="2147483702" r:id="rId5"/>
    <p:sldLayoutId id="2147483664" r:id="rId6"/>
    <p:sldLayoutId id="2147483666" r:id="rId7"/>
    <p:sldLayoutId id="2147483667" r:id="rId8"/>
    <p:sldLayoutId id="2147483669" r:id="rId9"/>
    <p:sldLayoutId id="2147483712" r:id="rId10"/>
    <p:sldLayoutId id="2147483719" r:id="rId11"/>
    <p:sldLayoutId id="2147483723" r:id="rId12"/>
    <p:sldLayoutId id="2147483724" r:id="rId13"/>
    <p:sldLayoutId id="2147483668" r:id="rId14"/>
    <p:sldLayoutId id="2147483709" r:id="rId15"/>
    <p:sldLayoutId id="2147483726" r:id="rId16"/>
    <p:sldLayoutId id="2147483727" r:id="rId17"/>
    <p:sldLayoutId id="2147483728" r:id="rId18"/>
    <p:sldLayoutId id="2147483729" r:id="rId19"/>
  </p:sldLayoutIdLst>
  <p:txStyles>
    <p:titleStyle>
      <a:lvl1pPr algn="l" defTabSz="914286" rtl="0" eaLnBrk="1" latinLnBrk="0" hangingPunct="1">
        <a:spcBef>
          <a:spcPct val="0"/>
        </a:spcBef>
        <a:buNone/>
        <a:defRPr kumimoji="0" lang="en-US" sz="18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rebuchet MS" pitchFamily="34" charset="0"/>
          <a:ea typeface="+mj-ea"/>
          <a:cs typeface="+mj-cs"/>
        </a:defRPr>
      </a:lvl1pPr>
    </p:titleStyle>
    <p:bodyStyle>
      <a:lvl1pPr marL="226772" indent="-226772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1pPr>
      <a:lvl2pPr marL="568729" indent="-285714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2pPr>
      <a:lvl3pPr marL="1142857" indent="-228571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600000" indent="-228571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7143" indent="-228571" algn="l" defTabSz="914286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286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1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9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2767" userDrawn="1">
          <p15:clr>
            <a:srgbClr val="F26B43"/>
          </p15:clr>
        </p15:guide>
        <p15:guide id="4" pos="2993" userDrawn="1">
          <p15:clr>
            <a:srgbClr val="F26B43"/>
          </p15:clr>
        </p15:guide>
        <p15:guide id="5" pos="204" userDrawn="1">
          <p15:clr>
            <a:srgbClr val="F26B43"/>
          </p15:clr>
        </p15:guide>
        <p15:guide id="6" pos="5556" userDrawn="1">
          <p15:clr>
            <a:srgbClr val="F26B43"/>
          </p15:clr>
        </p15:guide>
        <p15:guide id="7" orient="horz" pos="2981" userDrawn="1">
          <p15:clr>
            <a:srgbClr val="F26B43"/>
          </p15:clr>
        </p15:guide>
        <p15:guide id="8" orient="horz" pos="622" userDrawn="1">
          <p15:clr>
            <a:srgbClr val="F26B43"/>
          </p15:clr>
        </p15:guide>
        <p15:guide id="9" orient="horz" pos="3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1" y="1026162"/>
            <a:ext cx="8412163" cy="365855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5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ED945212-61FB-4C03-947B-4188BA005390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 descr="http://skillwise.in/consulting/images_new/logo/sify.png">
            <a:extLst>
              <a:ext uri="{FF2B5EF4-FFF2-40B4-BE49-F238E27FC236}">
                <a16:creationId xmlns:a16="http://schemas.microsoft.com/office/drawing/2014/main" id="{E95DE93F-67CB-4FB4-9215-63C8D341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97289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367273"/>
            <a:ext cx="7537450" cy="36932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2196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l" defTabSz="914264" rtl="0" eaLnBrk="1" latinLnBrk="0" hangingPunct="1">
        <a:spcBef>
          <a:spcPct val="0"/>
        </a:spcBef>
        <a:buNone/>
        <a:defRPr kumimoji="0" lang="en-US" sz="1800" b="1" i="0" u="none" strike="noStrike" kern="1200" cap="all" spc="0" normalizeH="0" baseline="0" noProof="0" dirty="0" smtClean="0">
          <a:ln>
            <a:noFill/>
          </a:ln>
          <a:solidFill>
            <a:srgbClr val="595959"/>
          </a:solidFill>
          <a:effectLst/>
          <a:uLnTx/>
          <a:uFillTx/>
          <a:latin typeface="Trebuchet MS" pitchFamily="34" charset="0"/>
          <a:ea typeface="+mj-ea"/>
          <a:cs typeface="+mj-cs"/>
        </a:defRPr>
      </a:lvl1pPr>
    </p:titleStyle>
    <p:bodyStyle>
      <a:lvl1pPr marL="226766" indent="-2267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1pPr>
      <a:lvl2pPr marL="568715" indent="-285707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2pPr>
      <a:lvl3pPr marL="1142828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960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7092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224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1" y="1026162"/>
            <a:ext cx="8412163" cy="365855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5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367273"/>
            <a:ext cx="7537450" cy="36932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91788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</p:sldLayoutIdLst>
  <p:txStyles>
    <p:titleStyle>
      <a:lvl1pPr algn="l" defTabSz="914264" rtl="0" eaLnBrk="1" latinLnBrk="0" hangingPunct="1">
        <a:spcBef>
          <a:spcPct val="0"/>
        </a:spcBef>
        <a:buNone/>
        <a:defRPr kumimoji="0" lang="en-US" sz="1800" b="1" i="0" u="none" strike="noStrike" kern="1200" cap="all" spc="0" normalizeH="0" baseline="0" noProof="0" dirty="0" smtClean="0">
          <a:ln>
            <a:noFill/>
          </a:ln>
          <a:solidFill>
            <a:srgbClr val="595959"/>
          </a:solidFill>
          <a:effectLst/>
          <a:uLnTx/>
          <a:uFillTx/>
          <a:latin typeface="Trebuchet MS" pitchFamily="34" charset="0"/>
          <a:ea typeface="+mj-ea"/>
          <a:cs typeface="+mj-cs"/>
        </a:defRPr>
      </a:lvl1pPr>
    </p:titleStyle>
    <p:bodyStyle>
      <a:lvl1pPr marL="226766" indent="-2267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1pPr>
      <a:lvl2pPr marL="568715" indent="-285707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2pPr>
      <a:lvl3pPr marL="1142828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960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7092" indent="-228566" algn="l" defTabSz="91426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224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6" algn="l" defTabSz="9142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C93845-73D7-47ED-9162-A7D1B318568F}"/>
              </a:ext>
            </a:extLst>
          </p:cNvPr>
          <p:cNvSpPr/>
          <p:nvPr/>
        </p:nvSpPr>
        <p:spPr>
          <a:xfrm>
            <a:off x="1219200" y="2571750"/>
            <a:ext cx="70103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Win theme: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</a:rPr>
              <a:t>DC Transformation (2016) 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</a:rPr>
              <a:t>and 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</a:rPr>
              <a:t>Managed Services Transformation (2022)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5DC1D-14D1-4EDA-9C87-B12960258B9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C1ADAD-7744-421D-6CA4-174097B36104}"/>
              </a:ext>
            </a:extLst>
          </p:cNvPr>
          <p:cNvGrpSpPr/>
          <p:nvPr/>
        </p:nvGrpSpPr>
        <p:grpSpPr>
          <a:xfrm>
            <a:off x="3352800" y="1083171"/>
            <a:ext cx="2438400" cy="1219200"/>
            <a:chOff x="323850" y="391170"/>
            <a:chExt cx="971550" cy="5389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00206A-CA1F-9A6E-2714-8EE3DF40B278}"/>
                </a:ext>
              </a:extLst>
            </p:cNvPr>
            <p:cNvSpPr/>
            <p:nvPr/>
          </p:nvSpPr>
          <p:spPr>
            <a:xfrm>
              <a:off x="323850" y="391170"/>
              <a:ext cx="971550" cy="538909"/>
            </a:xfrm>
            <a:prstGeom prst="roundRect">
              <a:avLst>
                <a:gd name="adj" fmla="val 6808"/>
              </a:avLst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4" name="Picture 2" descr="Niva Bupa Health Insurance projects Rs 5,000-cr gross written premium by  2023-24 - The Economic Times">
              <a:extLst>
                <a:ext uri="{FF2B5EF4-FFF2-40B4-BE49-F238E27FC236}">
                  <a16:creationId xmlns:a16="http://schemas.microsoft.com/office/drawing/2014/main" id="{3DF51F7C-4F04-C73F-B2F8-3A69E8DA57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17" b="6444"/>
            <a:stretch/>
          </p:blipFill>
          <p:spPr bwMode="auto">
            <a:xfrm>
              <a:off x="400050" y="436713"/>
              <a:ext cx="819150" cy="457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54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4323FDC9-6E80-4351-B3B7-50CFFE61E512}"/>
              </a:ext>
            </a:extLst>
          </p:cNvPr>
          <p:cNvSpPr txBox="1"/>
          <p:nvPr/>
        </p:nvSpPr>
        <p:spPr>
          <a:xfrm>
            <a:off x="4945395" y="1039252"/>
            <a:ext cx="3979313" cy="360868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Integrated Value and Outcome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cloud@core products and services: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Design, Build and Deploy Hosted Private Cloud Infrastructure.</a:t>
            </a:r>
          </a:p>
          <a:p>
            <a:pPr marL="214313" marR="0" lvl="0" indent="-214313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Study and Migrate close to 20 Applications to hosted private cloud with near zero downtime window.</a:t>
            </a: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Setup DR at a different seismic zone using DRaaS to provide granular data recovery time objectives.</a:t>
            </a:r>
          </a:p>
          <a:p>
            <a:pPr marL="214313" marR="0" lvl="0" indent="-214313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Implement security framework to comply with Insurance Industry Regulatory Requirements.</a:t>
            </a:r>
          </a:p>
          <a:p>
            <a:pPr marL="214313" marR="0" lvl="0" indent="-214313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Managed Services using Sify Managed Services Platform covering DC, DR, Branch Network and Security.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Value for Client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Resilient IT Infrastructure to roll out new solutions at a rapid rate without delays in procurement of new hardware, software and other IT Infrastructure resources with 10% reduction on TCO YoY.</a:t>
            </a: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Value for Sify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Leverage the cloud@core investments for cloud enabling tech (data centers), disaster recovery services,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lt"/>
                <a:cs typeface="+mn-lt"/>
              </a:rPr>
              <a:t>tool sets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for delivering the managed security services and the full spectrum of managed services.</a:t>
            </a: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AE004E-4069-4403-BB75-01656B3ABF24}"/>
              </a:ext>
            </a:extLst>
          </p:cNvPr>
          <p:cNvGrpSpPr/>
          <p:nvPr/>
        </p:nvGrpSpPr>
        <p:grpSpPr>
          <a:xfrm>
            <a:off x="682404" y="1028700"/>
            <a:ext cx="3611250" cy="761747"/>
            <a:chOff x="909872" y="1371600"/>
            <a:chExt cx="4815000" cy="1015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342832-EF47-42C7-A2C0-D0C3BB1101FF}"/>
                </a:ext>
              </a:extLst>
            </p:cNvPr>
            <p:cNvSpPr txBox="1"/>
            <p:nvPr/>
          </p:nvSpPr>
          <p:spPr>
            <a:xfrm>
              <a:off x="1404872" y="1371600"/>
              <a:ext cx="4320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Project Objective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Consolidate four data centre application workloads and build a Managed Private Cloud and DR Services  at Sify DC.</a:t>
              </a:r>
            </a:p>
          </p:txBody>
        </p:sp>
        <p:pic>
          <p:nvPicPr>
            <p:cNvPr id="1026" name="Picture 2" descr="objective Icon 3428374">
              <a:extLst>
                <a:ext uri="{FF2B5EF4-FFF2-40B4-BE49-F238E27FC236}">
                  <a16:creationId xmlns:a16="http://schemas.microsoft.com/office/drawing/2014/main" id="{A4BD5595-EA2B-48C7-B742-0FC9410CE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872" y="148632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DE21E5-4426-4A54-A522-FCD0DE47ADC0}"/>
              </a:ext>
            </a:extLst>
          </p:cNvPr>
          <p:cNvGrpSpPr/>
          <p:nvPr/>
        </p:nvGrpSpPr>
        <p:grpSpPr>
          <a:xfrm>
            <a:off x="716154" y="1755033"/>
            <a:ext cx="3577500" cy="600164"/>
            <a:chOff x="954872" y="2276463"/>
            <a:chExt cx="4770000" cy="80021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4AD464-FE8A-4F7A-9C5E-94D71356110D}"/>
                </a:ext>
              </a:extLst>
            </p:cNvPr>
            <p:cNvSpPr txBox="1"/>
            <p:nvPr/>
          </p:nvSpPr>
          <p:spPr>
            <a:xfrm>
              <a:off x="1404872" y="2276463"/>
              <a:ext cx="43200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Project Model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Fully services model(vis-à-vis existing capex + services model)</a:t>
              </a:r>
            </a:p>
          </p:txBody>
        </p:sp>
        <p:pic>
          <p:nvPicPr>
            <p:cNvPr id="1028" name="Picture 4" descr="model Icon 1724316">
              <a:extLst>
                <a:ext uri="{FF2B5EF4-FFF2-40B4-BE49-F238E27FC236}">
                  <a16:creationId xmlns:a16="http://schemas.microsoft.com/office/drawing/2014/main" id="{8D78C8CE-F621-424D-9F5C-0017C2E9F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872" y="2328462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842D2D-B980-4ED2-9943-66FE86B7E130}"/>
              </a:ext>
            </a:extLst>
          </p:cNvPr>
          <p:cNvGrpSpPr/>
          <p:nvPr/>
        </p:nvGrpSpPr>
        <p:grpSpPr>
          <a:xfrm>
            <a:off x="648654" y="2319782"/>
            <a:ext cx="3645000" cy="472500"/>
            <a:chOff x="864872" y="2962364"/>
            <a:chExt cx="4860000" cy="6300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E3749-0BE4-481A-BD0B-F4E72CBCD042}"/>
                </a:ext>
              </a:extLst>
            </p:cNvPr>
            <p:cNvSpPr txBox="1"/>
            <p:nvPr/>
          </p:nvSpPr>
          <p:spPr>
            <a:xfrm>
              <a:off x="1404872" y="3000365"/>
              <a:ext cx="4320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Competition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Wipro, Net Magic, HPE, IBM</a:t>
              </a:r>
              <a:endPara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030" name="Picture 6" descr="Business competition Icon 3444703">
              <a:extLst>
                <a:ext uri="{FF2B5EF4-FFF2-40B4-BE49-F238E27FC236}">
                  <a16:creationId xmlns:a16="http://schemas.microsoft.com/office/drawing/2014/main" id="{07F6AFCE-F7CF-4193-AC24-C6E1C157E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872" y="2962364"/>
              <a:ext cx="630000" cy="63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B6FC29-8D31-47E5-9C5E-44648700CF03}"/>
              </a:ext>
            </a:extLst>
          </p:cNvPr>
          <p:cNvGrpSpPr/>
          <p:nvPr/>
        </p:nvGrpSpPr>
        <p:grpSpPr>
          <a:xfrm>
            <a:off x="682404" y="2779950"/>
            <a:ext cx="3611250" cy="1246495"/>
            <a:chOff x="909872" y="3655303"/>
            <a:chExt cx="4815000" cy="166199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7DCE75-42E2-480C-A281-09C8647B4706}"/>
                </a:ext>
              </a:extLst>
            </p:cNvPr>
            <p:cNvSpPr txBox="1"/>
            <p:nvPr/>
          </p:nvSpPr>
          <p:spPr>
            <a:xfrm>
              <a:off x="1404872" y="3655303"/>
              <a:ext cx="4320000" cy="1661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Sify’s Uniqueness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Integrated value proposition built on:  Cloud Assessment Services, designed a private cloud architecture using Sify CloudInfinit CMP best practices, automated DR on Sify DRaaS Model, Telecom Services for DC-DR Connectivity,  End to End Managed IT Services</a:t>
              </a: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8" name="Picture 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B322F9E-64ED-4BBA-8DBC-8C9D7ED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9872" y="3877745"/>
              <a:ext cx="540000" cy="5400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0CEECF-6753-4A76-A17E-9473B106AF62}"/>
              </a:ext>
            </a:extLst>
          </p:cNvPr>
          <p:cNvGrpSpPr/>
          <p:nvPr/>
        </p:nvGrpSpPr>
        <p:grpSpPr>
          <a:xfrm>
            <a:off x="682404" y="3991034"/>
            <a:ext cx="3611250" cy="438582"/>
            <a:chOff x="909872" y="5105928"/>
            <a:chExt cx="4815000" cy="58477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CFFC66-341D-4C54-8B9D-BF2F50122F73}"/>
                </a:ext>
              </a:extLst>
            </p:cNvPr>
            <p:cNvSpPr txBox="1"/>
            <p:nvPr/>
          </p:nvSpPr>
          <p:spPr>
            <a:xfrm>
              <a:off x="1404872" y="5105928"/>
              <a:ext cx="4320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Contract Duration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3 years – large annuity revenue stream</a:t>
              </a: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042" name="Picture 18" descr="duration Icon 2978813">
              <a:extLst>
                <a:ext uri="{FF2B5EF4-FFF2-40B4-BE49-F238E27FC236}">
                  <a16:creationId xmlns:a16="http://schemas.microsoft.com/office/drawing/2014/main" id="{B2579A98-C7A9-4739-A086-2A76B4127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872" y="5157927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:a16="http://schemas.microsoft.com/office/drawing/2014/main" id="{7FDE27B0-6801-425A-90FE-CCA04DA3283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497530" y="1113108"/>
            <a:ext cx="405000" cy="405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4C1EA44-EBE0-4D37-9BD6-205A4EBE206E}"/>
              </a:ext>
            </a:extLst>
          </p:cNvPr>
          <p:cNvGrpSpPr/>
          <p:nvPr/>
        </p:nvGrpSpPr>
        <p:grpSpPr>
          <a:xfrm>
            <a:off x="682404" y="4394197"/>
            <a:ext cx="3611250" cy="600164"/>
            <a:chOff x="909872" y="5479094"/>
            <a:chExt cx="4815000" cy="72927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8A1E17-FC7E-4CB6-9C8E-46243EDA992F}"/>
                </a:ext>
              </a:extLst>
            </p:cNvPr>
            <p:cNvSpPr txBox="1"/>
            <p:nvPr/>
          </p:nvSpPr>
          <p:spPr>
            <a:xfrm>
              <a:off x="1404872" y="5479094"/>
              <a:ext cx="4320000" cy="7292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Contract Value 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rebuchet MS"/>
                  <a:ea typeface="+mn-lt"/>
                  <a:cs typeface="+mn-lt"/>
                </a:rPr>
                <a:t>US $3+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 Million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 </a:t>
              </a: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046" name="Picture 22" descr="Monetary Turn Icon 214819">
              <a:extLst>
                <a:ext uri="{FF2B5EF4-FFF2-40B4-BE49-F238E27FC236}">
                  <a16:creationId xmlns:a16="http://schemas.microsoft.com/office/drawing/2014/main" id="{31B6EB84-D204-425D-8A02-C7CECA3DC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872" y="548609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852A080C-5914-4C0E-8F48-52E0C3E0FA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813" t="25897" r="18846" b="26401"/>
          <a:stretch/>
        </p:blipFill>
        <p:spPr>
          <a:xfrm>
            <a:off x="7979709" y="325668"/>
            <a:ext cx="945000" cy="5288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0ADF481-EB69-2F4C-A1F1-62ED4F202D21}"/>
              </a:ext>
            </a:extLst>
          </p:cNvPr>
          <p:cNvSpPr txBox="1"/>
          <p:nvPr/>
        </p:nvSpPr>
        <p:spPr>
          <a:xfrm rot="16200000">
            <a:off x="-2435648" y="2389482"/>
            <a:ext cx="5148298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 b="1" cap="all" spc="113"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1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PRIVATE CLOUD LED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9FD981-1B55-F34B-A64B-07EE457576CD}"/>
              </a:ext>
            </a:extLst>
          </p:cNvPr>
          <p:cNvSpPr txBox="1"/>
          <p:nvPr/>
        </p:nvSpPr>
        <p:spPr>
          <a:xfrm>
            <a:off x="307553" y="724"/>
            <a:ext cx="2028860" cy="20774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>
              <a:defRPr sz="900" cap="all" spc="113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11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HEALTH INSURANCE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C71C0-862B-46C1-82D4-F7846EF7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53" y="228774"/>
            <a:ext cx="7331055" cy="646321"/>
          </a:xfrm>
        </p:spPr>
        <p:txBody>
          <a:bodyPr/>
          <a:lstStyle/>
          <a:p>
            <a:r>
              <a:rPr lang="en-US" dirty="0">
                <a:latin typeface="+mj-lt"/>
              </a:rPr>
              <a:t>MAX/NIVA BUPA: DC &amp; DR TRANSFORMATION OF HEALTH INSURANCE</a:t>
            </a:r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767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1"/>
          <p:cNvSpPr txBox="1">
            <a:spLocks/>
          </p:cNvSpPr>
          <p:nvPr/>
        </p:nvSpPr>
        <p:spPr>
          <a:xfrm>
            <a:off x="4473606" y="6356351"/>
            <a:ext cx="2048433" cy="273572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defPPr>
              <a:defRPr lang="en-US"/>
            </a:defPPr>
            <a:lvl1pPr marL="0" algn="r" defTabSz="914286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A3319-5104-4E46-B7BB-4F68F196E486}" type="slidenum">
              <a:rPr kumimoji="0" lang="en-IN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228706"/>
            <a:ext cx="7538400" cy="646321"/>
          </a:xfrm>
        </p:spPr>
        <p:txBody>
          <a:bodyPr/>
          <a:lstStyle/>
          <a:p>
            <a:pPr defTabSz="914264"/>
            <a:r>
              <a:rPr lang="en-US" dirty="0"/>
              <a:t>How NIVA </a:t>
            </a:r>
            <a:r>
              <a:rPr lang="en-US" dirty="0" err="1"/>
              <a:t>bupa</a:t>
            </a:r>
            <a:r>
              <a:rPr lang="en-US" dirty="0"/>
              <a:t> achieved better compliance, improved efficiency and business agility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851" y="1059582"/>
            <a:ext cx="848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 err="1">
                <a:solidFill>
                  <a:prstClr val="black"/>
                </a:solidFill>
              </a:rPr>
              <a:t>Niva</a:t>
            </a:r>
            <a:r>
              <a:rPr lang="en-US" sz="1200" b="1" dirty="0">
                <a:solidFill>
                  <a:prstClr val="black"/>
                </a:solidFill>
              </a:rPr>
              <a:t> Bupa transformation goal</a:t>
            </a:r>
            <a:r>
              <a:rPr lang="en-US" sz="1200" dirty="0">
                <a:solidFill>
                  <a:prstClr val="black"/>
                </a:solidFill>
              </a:rPr>
              <a:t>: To revolutionize the customer service by </a:t>
            </a:r>
            <a:r>
              <a:rPr lang="en-US" sz="1200" b="1" dirty="0">
                <a:solidFill>
                  <a:prstClr val="black"/>
                </a:solidFill>
              </a:rPr>
              <a:t>launching their cashless approvals within 30 mins initiative</a:t>
            </a:r>
            <a:r>
              <a:rPr lang="en-US" sz="1200" dirty="0">
                <a:solidFill>
                  <a:prstClr val="black"/>
                </a:solidFill>
              </a:rPr>
              <a:t>, they want to equip themselves with an IT infrastructure that’s massively scalable</a:t>
            </a:r>
          </a:p>
        </p:txBody>
      </p:sp>
      <p:sp>
        <p:nvSpPr>
          <p:cNvPr id="19" name="Rectangle: Rounded Corners 8">
            <a:extLst>
              <a:ext uri="{FF2B5EF4-FFF2-40B4-BE49-F238E27FC236}">
                <a16:creationId xmlns:a16="http://schemas.microsoft.com/office/drawing/2014/main" id="{C6ED7782-AC6E-4CE6-BDDD-B99961099137}"/>
              </a:ext>
            </a:extLst>
          </p:cNvPr>
          <p:cNvSpPr/>
          <p:nvPr/>
        </p:nvSpPr>
        <p:spPr>
          <a:xfrm>
            <a:off x="6084168" y="1756259"/>
            <a:ext cx="2726346" cy="2903723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584000" rIns="36000" rtlCol="0" anchor="t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C6ED7782-AC6E-4CE6-BDDD-B99961099137}"/>
              </a:ext>
            </a:extLst>
          </p:cNvPr>
          <p:cNvSpPr/>
          <p:nvPr/>
        </p:nvSpPr>
        <p:spPr>
          <a:xfrm>
            <a:off x="3200698" y="1756259"/>
            <a:ext cx="2726346" cy="2903723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584000" rIns="36000" rtlCol="0" anchor="t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Rectangle: Rounded Corners 8">
            <a:extLst>
              <a:ext uri="{FF2B5EF4-FFF2-40B4-BE49-F238E27FC236}">
                <a16:creationId xmlns:a16="http://schemas.microsoft.com/office/drawing/2014/main" id="{C6ED7782-AC6E-4CE6-BDDD-B99961099137}"/>
              </a:ext>
            </a:extLst>
          </p:cNvPr>
          <p:cNvSpPr/>
          <p:nvPr/>
        </p:nvSpPr>
        <p:spPr>
          <a:xfrm>
            <a:off x="317228" y="1756259"/>
            <a:ext cx="2726346" cy="2903723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584000" rIns="36000" rtlCol="0" anchor="t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205787" y="2627006"/>
            <a:ext cx="2492614" cy="206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Clr>
                <a:schemeClr val="tx2"/>
              </a:buClr>
              <a:buFont typeface="Wingdings" panose="020B0604020202020204" pitchFamily="2" charset="2"/>
              <a:buChar char="§"/>
            </a:pP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Designed a private cloud architecture on </a:t>
            </a:r>
            <a:r>
              <a:rPr lang="en-US" sz="800" dirty="0" err="1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CloudInfinit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 CMP best practices</a:t>
            </a:r>
          </a:p>
          <a:p>
            <a:pPr lvl="0">
              <a:lnSpc>
                <a:spcPct val="100000"/>
              </a:lnSpc>
              <a:buClr>
                <a:schemeClr val="tx2"/>
              </a:buClr>
              <a:buFont typeface="Wingdings" panose="020B0604020202020204" pitchFamily="2" charset="2"/>
              <a:buChar char="§"/>
            </a:pPr>
            <a:r>
              <a:rPr lang="en-US" sz="800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Migrated 100+ Instances and 60 TB data 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using the proven </a:t>
            </a:r>
            <a:r>
              <a:rPr lang="en-US" sz="800" dirty="0" err="1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CloudInfinit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 workload migration process</a:t>
            </a:r>
          </a:p>
          <a:p>
            <a:pPr lvl="0">
              <a:lnSpc>
                <a:spcPct val="100000"/>
              </a:lnSpc>
              <a:buClr>
                <a:schemeClr val="tx2"/>
              </a:buClr>
              <a:buFont typeface="Wingdings" panose="020B0604020202020204" pitchFamily="2" charset="2"/>
              <a:buChar char="§"/>
            </a:pPr>
            <a:r>
              <a:rPr lang="en-US" sz="800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Providing service assurance 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with </a:t>
            </a:r>
            <a:r>
              <a:rPr lang="en-US" sz="800" dirty="0" err="1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CloudInfinit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 CMP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84168" y="2327254"/>
            <a:ext cx="27263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00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Open Sans Condensed" panose="020B0806030504020204" pitchFamily="34" charset="0"/>
                <a:cs typeface="Arial" panose="020B0604020202020204" pitchFamily="34" charset="0"/>
              </a:rPr>
              <a:t>Sify’s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Open Sans Condensed" panose="020B0806030504020204" pitchFamily="34" charset="0"/>
                <a:cs typeface="Arial" panose="020B0604020202020204" pitchFamily="34" charset="0"/>
              </a:rPr>
              <a:t> value additions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087341" y="1506019"/>
            <a:ext cx="720000" cy="720000"/>
            <a:chOff x="6990141" y="1506019"/>
            <a:chExt cx="720000" cy="720000"/>
          </a:xfrm>
        </p:grpSpPr>
        <p:sp>
          <p:nvSpPr>
            <p:cNvPr id="15" name="Oval 14"/>
            <p:cNvSpPr/>
            <p:nvPr/>
          </p:nvSpPr>
          <p:spPr>
            <a:xfrm>
              <a:off x="6990141" y="1506019"/>
              <a:ext cx="720000" cy="720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26" name="Picture 10" descr="Image result for services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297" y="1613175"/>
              <a:ext cx="505689" cy="505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4203871" y="1506019"/>
            <a:ext cx="720000" cy="720000"/>
            <a:chOff x="4114800" y="1521247"/>
            <a:chExt cx="720000" cy="720000"/>
          </a:xfrm>
        </p:grpSpPr>
        <p:sp>
          <p:nvSpPr>
            <p:cNvPr id="30" name="Oval 29"/>
            <p:cNvSpPr/>
            <p:nvPr/>
          </p:nvSpPr>
          <p:spPr>
            <a:xfrm>
              <a:off x="4114800" y="1521247"/>
              <a:ext cx="720000" cy="720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31" name="Picture 2" descr="Image result for chosen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181" y="1561628"/>
              <a:ext cx="639238" cy="639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Content Placeholder 2"/>
          <p:cNvSpPr txBox="1">
            <a:spLocks/>
          </p:cNvSpPr>
          <p:nvPr/>
        </p:nvSpPr>
        <p:spPr>
          <a:xfrm>
            <a:off x="3325466" y="2627006"/>
            <a:ext cx="2601577" cy="171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</a:pPr>
            <a:r>
              <a:rPr lang="en-US" sz="800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Scalable and modular Infrastructure 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Architecture to be able to adapt to business and regulatory demands of Max Bupa</a:t>
            </a: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</a:pPr>
            <a:r>
              <a:rPr lang="en-US" sz="800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Extensive business relationship with the Max Group 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servicing Max Healthcare and Max Life</a:t>
            </a: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</a:pP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Confidence in the Sify teams</a:t>
            </a: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</a:pP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Competitors did not have a catalog based managed services model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03848" y="2327254"/>
            <a:ext cx="27263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00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Open Sans Condensed" panose="020B0806030504020204" pitchFamily="34" charset="0"/>
                <a:cs typeface="Arial" panose="020B0604020202020204" pitchFamily="34" charset="0"/>
              </a:rPr>
              <a:t>Why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Open Sans Condensed" panose="020B0806030504020204" pitchFamily="34" charset="0"/>
                <a:cs typeface="Arial" panose="020B0604020202020204" pitchFamily="34" charset="0"/>
              </a:rPr>
              <a:t>Sify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Open Sans Condensed" panose="020B0806030504020204" pitchFamily="34" charset="0"/>
                <a:cs typeface="Arial" panose="020B0604020202020204" pitchFamily="34" charset="0"/>
              </a:rPr>
              <a:t> was chosen?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320401" y="1506019"/>
            <a:ext cx="720000" cy="720000"/>
            <a:chOff x="1299389" y="1598081"/>
            <a:chExt cx="720000" cy="720000"/>
          </a:xfrm>
        </p:grpSpPr>
        <p:sp>
          <p:nvSpPr>
            <p:cNvPr id="34" name="Oval 33"/>
            <p:cNvSpPr/>
            <p:nvPr/>
          </p:nvSpPr>
          <p:spPr>
            <a:xfrm>
              <a:off x="1299389" y="1598081"/>
              <a:ext cx="720000" cy="7200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	</a:t>
              </a:r>
            </a:p>
          </p:txBody>
        </p:sp>
        <p:pic>
          <p:nvPicPr>
            <p:cNvPr id="22" name="Picture 6" descr="Image result for objectiv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153" y="1687833"/>
              <a:ext cx="540495" cy="540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455106" y="2627006"/>
            <a:ext cx="2492614" cy="171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</a:pPr>
            <a:r>
              <a:rPr lang="en-US" sz="800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Transform the current Infrastructure 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into a well architected framework</a:t>
            </a: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</a:pPr>
            <a:r>
              <a:rPr lang="en-US" sz="800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Consolidate the applications landscape 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into a single data center </a:t>
            </a: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</a:pP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Obtain </a:t>
            </a:r>
            <a:r>
              <a:rPr lang="en-US" sz="800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24x7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 service assurance </a:t>
            </a: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</a:pP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Leverage </a:t>
            </a:r>
            <a:r>
              <a:rPr lang="en-US" sz="800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analytics and big data 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to enhance their customer insight</a:t>
            </a: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</a:pP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Agility to </a:t>
            </a:r>
            <a:r>
              <a:rPr lang="en-US" sz="800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support marketing &amp; digital campaign</a:t>
            </a: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 management channels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" panose="020B0604020202020204" pitchFamily="2" charset="2"/>
              <a:buChar char="§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3487" y="2327254"/>
            <a:ext cx="27263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00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Open Sans Condensed" panose="020B0806030504020204" pitchFamily="34" charset="0"/>
                <a:cs typeface="Arial" panose="020B0604020202020204" pitchFamily="34" charset="0"/>
              </a:rPr>
              <a:t>Objective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9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8B0337-E233-4D19-8FE4-1AE4C9DC8877}"/>
              </a:ext>
            </a:extLst>
          </p:cNvPr>
          <p:cNvSpPr/>
          <p:nvPr/>
        </p:nvSpPr>
        <p:spPr>
          <a:xfrm>
            <a:off x="3232825" y="846749"/>
            <a:ext cx="2680200" cy="504000"/>
          </a:xfrm>
          <a:prstGeom prst="rect">
            <a:avLst/>
          </a:prstGeom>
          <a:solidFill>
            <a:srgbClr val="DCE6F2">
              <a:alpha val="40000"/>
            </a:srgbClr>
          </a:solidFill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433613-78F6-408C-A4F4-2D56A11F3ED8}"/>
              </a:ext>
            </a:extLst>
          </p:cNvPr>
          <p:cNvSpPr/>
          <p:nvPr/>
        </p:nvSpPr>
        <p:spPr>
          <a:xfrm>
            <a:off x="3492925" y="666750"/>
            <a:ext cx="2160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61D9F-AAA2-4FA1-8B3C-5AD252FCD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57458"/>
            <a:ext cx="8210550" cy="369322"/>
          </a:xfrm>
        </p:spPr>
        <p:txBody>
          <a:bodyPr/>
          <a:lstStyle/>
          <a:p>
            <a:r>
              <a:rPr lang="en-US" dirty="0"/>
              <a:t>Phased transformation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8EE15-2A83-4B71-A2AC-179728183B7D}"/>
              </a:ext>
            </a:extLst>
          </p:cNvPr>
          <p:cNvSpPr txBox="1"/>
          <p:nvPr/>
        </p:nvSpPr>
        <p:spPr>
          <a:xfrm>
            <a:off x="3838589" y="677473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</a:rPr>
              <a:t>2016 to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88B18-A77A-4F23-9604-76438AE5D713}"/>
              </a:ext>
            </a:extLst>
          </p:cNvPr>
          <p:cNvSpPr txBox="1"/>
          <p:nvPr/>
        </p:nvSpPr>
        <p:spPr>
          <a:xfrm>
            <a:off x="3229001" y="1027414"/>
            <a:ext cx="2684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b="1" cap="all" dirty="0"/>
              <a:t>Phase 1 </a:t>
            </a:r>
            <a:r>
              <a:rPr lang="en-IN" sz="1200" dirty="0"/>
              <a:t>|</a:t>
            </a:r>
            <a:r>
              <a:rPr lang="en-IN" sz="1200" b="1" dirty="0"/>
              <a:t> Cloud </a:t>
            </a:r>
            <a:r>
              <a:rPr lang="en-IN" sz="1200" b="1" dirty="0" err="1"/>
              <a:t>Skeptical</a:t>
            </a:r>
            <a:endParaRPr lang="en-IN" sz="12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B9D532-3C29-4744-8A75-A953A66E39D5}"/>
              </a:ext>
            </a:extLst>
          </p:cNvPr>
          <p:cNvCxnSpPr>
            <a:cxnSpLocks/>
          </p:cNvCxnSpPr>
          <p:nvPr/>
        </p:nvCxnSpPr>
        <p:spPr>
          <a:xfrm>
            <a:off x="323850" y="2110829"/>
            <a:ext cx="8496300" cy="0"/>
          </a:xfrm>
          <a:prstGeom prst="straightConnector1">
            <a:avLst/>
          </a:prstGeom>
          <a:ln w="12700"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F227F57-D770-4376-B732-6D305BA5A256}"/>
              </a:ext>
            </a:extLst>
          </p:cNvPr>
          <p:cNvSpPr/>
          <p:nvPr/>
        </p:nvSpPr>
        <p:spPr>
          <a:xfrm>
            <a:off x="885001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9FA3B6-0850-440E-B019-1D46BDE92B57}"/>
              </a:ext>
            </a:extLst>
          </p:cNvPr>
          <p:cNvSpPr/>
          <p:nvPr/>
        </p:nvSpPr>
        <p:spPr>
          <a:xfrm>
            <a:off x="2548501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59724D-CCAC-4499-B2D4-17D4B00BA68D}"/>
              </a:ext>
            </a:extLst>
          </p:cNvPr>
          <p:cNvSpPr/>
          <p:nvPr/>
        </p:nvSpPr>
        <p:spPr>
          <a:xfrm>
            <a:off x="4212001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DCE640-1FEC-4F41-B8BB-DAC1D7BFF2A3}"/>
              </a:ext>
            </a:extLst>
          </p:cNvPr>
          <p:cNvSpPr/>
          <p:nvPr/>
        </p:nvSpPr>
        <p:spPr>
          <a:xfrm>
            <a:off x="5875500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A6FA6A-02DA-41B0-B491-EDFDB53F8A4E}"/>
              </a:ext>
            </a:extLst>
          </p:cNvPr>
          <p:cNvSpPr/>
          <p:nvPr/>
        </p:nvSpPr>
        <p:spPr>
          <a:xfrm>
            <a:off x="7538999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E247E-0D41-4547-B29F-361BB82355DC}"/>
              </a:ext>
            </a:extLst>
          </p:cNvPr>
          <p:cNvSpPr txBox="1"/>
          <p:nvPr/>
        </p:nvSpPr>
        <p:spPr>
          <a:xfrm>
            <a:off x="454452" y="1492830"/>
            <a:ext cx="1581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Situation Appraisal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990CD-33E0-4CDD-8719-51947D41B045}"/>
              </a:ext>
            </a:extLst>
          </p:cNvPr>
          <p:cNvSpPr txBox="1"/>
          <p:nvPr/>
        </p:nvSpPr>
        <p:spPr>
          <a:xfrm>
            <a:off x="2271283" y="149283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Challenges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32AD6-DA6F-4470-9AFC-006588BBD32D}"/>
              </a:ext>
            </a:extLst>
          </p:cNvPr>
          <p:cNvSpPr txBox="1"/>
          <p:nvPr/>
        </p:nvSpPr>
        <p:spPr>
          <a:xfrm>
            <a:off x="3925723" y="149283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Sify Value-Add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6A68DB-5493-49C5-A88E-5BECB0C2F5B0}"/>
              </a:ext>
            </a:extLst>
          </p:cNvPr>
          <p:cNvSpPr txBox="1"/>
          <p:nvPr/>
        </p:nvSpPr>
        <p:spPr>
          <a:xfrm>
            <a:off x="5373500" y="1492830"/>
            <a:ext cx="17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Benefits to Customer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C57EF2-4167-41E0-BF58-0A70A96B5A1C}"/>
              </a:ext>
            </a:extLst>
          </p:cNvPr>
          <p:cNvSpPr txBox="1"/>
          <p:nvPr/>
        </p:nvSpPr>
        <p:spPr>
          <a:xfrm>
            <a:off x="7251299" y="149283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People Involved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83A55-3379-4D3B-8DAE-0F1006ADABFF}"/>
              </a:ext>
            </a:extLst>
          </p:cNvPr>
          <p:cNvSpPr txBox="1"/>
          <p:nvPr/>
        </p:nvSpPr>
        <p:spPr>
          <a:xfrm>
            <a:off x="436680" y="2495371"/>
            <a:ext cx="1672372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On-premise compute environment across 4 locations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Lack of standardization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Physical server environment                                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Due for hardware tech refresh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Multiple vendors to manage different DCs, DR &amp; </a:t>
            </a:r>
            <a:r>
              <a:rPr lang="en-US" sz="800" dirty="0" err="1"/>
              <a:t>NoC</a:t>
            </a:r>
            <a:endParaRPr lang="en-US" sz="800" dirty="0"/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Services management through inhouse teams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Opensource monitoring tools with no integration points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No ITSM tools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Non-compliance with IRDA guidelines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Manual DR management</a:t>
            </a:r>
            <a:endParaRPr lang="en-IN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FC9C93-6D26-49F8-BEB5-F5C1370BAFDC}"/>
              </a:ext>
            </a:extLst>
          </p:cNvPr>
          <p:cNvSpPr txBox="1"/>
          <p:nvPr/>
        </p:nvSpPr>
        <p:spPr>
          <a:xfrm>
            <a:off x="2109052" y="2495371"/>
            <a:ext cx="158115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Service disruption due to power/AC issues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Multiple single point of failures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Long procurement cycle for new apps and system deployments</a:t>
            </a:r>
            <a:endParaRPr lang="en-IN" sz="800" dirty="0"/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No visibility &amp; control in IT Ops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Only business hours support available with frequent breaches in SLAs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Attrition impacting support &amp; SLAs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Coordination related issues among multiple vendors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15CA76-0F2D-4CC4-95D2-27945177930B}"/>
              </a:ext>
            </a:extLst>
          </p:cNvPr>
          <p:cNvSpPr txBox="1"/>
          <p:nvPr/>
        </p:nvSpPr>
        <p:spPr>
          <a:xfrm>
            <a:off x="3781424" y="2495371"/>
            <a:ext cx="158115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Consolidated all workloads @ Sify Noida DC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Better TCO for 5 years 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Simplified architecture through virtualization 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SLA based Remote Infrastructure Management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Basic security controls put in place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Support during system upgrades and new deployments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Streamlining SOPs and ITIL processes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965382-1DA7-436D-81A9-CAD03E9D5A29}"/>
              </a:ext>
            </a:extLst>
          </p:cNvPr>
          <p:cNvSpPr txBox="1"/>
          <p:nvPr/>
        </p:nvSpPr>
        <p:spPr>
          <a:xfrm>
            <a:off x="5453796" y="2495371"/>
            <a:ext cx="15811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Better TCO for 5 years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Single ownership for DC, DR, </a:t>
            </a:r>
            <a:r>
              <a:rPr lang="en-US" sz="800" dirty="0" err="1"/>
              <a:t>NoC</a:t>
            </a:r>
            <a:r>
              <a:rPr lang="en-US" sz="800" dirty="0"/>
              <a:t> &amp; Security managed services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24*7 services with committed SLAs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Better visibility &amp; control through SNOW dashboards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Better confidence on BCP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Bupa IT teams can focus on collaborating with their business teams &amp; experimenting with new systems such as cloud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Quicker rollout of new apps and systems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IN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FD364E-1BEE-4133-AA8C-23E84B214A47}"/>
              </a:ext>
            </a:extLst>
          </p:cNvPr>
          <p:cNvSpPr txBox="1"/>
          <p:nvPr/>
        </p:nvSpPr>
        <p:spPr>
          <a:xfrm>
            <a:off x="7500899" y="2495371"/>
            <a:ext cx="85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00" b="1" dirty="0"/>
              <a:t>IT Infra Head, CIO, COO &amp; CPO</a:t>
            </a:r>
            <a:endParaRPr lang="en-IN" sz="800" b="1" dirty="0"/>
          </a:p>
        </p:txBody>
      </p:sp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7A98DCF2-40FF-42F2-A18F-1AA377BE6D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71" y="1894829"/>
            <a:ext cx="432000" cy="432000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C9844EFD-3300-414A-8EC9-F40EC88456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05" y="1894829"/>
            <a:ext cx="432000" cy="4320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B0FF8D50-2089-4367-9D88-F9DCBBF33D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45" y="1876829"/>
            <a:ext cx="468000" cy="468000"/>
          </a:xfrm>
          <a:prstGeom prst="rect">
            <a:avLst/>
          </a:prstGeom>
        </p:spPr>
      </p:pic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DD9FFE0A-02E0-4081-84B9-0ED203D0A16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01" y="1894829"/>
            <a:ext cx="432000" cy="432000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low confidence">
            <a:extLst>
              <a:ext uri="{FF2B5EF4-FFF2-40B4-BE49-F238E27FC236}">
                <a16:creationId xmlns:a16="http://schemas.microsoft.com/office/drawing/2014/main" id="{0AB4BCC6-3F95-444D-B8E1-6FDE61E8499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00" y="1876829"/>
            <a:ext cx="468000" cy="468000"/>
          </a:xfrm>
          <a:prstGeom prst="rect">
            <a:avLst/>
          </a:prstGeom>
        </p:spPr>
      </p:pic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27C09C3B-3C27-4105-8036-3F0F88BBC1A8}"/>
              </a:ext>
            </a:extLst>
          </p:cNvPr>
          <p:cNvCxnSpPr>
            <a:stCxn id="5" idx="1"/>
          </p:cNvCxnSpPr>
          <p:nvPr/>
        </p:nvCxnSpPr>
        <p:spPr>
          <a:xfrm rot="10800000" flipV="1">
            <a:off x="323851" y="1165913"/>
            <a:ext cx="2905151" cy="944915"/>
          </a:xfrm>
          <a:prstGeom prst="bentConnector3">
            <a:avLst>
              <a:gd name="adj1" fmla="val 100098"/>
            </a:avLst>
          </a:prstGeom>
          <a:ln w="952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A09C0ECF-12A3-4D65-8AC9-5E2B411274DC}"/>
              </a:ext>
            </a:extLst>
          </p:cNvPr>
          <p:cNvCxnSpPr>
            <a:stCxn id="5" idx="3"/>
          </p:cNvCxnSpPr>
          <p:nvPr/>
        </p:nvCxnSpPr>
        <p:spPr>
          <a:xfrm>
            <a:off x="5913025" y="1165914"/>
            <a:ext cx="2907125" cy="944915"/>
          </a:xfrm>
          <a:prstGeom prst="bentConnector3">
            <a:avLst>
              <a:gd name="adj1" fmla="val 100064"/>
            </a:avLst>
          </a:prstGeom>
          <a:ln w="952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524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8B0337-E233-4D19-8FE4-1AE4C9DC8877}"/>
              </a:ext>
            </a:extLst>
          </p:cNvPr>
          <p:cNvSpPr/>
          <p:nvPr/>
        </p:nvSpPr>
        <p:spPr>
          <a:xfrm>
            <a:off x="3232825" y="846749"/>
            <a:ext cx="2680200" cy="504000"/>
          </a:xfrm>
          <a:prstGeom prst="rect">
            <a:avLst/>
          </a:prstGeom>
          <a:solidFill>
            <a:srgbClr val="DCE6F2">
              <a:alpha val="40000"/>
            </a:srgbClr>
          </a:solidFill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433613-78F6-408C-A4F4-2D56A11F3ED8}"/>
              </a:ext>
            </a:extLst>
          </p:cNvPr>
          <p:cNvSpPr/>
          <p:nvPr/>
        </p:nvSpPr>
        <p:spPr>
          <a:xfrm>
            <a:off x="3492925" y="666750"/>
            <a:ext cx="2160000" cy="36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61D9F-AAA2-4FA1-8B3C-5AD252FCD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57458"/>
            <a:ext cx="8210550" cy="369322"/>
          </a:xfrm>
        </p:spPr>
        <p:txBody>
          <a:bodyPr/>
          <a:lstStyle/>
          <a:p>
            <a:r>
              <a:rPr lang="en-US" dirty="0"/>
              <a:t>Phased transformation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8EE15-2A83-4B71-A2AC-179728183B7D}"/>
              </a:ext>
            </a:extLst>
          </p:cNvPr>
          <p:cNvSpPr txBox="1"/>
          <p:nvPr/>
        </p:nvSpPr>
        <p:spPr>
          <a:xfrm>
            <a:off x="3808133" y="677473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</a:rPr>
              <a:t>2022 onwards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88B18-A77A-4F23-9604-76438AE5D713}"/>
              </a:ext>
            </a:extLst>
          </p:cNvPr>
          <p:cNvSpPr txBox="1"/>
          <p:nvPr/>
        </p:nvSpPr>
        <p:spPr>
          <a:xfrm>
            <a:off x="3229001" y="1027414"/>
            <a:ext cx="2684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b="1" cap="all" dirty="0"/>
              <a:t>Phase 2 </a:t>
            </a:r>
            <a:r>
              <a:rPr lang="en-IN" sz="1200" dirty="0"/>
              <a:t>|</a:t>
            </a:r>
            <a:r>
              <a:rPr lang="en-IN" sz="1200" b="1" dirty="0"/>
              <a:t> Cloud Friendly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B9D532-3C29-4744-8A75-A953A66E39D5}"/>
              </a:ext>
            </a:extLst>
          </p:cNvPr>
          <p:cNvCxnSpPr>
            <a:cxnSpLocks/>
          </p:cNvCxnSpPr>
          <p:nvPr/>
        </p:nvCxnSpPr>
        <p:spPr>
          <a:xfrm>
            <a:off x="323850" y="2110829"/>
            <a:ext cx="8496300" cy="0"/>
          </a:xfrm>
          <a:prstGeom prst="straightConnector1">
            <a:avLst/>
          </a:prstGeom>
          <a:ln w="12700"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F227F57-D770-4376-B732-6D305BA5A256}"/>
              </a:ext>
            </a:extLst>
          </p:cNvPr>
          <p:cNvSpPr/>
          <p:nvPr/>
        </p:nvSpPr>
        <p:spPr>
          <a:xfrm>
            <a:off x="885001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9FA3B6-0850-440E-B019-1D46BDE92B57}"/>
              </a:ext>
            </a:extLst>
          </p:cNvPr>
          <p:cNvSpPr/>
          <p:nvPr/>
        </p:nvSpPr>
        <p:spPr>
          <a:xfrm>
            <a:off x="2548501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59724D-CCAC-4499-B2D4-17D4B00BA68D}"/>
              </a:ext>
            </a:extLst>
          </p:cNvPr>
          <p:cNvSpPr/>
          <p:nvPr/>
        </p:nvSpPr>
        <p:spPr>
          <a:xfrm>
            <a:off x="4212001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DCE640-1FEC-4F41-B8BB-DAC1D7BFF2A3}"/>
              </a:ext>
            </a:extLst>
          </p:cNvPr>
          <p:cNvSpPr/>
          <p:nvPr/>
        </p:nvSpPr>
        <p:spPr>
          <a:xfrm>
            <a:off x="5875500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A6FA6A-02DA-41B0-B491-EDFDB53F8A4E}"/>
              </a:ext>
            </a:extLst>
          </p:cNvPr>
          <p:cNvSpPr/>
          <p:nvPr/>
        </p:nvSpPr>
        <p:spPr>
          <a:xfrm>
            <a:off x="7538999" y="1750829"/>
            <a:ext cx="720000" cy="720000"/>
          </a:xfrm>
          <a:prstGeom prst="ellipse">
            <a:avLst/>
          </a:prstGeom>
          <a:solidFill>
            <a:schemeClr val="bg1"/>
          </a:solidFill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E247E-0D41-4547-B29F-361BB82355DC}"/>
              </a:ext>
            </a:extLst>
          </p:cNvPr>
          <p:cNvSpPr txBox="1"/>
          <p:nvPr/>
        </p:nvSpPr>
        <p:spPr>
          <a:xfrm>
            <a:off x="454452" y="1492830"/>
            <a:ext cx="1581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Situation Appraisal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990CD-33E0-4CDD-8719-51947D41B045}"/>
              </a:ext>
            </a:extLst>
          </p:cNvPr>
          <p:cNvSpPr txBox="1"/>
          <p:nvPr/>
        </p:nvSpPr>
        <p:spPr>
          <a:xfrm>
            <a:off x="2271283" y="149283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Challenges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32AD6-DA6F-4470-9AFC-006588BBD32D}"/>
              </a:ext>
            </a:extLst>
          </p:cNvPr>
          <p:cNvSpPr txBox="1"/>
          <p:nvPr/>
        </p:nvSpPr>
        <p:spPr>
          <a:xfrm>
            <a:off x="3925723" y="149283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Sify Value-Add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6A68DB-5493-49C5-A88E-5BECB0C2F5B0}"/>
              </a:ext>
            </a:extLst>
          </p:cNvPr>
          <p:cNvSpPr txBox="1"/>
          <p:nvPr/>
        </p:nvSpPr>
        <p:spPr>
          <a:xfrm>
            <a:off x="5373500" y="1492830"/>
            <a:ext cx="17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Benefits to Customer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C57EF2-4167-41E0-BF58-0A70A96B5A1C}"/>
              </a:ext>
            </a:extLst>
          </p:cNvPr>
          <p:cNvSpPr txBox="1"/>
          <p:nvPr/>
        </p:nvSpPr>
        <p:spPr>
          <a:xfrm>
            <a:off x="7251299" y="149283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cap="all" dirty="0">
                <a:solidFill>
                  <a:schemeClr val="accent1"/>
                </a:solidFill>
              </a:rPr>
              <a:t>People Involved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83A55-3379-4D3B-8DAE-0F1006ADABFF}"/>
              </a:ext>
            </a:extLst>
          </p:cNvPr>
          <p:cNvSpPr txBox="1"/>
          <p:nvPr/>
        </p:nvSpPr>
        <p:spPr>
          <a:xfrm>
            <a:off x="436680" y="2495371"/>
            <a:ext cx="16723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Different vendors and ITSM platforms for IT Infra management, security &amp; EUS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IT infrastructure management is through remote shared services model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Digital aspirations and regulatory environment demanded an integrated security management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Manual DR management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IT Ops led Backup strategy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FC9C93-6D26-49F8-BEB5-F5C1370BAFDC}"/>
              </a:ext>
            </a:extLst>
          </p:cNvPr>
          <p:cNvSpPr txBox="1"/>
          <p:nvPr/>
        </p:nvSpPr>
        <p:spPr>
          <a:xfrm>
            <a:off x="2109052" y="2495371"/>
            <a:ext cx="1581150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No single view for end user SLAs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Manual intervention was high in IT ops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Provisioning/deprovisioning infra and troubleshooting issues was still time consuming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MIS reporting was not consolidated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No confidence on DR &amp; BCP</a:t>
            </a:r>
          </a:p>
          <a:p>
            <a:pPr>
              <a:spcAft>
                <a:spcPts val="300"/>
              </a:spcAft>
            </a:pPr>
            <a:endParaRPr lang="en-US" sz="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15CA76-0F2D-4CC4-95D2-27945177930B}"/>
              </a:ext>
            </a:extLst>
          </p:cNvPr>
          <p:cNvSpPr txBox="1"/>
          <p:nvPr/>
        </p:nvSpPr>
        <p:spPr>
          <a:xfrm>
            <a:off x="3781424" y="2495371"/>
            <a:ext cx="15811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Integrated Managed Service across DC, DR , EUS 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Unified service desk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ITSM, Monitoring, management across DC, DR, EUS &amp; application monitoring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Architecture review for Digital Platforms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Cloud evaluation &amp; advisory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Business Continuity transformation &amp; business led back-up solution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Onsite deployment of key resources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965382-1DA7-436D-81A9-CAD03E9D5A29}"/>
              </a:ext>
            </a:extLst>
          </p:cNvPr>
          <p:cNvSpPr txBox="1"/>
          <p:nvPr/>
        </p:nvSpPr>
        <p:spPr>
          <a:xfrm>
            <a:off x="5453796" y="2495371"/>
            <a:ext cx="1937604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Unified enterprise IT infrastructure operations &amp; service SLA’s</a:t>
            </a:r>
          </a:p>
          <a:p>
            <a:pPr marL="88900" indent="-88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IN" sz="800" dirty="0"/>
              <a:t>Improved enterprise user experience</a:t>
            </a:r>
          </a:p>
          <a:p>
            <a:pPr marL="88900" indent="-88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Improved security management</a:t>
            </a:r>
          </a:p>
          <a:p>
            <a:pPr marL="88900" indent="-88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Digital ready infra through AWS cloud adoption</a:t>
            </a:r>
          </a:p>
          <a:p>
            <a:pPr marL="88900" indent="-88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Automated DR with replication monitoring 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Improved TAT &amp; application availability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IT Ops became proactive rather than reactive 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800" dirty="0"/>
              <a:t>Role of IT changed from operations to transformation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FD364E-1BEE-4133-AA8C-23E84B214A47}"/>
              </a:ext>
            </a:extLst>
          </p:cNvPr>
          <p:cNvSpPr txBox="1"/>
          <p:nvPr/>
        </p:nvSpPr>
        <p:spPr>
          <a:xfrm>
            <a:off x="7500899" y="2495371"/>
            <a:ext cx="85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00" b="1" dirty="0"/>
              <a:t>IT Infra Head, Apps Head, CIO, CISO, CPO &amp; CEO</a:t>
            </a:r>
            <a:endParaRPr lang="en-IN" sz="800" b="1" dirty="0"/>
          </a:p>
        </p:txBody>
      </p:sp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7A98DCF2-40FF-42F2-A18F-1AA377BE6D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71" y="1894829"/>
            <a:ext cx="432000" cy="432000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C9844EFD-3300-414A-8EC9-F40EC88456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05" y="1894829"/>
            <a:ext cx="432000" cy="4320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B0FF8D50-2089-4367-9D88-F9DCBBF33D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45" y="1876829"/>
            <a:ext cx="468000" cy="468000"/>
          </a:xfrm>
          <a:prstGeom prst="rect">
            <a:avLst/>
          </a:prstGeom>
        </p:spPr>
      </p:pic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DD9FFE0A-02E0-4081-84B9-0ED203D0A16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01" y="1894829"/>
            <a:ext cx="432000" cy="432000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low confidence">
            <a:extLst>
              <a:ext uri="{FF2B5EF4-FFF2-40B4-BE49-F238E27FC236}">
                <a16:creationId xmlns:a16="http://schemas.microsoft.com/office/drawing/2014/main" id="{0AB4BCC6-3F95-444D-B8E1-6FDE61E8499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00" y="1876829"/>
            <a:ext cx="468000" cy="468000"/>
          </a:xfrm>
          <a:prstGeom prst="rect">
            <a:avLst/>
          </a:prstGeom>
        </p:spPr>
      </p:pic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27C09C3B-3C27-4105-8036-3F0F88BBC1A8}"/>
              </a:ext>
            </a:extLst>
          </p:cNvPr>
          <p:cNvCxnSpPr>
            <a:stCxn id="5" idx="1"/>
          </p:cNvCxnSpPr>
          <p:nvPr/>
        </p:nvCxnSpPr>
        <p:spPr>
          <a:xfrm rot="10800000" flipV="1">
            <a:off x="323851" y="1165913"/>
            <a:ext cx="2905151" cy="944915"/>
          </a:xfrm>
          <a:prstGeom prst="bentConnector3">
            <a:avLst>
              <a:gd name="adj1" fmla="val 100098"/>
            </a:avLst>
          </a:prstGeom>
          <a:ln w="952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A09C0ECF-12A3-4D65-8AC9-5E2B411274DC}"/>
              </a:ext>
            </a:extLst>
          </p:cNvPr>
          <p:cNvCxnSpPr>
            <a:stCxn id="5" idx="3"/>
          </p:cNvCxnSpPr>
          <p:nvPr/>
        </p:nvCxnSpPr>
        <p:spPr>
          <a:xfrm>
            <a:off x="5913025" y="1165914"/>
            <a:ext cx="2907125" cy="944915"/>
          </a:xfrm>
          <a:prstGeom prst="bentConnector3">
            <a:avLst>
              <a:gd name="adj1" fmla="val 100064"/>
            </a:avLst>
          </a:prstGeom>
          <a:ln w="952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510883"/>
      </p:ext>
    </p:extLst>
  </p:cSld>
  <p:clrMapOvr>
    <a:masterClrMapping/>
  </p:clrMapOvr>
</p:sld>
</file>

<file path=ppt/theme/theme1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2.xml><?xml version="1.0" encoding="utf-8"?>
<a:theme xmlns:a="http://schemas.openxmlformats.org/drawingml/2006/main" name="Sify New Theme">
  <a:themeElements>
    <a:clrScheme name="Sify new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B3D7"/>
      </a:accent1>
      <a:accent2>
        <a:srgbClr val="D99694"/>
      </a:accent2>
      <a:accent3>
        <a:srgbClr val="C3D69B"/>
      </a:accent3>
      <a:accent4>
        <a:srgbClr val="B2A2C7"/>
      </a:accent4>
      <a:accent5>
        <a:srgbClr val="92CDDC"/>
      </a:accent5>
      <a:accent6>
        <a:srgbClr val="FAC08F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" id="{3ABE66E9-EAC3-49D9-B687-2E58DC9B0D92}" vid="{73A6C79C-FD6C-4D61-93FC-3B0256B9C1B2}"/>
    </a:ext>
  </a:extLst>
</a:theme>
</file>

<file path=ppt/theme/theme3.xml><?xml version="1.0" encoding="utf-8"?>
<a:theme xmlns:a="http://schemas.openxmlformats.org/drawingml/2006/main" name="1_Sify New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3E1AD0B7C49E46BEDB6BC02C59C368" ma:contentTypeVersion="14" ma:contentTypeDescription="Create a new document." ma:contentTypeScope="" ma:versionID="59f04d422c3dc55a1470d80b7216bed2">
  <xsd:schema xmlns:xsd="http://www.w3.org/2001/XMLSchema" xmlns:xs="http://www.w3.org/2001/XMLSchema" xmlns:p="http://schemas.microsoft.com/office/2006/metadata/properties" xmlns:ns3="83f309df-a20e-4ae4-a762-48cfa988792c" xmlns:ns4="79b5214c-cae0-4b14-a405-c2ca24cbd5ac" targetNamespace="http://schemas.microsoft.com/office/2006/metadata/properties" ma:root="true" ma:fieldsID="8282346ac9902f39c438f066e6c80bea" ns3:_="" ns4:_="">
    <xsd:import namespace="83f309df-a20e-4ae4-a762-48cfa988792c"/>
    <xsd:import namespace="79b5214c-cae0-4b14-a405-c2ca24cbd5a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309df-a20e-4ae4-a762-48cfa98879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b5214c-cae0-4b14-a405-c2ca24cbd5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05225ff6-d8db-4da8-8d9c-1f925f835688" ContentTypeId="0x0101" PreviousValue="false"/>
</file>

<file path=customXml/itemProps1.xml><?xml version="1.0" encoding="utf-8"?>
<ds:datastoreItem xmlns:ds="http://schemas.openxmlformats.org/officeDocument/2006/customXml" ds:itemID="{9703D672-4BAB-4225-91D3-6155E7C52C5F}">
  <ds:schemaRefs>
    <ds:schemaRef ds:uri="79b5214c-cae0-4b14-a405-c2ca24cbd5ac"/>
    <ds:schemaRef ds:uri="83f309df-a20e-4ae4-a762-48cfa988792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3E4D9C-AA0A-4FCA-B13F-7B928CF49D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DED0F9-CDA7-4965-85CD-A94BCF6FB2E3}">
  <ds:schemaRefs>
    <ds:schemaRef ds:uri="79b5214c-cae0-4b14-a405-c2ca24cbd5ac"/>
    <ds:schemaRef ds:uri="83f309df-a20e-4ae4-a762-48cfa98879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9F2B61C-B540-4BC0-AC3E-83528A72D13F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Sify Theme 11102018</Template>
  <TotalTime>575</TotalTime>
  <Words>898</Words>
  <Application>Microsoft Office PowerPoint</Application>
  <PresentationFormat>On-screen Show (16:9)</PresentationFormat>
  <Paragraphs>123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Impact</vt:lpstr>
      <vt:lpstr>Trebuchet MS</vt:lpstr>
      <vt:lpstr>Wingdings</vt:lpstr>
      <vt:lpstr>Sify Theme Nov20</vt:lpstr>
      <vt:lpstr>Sify New Theme</vt:lpstr>
      <vt:lpstr>1_Sify New Theme</vt:lpstr>
      <vt:lpstr>PowerPoint Presentation</vt:lpstr>
      <vt:lpstr>MAX/NIVA BUPA: DC &amp; DR TRANSFORMATION OF HEALTH INSURANCE</vt:lpstr>
      <vt:lpstr>How NIVA bupa achieved better compliance, improved efficiency and business agility</vt:lpstr>
      <vt:lpstr>Phased transformation</vt:lpstr>
      <vt:lpstr>Phased transformation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Ramkumar  Mv</dc:creator>
  <cp:lastModifiedBy>Ali Imran Khan</cp:lastModifiedBy>
  <cp:revision>26</cp:revision>
  <dcterms:created xsi:type="dcterms:W3CDTF">2020-10-26T06:38:47Z</dcterms:created>
  <dcterms:modified xsi:type="dcterms:W3CDTF">2023-08-21T11:09:38Z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0x010100383E1AD0B7C49E46BEDB6BC02C59C368</vt:lpwstr>
  </property>
</Properties>
</file>