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28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9E25C-05F4-1FB5-8818-1696A441AD1B}" v="2" dt="2024-08-13T20:03:12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AF666D79-CAD1-4472-B2B1-5B9D5CAC88B2}"/>
    <pc:docChg chg="addSld delSld modSld sldOrd">
      <pc:chgData name="Ali Imran Khan" userId="1b5bb57a-5950-47f3-9580-38148fcd8ba4" providerId="ADAL" clId="{AF666D79-CAD1-4472-B2B1-5B9D5CAC88B2}" dt="2023-08-17T13:19:40.128" v="28" actId="20577"/>
      <pc:docMkLst>
        <pc:docMk/>
      </pc:docMkLst>
      <pc:sldChg chg="add del">
        <pc:chgData name="Ali Imran Khan" userId="1b5bb57a-5950-47f3-9580-38148fcd8ba4" providerId="ADAL" clId="{AF666D79-CAD1-4472-B2B1-5B9D5CAC88B2}" dt="2023-08-17T13:19:25.193" v="5" actId="47"/>
        <pc:sldMkLst>
          <pc:docMk/>
          <pc:sldMk cId="2087059098" sldId="1521"/>
        </pc:sldMkLst>
      </pc:sldChg>
      <pc:sldChg chg="ord">
        <pc:chgData name="Ali Imran Khan" userId="1b5bb57a-5950-47f3-9580-38148fcd8ba4" providerId="ADAL" clId="{AF666D79-CAD1-4472-B2B1-5B9D5CAC88B2}" dt="2023-08-17T13:19:23.905" v="4"/>
        <pc:sldMkLst>
          <pc:docMk/>
          <pc:sldMk cId="3287004294" sldId="1528"/>
        </pc:sldMkLst>
      </pc:sldChg>
      <pc:sldChg chg="add del">
        <pc:chgData name="Ali Imran Khan" userId="1b5bb57a-5950-47f3-9580-38148fcd8ba4" providerId="ADAL" clId="{AF666D79-CAD1-4472-B2B1-5B9D5CAC88B2}" dt="2023-08-17T13:19:20.488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AF666D79-CAD1-4472-B2B1-5B9D5CAC88B2}" dt="2023-08-17T13:19:40.128" v="28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AF666D79-CAD1-4472-B2B1-5B9D5CAC88B2}" dt="2023-08-17T13:19:40.128" v="28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E079E25C-05F4-1FB5-8818-1696A441AD1B}"/>
    <pc:docChg chg="modSld">
      <pc:chgData name="Ali Imran Khan" userId="S::aliimran.khan@sifycorp.com::1b5bb57a-5950-47f3-9580-38148fcd8ba4" providerId="AD" clId="Web-{E079E25C-05F4-1FB5-8818-1696A441AD1B}" dt="2024-08-13T20:03:10.746" v="0"/>
      <pc:docMkLst>
        <pc:docMk/>
      </pc:docMkLst>
      <pc:sldChg chg="modSp">
        <pc:chgData name="Ali Imran Khan" userId="S::aliimran.khan@sifycorp.com::1b5bb57a-5950-47f3-9580-38148fcd8ba4" providerId="AD" clId="Web-{E079E25C-05F4-1FB5-8818-1696A441AD1B}" dt="2024-08-13T20:03:10.746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E079E25C-05F4-1FB5-8818-1696A441AD1B}" dt="2024-08-13T20:03:10.746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BD767-9A07-4370-B578-35BC8452737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61F46-E9F9-40E0-B656-7C1DEDC2BC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655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02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CA269-2E4E-4E1D-A8CE-273DEADBA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436AD-7317-48F8-AE93-B9C00EFFF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67688-5978-4F6F-8415-6865CED0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3BED-6D0F-42E8-B4A4-4C37F2B4D86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64085-7826-4A27-9C78-B22AF570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28A22-3128-41F0-AA86-68FD90CC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7A0D-B6D9-4DB5-912C-1A96A0AC3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978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90FC-7B31-4356-91B8-199FA079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BACA1-6547-4113-8A9D-738EE655E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EF2B0-B956-463D-9069-A3A32AB8D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3BED-6D0F-42E8-B4A4-4C37F2B4D86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DB3CB-4F44-423B-950D-F98486AD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D784-5312-4AC8-8942-38A9E20E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7A0D-B6D9-4DB5-912C-1A96A0AC3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562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201ED-EF1A-4D91-B629-3B1D63E85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99581-B4A1-49CE-B135-10BAE247F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23B35-932F-4A0E-8E8D-992FF426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3BED-6D0F-42E8-B4A4-4C37F2B4D86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4A57-2470-475C-B151-8455E7DB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5C0B1-1044-40F5-980D-AD43C18D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7A0D-B6D9-4DB5-912C-1A96A0AC3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526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424806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1709902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2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4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447775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722121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60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4A1E-62E3-4440-8274-DD16E88E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2A233-6E5D-452D-B7B5-EF3FD9EE6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A85F2-52CC-4936-815E-0F011421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3BED-6D0F-42E8-B4A4-4C37F2B4D86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1282D-8A95-4190-88CA-7438CC9E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00BE8-ACA8-451F-BA95-F1CBCD99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7A0D-B6D9-4DB5-912C-1A96A0AC3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0424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65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14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3699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745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4605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003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4938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0374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1275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047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14F7-4BF0-4A13-942D-E44D8E0D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FC811-7B43-4616-BB9B-96641879D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29A51-BC82-423E-AFE8-ACFEDA60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3BED-6D0F-42E8-B4A4-4C37F2B4D86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DBECD-7A59-49B8-A6D7-91969E66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4D996-656C-46A2-A4B0-10D7B575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7A0D-B6D9-4DB5-912C-1A96A0AC3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5144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6569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7185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1127368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418161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0C06E-10F9-4B40-B8C5-D6D77B46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2499C-A1C3-4882-88DC-660AACA26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09D3F-E9FA-4C40-B0B4-381EE395A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F5E76-C827-4D3D-A70A-BFE71C48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3BED-6D0F-42E8-B4A4-4C37F2B4D86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DA5C5-18A6-46FA-A354-F60CC654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B19EC-DA97-4C0B-9642-C041ABE1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7A0D-B6D9-4DB5-912C-1A96A0AC3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151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C419-506A-403C-8180-EF3C1416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013EC-D4E5-4C93-86EA-714E9DFD2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50F32-C3AD-40B1-A750-18ED1F0AB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FCA37-AD1C-40F6-B87B-6D69B31F6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83950-07C1-4312-A18C-2DFBA8B2B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98E5B9-7C09-47B1-9A99-5C8235E7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3BED-6D0F-42E8-B4A4-4C37F2B4D86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EEEBD-8A5E-4EEE-9852-DC1B1601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A0836-2718-484F-AC87-34FE1FBD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7A0D-B6D9-4DB5-912C-1A96A0AC3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52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03D5-8AD8-4EC1-B8B3-CE3ABCF9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AE6CC-4AB6-4C0F-97A7-6774672C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3BED-6D0F-42E8-B4A4-4C37F2B4D86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342C2-9F36-4FC2-A09C-49A07634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96A9B-0C21-4E94-ACA3-777BDBFF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7A0D-B6D9-4DB5-912C-1A96A0AC3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95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305C1-ADB8-420D-B575-9D9C594F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3BED-6D0F-42E8-B4A4-4C37F2B4D86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38FA9-C96A-40B4-9788-7E0E123A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E8D51-D3E1-4940-98A4-4023CB1D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7A0D-B6D9-4DB5-912C-1A96A0AC3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056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A5DB-DAF5-4F5D-8F54-2FD9EDCB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05CBB-4695-4295-91DC-B325CD85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B9E3D-6BBA-4724-9F22-9F48D8FEF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19427-7900-457A-A6FD-A7CD9ED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3BED-6D0F-42E8-B4A4-4C37F2B4D86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CD025-D1BF-41D4-ADCB-99E05CBF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82032-A7AA-4D04-8378-E64CF02E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7A0D-B6D9-4DB5-912C-1A96A0AC3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767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7D9F-E6A5-497D-B5BD-B4E13C2D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A3C29-4A50-4096-A1AF-88CAB1952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ECD37-A543-4C95-8393-C28DB919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D8C11-CED9-4BF9-8BDA-7FCBAC32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3BED-6D0F-42E8-B4A4-4C37F2B4D86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CB9DC-3ADE-4E91-82B8-4D59CCB8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A3EE6-2898-4E02-A811-C8B5B13B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7A0D-B6D9-4DB5-912C-1A96A0AC3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953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809CA-4164-4ECB-BC94-783A06D4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B88C3-E207-4C65-A493-338F130A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C9608-1C61-4454-9214-8F763FED3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3BED-6D0F-42E8-B4A4-4C37F2B4D86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973AC-F2A6-44D8-B896-E1DD83DA4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94ED5-69EF-487B-AA06-C6976BB6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7A0D-B6D9-4DB5-912C-1A96A0AC3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767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9185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522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ASHOK PIRAMAL GROUP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518945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0A0A0A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Ashok </a:t>
            </a:r>
            <a:r>
              <a:rPr lang="fr-FR" dirty="0" err="1"/>
              <a:t>Piramal</a:t>
            </a:r>
            <a:r>
              <a:rPr lang="fr-FR" dirty="0"/>
              <a:t> – SAP </a:t>
            </a:r>
            <a:r>
              <a:rPr lang="en-IN" dirty="0"/>
              <a:t>Sybase DR setup for 3 Plants </a:t>
            </a:r>
            <a:r>
              <a:rPr lang="fr-FR" dirty="0"/>
              <a:t>DR -AWS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648493" y="1364562"/>
            <a:ext cx="2111707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895402"/>
            <a:ext cx="5467820" cy="131701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981499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simply automating database transaction log backup and restore.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the cost and business risks of downtime during system disruptions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SCALABILITY AND RESILIENCY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15507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Infrastructure provisioning for SAP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Services(OS, Virtualization)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Network &amp;Security Services.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Disaster Recovery setup.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Replication Link.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DR Drills.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Communication channel  between the Dc and DR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1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Phase 1:  DR implementation.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DC location – Customer DC.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Implementation DR location – Bangalore DR Sify .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Three Sybase DB sizes 350 GB ,100 GB and 200 GB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00000"/>
                </a:solidFill>
                <a:latin typeface="Trebuchet MS"/>
              </a:rPr>
              <a:t>RTO: &lt;=4 hours and RPO: &lt;=30minutes </a:t>
            </a:r>
          </a:p>
          <a:p>
            <a:pPr marL="231769" indent="-23176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Sybase SRS method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065120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5" y="1387953"/>
            <a:ext cx="7985568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srgbClr val="10253F"/>
                </a:solidFill>
                <a:latin typeface="Trebuchet MS"/>
              </a:rPr>
              <a:t>Ashok Piramal Group has a presence in diverse business sectors, from textiles to real estate and engineering to renewable energy.</a:t>
            </a:r>
          </a:p>
          <a:p>
            <a:pPr defTabSz="1219018"/>
            <a:r>
              <a:rPr lang="en-US" sz="1333" dirty="0">
                <a:solidFill>
                  <a:srgbClr val="10253F"/>
                </a:solidFill>
                <a:latin typeface="Trebuchet MS"/>
              </a:rPr>
              <a:t>The key strengths of the Group come from its strong lineage </a:t>
            </a:r>
          </a:p>
          <a:p>
            <a:pPr defTabSz="1219018"/>
            <a:r>
              <a:rPr lang="en-US" sz="1333" dirty="0">
                <a:solidFill>
                  <a:srgbClr val="10253F"/>
                </a:solidFill>
                <a:latin typeface="Trebuchet MS"/>
              </a:rPr>
              <a:t>and effective management that promises to deliver world-class products and services.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FEFF121-166B-4F17-BD89-A2459D76A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887" y="1545858"/>
            <a:ext cx="1434920" cy="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0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Widescreen</PresentationFormat>
  <Paragraphs>30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Ashok Piramal – SAP Sybase DR setup for 3 Plants DR -AWS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Ashok Piramal – SAP Sybase DR setup for 3 Plants DR -AWS</dc:title>
  <dc:creator>Samarth Sharma</dc:creator>
  <cp:lastModifiedBy>Ali Imran Khan</cp:lastModifiedBy>
  <cp:revision>3</cp:revision>
  <dcterms:created xsi:type="dcterms:W3CDTF">2020-04-28T09:20:25Z</dcterms:created>
  <dcterms:modified xsi:type="dcterms:W3CDTF">2024-08-13T20:03:13Z</dcterms:modified>
</cp:coreProperties>
</file>