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8"/>
  </p:notesMasterIdLst>
  <p:sldIdLst>
    <p:sldId id="2147311118" r:id="rId4"/>
    <p:sldId id="257" r:id="rId5"/>
    <p:sldId id="258" r:id="rId6"/>
    <p:sldId id="21468467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8369B1-A68D-4B19-A4A1-76B90A0DEABC}" v="3" dt="2023-08-17T13:09:20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2B8369B1-A68D-4B19-A4A1-76B90A0DEABC}"/>
    <pc:docChg chg="addSld delSld modSld">
      <pc:chgData name="Ali Imran Khan" userId="1b5bb57a-5950-47f3-9580-38148fcd8ba4" providerId="ADAL" clId="{2B8369B1-A68D-4B19-A4A1-76B90A0DEABC}" dt="2023-08-17T13:09:27.716" v="16" actId="14100"/>
      <pc:docMkLst>
        <pc:docMk/>
      </pc:docMkLst>
      <pc:sldChg chg="modSp add mod">
        <pc:chgData name="Ali Imran Khan" userId="1b5bb57a-5950-47f3-9580-38148fcd8ba4" providerId="ADAL" clId="{2B8369B1-A68D-4B19-A4A1-76B90A0DEABC}" dt="2023-08-17T13:09:27.716" v="16" actId="14100"/>
        <pc:sldMkLst>
          <pc:docMk/>
          <pc:sldMk cId="3860676356" sldId="257"/>
        </pc:sldMkLst>
        <pc:spChg chg="mod">
          <ac:chgData name="Ali Imran Khan" userId="1b5bb57a-5950-47f3-9580-38148fcd8ba4" providerId="ADAL" clId="{2B8369B1-A68D-4B19-A4A1-76B90A0DEABC}" dt="2023-08-17T13:09:27.716" v="16" actId="14100"/>
          <ac:spMkLst>
            <pc:docMk/>
            <pc:sldMk cId="3860676356" sldId="257"/>
            <ac:spMk id="2" creationId="{00000000-0000-0000-0000-000000000000}"/>
          </ac:spMkLst>
        </pc:spChg>
        <pc:picChg chg="mod">
          <ac:chgData name="Ali Imran Khan" userId="1b5bb57a-5950-47f3-9580-38148fcd8ba4" providerId="ADAL" clId="{2B8369B1-A68D-4B19-A4A1-76B90A0DEABC}" dt="2023-08-17T13:09:20.614" v="14" actId="1076"/>
          <ac:picMkLst>
            <pc:docMk/>
            <pc:sldMk cId="3860676356" sldId="257"/>
            <ac:picMk id="3" creationId="{F74E7036-5E33-F185-A9E7-FA86B950AC0E}"/>
          </ac:picMkLst>
        </pc:picChg>
      </pc:sldChg>
      <pc:sldChg chg="add">
        <pc:chgData name="Ali Imran Khan" userId="1b5bb57a-5950-47f3-9580-38148fcd8ba4" providerId="ADAL" clId="{2B8369B1-A68D-4B19-A4A1-76B90A0DEABC}" dt="2023-08-17T13:08:55.783" v="9"/>
        <pc:sldMkLst>
          <pc:docMk/>
          <pc:sldMk cId="626995926" sldId="258"/>
        </pc:sldMkLst>
      </pc:sldChg>
      <pc:sldChg chg="del">
        <pc:chgData name="Ali Imran Khan" userId="1b5bb57a-5950-47f3-9580-38148fcd8ba4" providerId="ADAL" clId="{2B8369B1-A68D-4B19-A4A1-76B90A0DEABC}" dt="2023-08-17T13:08:57.325" v="10" actId="47"/>
        <pc:sldMkLst>
          <pc:docMk/>
          <pc:sldMk cId="2405292677" sldId="436"/>
        </pc:sldMkLst>
      </pc:sldChg>
      <pc:sldChg chg="del">
        <pc:chgData name="Ali Imran Khan" userId="1b5bb57a-5950-47f3-9580-38148fcd8ba4" providerId="ADAL" clId="{2B8369B1-A68D-4B19-A4A1-76B90A0DEABC}" dt="2023-08-17T13:08:57.859" v="11" actId="47"/>
        <pc:sldMkLst>
          <pc:docMk/>
          <pc:sldMk cId="628025449" sldId="437"/>
        </pc:sldMkLst>
      </pc:sldChg>
      <pc:sldChg chg="modSp mod">
        <pc:chgData name="Ali Imran Khan" userId="1b5bb57a-5950-47f3-9580-38148fcd8ba4" providerId="ADAL" clId="{2B8369B1-A68D-4B19-A4A1-76B90A0DEABC}" dt="2023-08-17T13:09:01.327" v="12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2B8369B1-A68D-4B19-A4A1-76B90A0DEABC}" dt="2023-08-17T13:09:01.327" v="12" actId="20577"/>
          <ac:spMkLst>
            <pc:docMk/>
            <pc:sldMk cId="1843726236" sldId="2147311118"/>
            <ac:spMk id="15" creationId="{D7056DB7-6138-F187-B19A-68AA0A92E7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056DB7-6138-F187-B19A-68AA0A92E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CARGOBOX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212C6A9-3F25-E8ED-B732-E8586B0F1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Network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20329"/>
            <a:ext cx="9977788" cy="830987"/>
          </a:xfrm>
        </p:spPr>
        <p:txBody>
          <a:bodyPr/>
          <a:lstStyle/>
          <a:p>
            <a:pPr defTabSz="1218988"/>
            <a:r>
              <a:rPr lang="en-US" dirty="0" err="1"/>
              <a:t>Cargobox</a:t>
            </a:r>
            <a:r>
              <a:rPr lang="en-US" dirty="0"/>
              <a:t> uses </a:t>
            </a:r>
            <a:r>
              <a:rPr lang="en-US" dirty="0" err="1"/>
              <a:t>sify’s</a:t>
            </a:r>
            <a:r>
              <a:rPr lang="en-US" dirty="0"/>
              <a:t> </a:t>
            </a:r>
            <a:r>
              <a:rPr lang="en-US" dirty="0" err="1"/>
              <a:t>Iot</a:t>
            </a:r>
            <a:r>
              <a:rPr lang="en-US" dirty="0"/>
              <a:t> technology to enable an intelligent and connected supply chain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GPS based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IoT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gateways Installed in vehicle for live location tracking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Route optimization for delivery vehicles, integrated with Cargo Box IT System (ERP)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Integration of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IoT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platform with Cargo box ERP and Cargo box Mobility application for real-time Shipment tracking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ETA reporting and Alert Engine for Notification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Our expertise in network for their fleet connectivity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Identification of customer’s key pain points at an early stage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Cost effective solution was proposed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Understood customer’s operational landscape much better than the competitors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Offered custom and tailor made solution for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CargoBox</a:t>
            </a: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IN" sz="2400" dirty="0">
                  <a:solidFill>
                    <a:prstClr val="white"/>
                  </a:solidFill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Bring visibility in the delivery process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reduce the operational cost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have seamless data exchange and communication for better customer experience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1" y="1295459"/>
            <a:ext cx="10871199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prstClr val="black"/>
                </a:solidFill>
              </a:rPr>
              <a:t>Cargo Box’s transformation goal</a:t>
            </a:r>
            <a:r>
              <a:rPr lang="en-US" sz="1200" dirty="0">
                <a:solidFill>
                  <a:prstClr val="black"/>
                </a:solidFill>
              </a:rPr>
              <a:t>: To drive performance and productivity across the entire supply chain</a:t>
            </a:r>
          </a:p>
        </p:txBody>
      </p:sp>
      <p:pic>
        <p:nvPicPr>
          <p:cNvPr id="3" name="Picture 2" descr="Cargo Box">
            <a:extLst>
              <a:ext uri="{FF2B5EF4-FFF2-40B4-BE49-F238E27FC236}">
                <a16:creationId xmlns:a16="http://schemas.microsoft.com/office/drawing/2014/main" id="{F74E7036-5E33-F185-A9E7-FA86B950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48" y="527623"/>
            <a:ext cx="1706537" cy="3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7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20328"/>
            <a:ext cx="9294804" cy="830987"/>
          </a:xfrm>
        </p:spPr>
        <p:txBody>
          <a:bodyPr/>
          <a:lstStyle/>
          <a:p>
            <a:pPr defTabSz="1218988"/>
            <a:r>
              <a:rPr lang="en-US" dirty="0"/>
              <a:t>INTEGRATED IOT SOLUTION WITH CUSTOMER’S BUSINESS CRITICAL SYSTEM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Quick impediment resolutions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Enhanced customer experience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Cost Optimization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User Experience Optimization with faster TAT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Effective delivery planning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Seamless data exchange and communication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Implementation of route optimization algorithm with customer's business application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window for IT and OT systems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Efficient reporting and pro-active alerts monitoring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IN" sz="2400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visibility post dispatch of shipments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Too many systems like CRM, HRMS, accounting system, etc.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Manual vehicle tracking through excel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go Box">
            <a:extLst>
              <a:ext uri="{FF2B5EF4-FFF2-40B4-BE49-F238E27FC236}">
                <a16:creationId xmlns:a16="http://schemas.microsoft.com/office/drawing/2014/main" id="{DE968A32-1F18-4E3B-A7FE-8405348F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48" y="527623"/>
            <a:ext cx="1706537" cy="3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9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16" y="1655498"/>
            <a:ext cx="1040969" cy="17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246</Words>
  <Application>Microsoft Office PowerPoint</Application>
  <PresentationFormat>Widescreen</PresentationFormat>
  <Paragraphs>41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Wingdings</vt:lpstr>
      <vt:lpstr>Office Theme</vt:lpstr>
      <vt:lpstr>Sify Theme Nov20</vt:lpstr>
      <vt:lpstr>1_Sify Theme Nov20</vt:lpstr>
      <vt:lpstr>PowerPoint Presentation</vt:lpstr>
      <vt:lpstr>Cargobox uses sify’s Iot technology to enable an intelligent and connected supply chain</vt:lpstr>
      <vt:lpstr>INTEGRATED IOT SOLUTION WITH CUSTOMER’S BUSINESS CRITICAL 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26</cp:revision>
  <dcterms:created xsi:type="dcterms:W3CDTF">2023-06-08T07:32:51Z</dcterms:created>
  <dcterms:modified xsi:type="dcterms:W3CDTF">2023-08-17T13:09:29Z</dcterms:modified>
</cp:coreProperties>
</file>