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17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B9ED1-A5C7-55A0-CB26-04359FFD39F1}" v="2" dt="2024-08-13T11:44:18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AE7B9ED1-A5C7-55A0-CB26-04359FFD39F1}"/>
    <pc:docChg chg="modSld">
      <pc:chgData name="Ali Imran Khan" userId="S::aliimran.khan@sifycorp.com::1b5bb57a-5950-47f3-9580-38148fcd8ba4" providerId="AD" clId="Web-{AE7B9ED1-A5C7-55A0-CB26-04359FFD39F1}" dt="2024-08-13T11:44:16.512" v="0"/>
      <pc:docMkLst>
        <pc:docMk/>
      </pc:docMkLst>
      <pc:sldChg chg="modSp">
        <pc:chgData name="Ali Imran Khan" userId="S::aliimran.khan@sifycorp.com::1b5bb57a-5950-47f3-9580-38148fcd8ba4" providerId="AD" clId="Web-{AE7B9ED1-A5C7-55A0-CB26-04359FFD39F1}" dt="2024-08-13T11:44:16.512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AE7B9ED1-A5C7-55A0-CB26-04359FFD39F1}" dt="2024-08-13T11:44:16.512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8A4CFF36-54D3-456D-9E01-C13AD5184332}"/>
    <pc:docChg chg="addSld delSld modSld sldOrd">
      <pc:chgData name="Ali Imran Khan" userId="1b5bb57a-5950-47f3-9580-38148fcd8ba4" providerId="ADAL" clId="{8A4CFF36-54D3-456D-9E01-C13AD5184332}" dt="2023-08-17T13:22:43.257" v="9" actId="20577"/>
      <pc:docMkLst>
        <pc:docMk/>
      </pc:docMkLst>
      <pc:sldChg chg="ord">
        <pc:chgData name="Ali Imran Khan" userId="1b5bb57a-5950-47f3-9580-38148fcd8ba4" providerId="ADAL" clId="{8A4CFF36-54D3-456D-9E01-C13AD5184332}" dt="2023-08-17T13:22:37.880" v="4"/>
        <pc:sldMkLst>
          <pc:docMk/>
          <pc:sldMk cId="2165823365" sldId="1517"/>
        </pc:sldMkLst>
      </pc:sldChg>
      <pc:sldChg chg="add del">
        <pc:chgData name="Ali Imran Khan" userId="1b5bb57a-5950-47f3-9580-38148fcd8ba4" providerId="ADAL" clId="{8A4CFF36-54D3-456D-9E01-C13AD5184332}" dt="2023-08-17T13:22:38.808" v="5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8A4CFF36-54D3-456D-9E01-C13AD5184332}" dt="2023-08-17T13:22:36.273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8A4CFF36-54D3-456D-9E01-C13AD5184332}" dt="2023-08-17T13:22:43.257" v="9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8A4CFF36-54D3-456D-9E01-C13AD5184332}" dt="2023-08-17T13:22:43.257" v="9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EB384-6333-46B3-9C1B-EC32912CDFA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1DBEB-F5FA-4169-AB9F-596F0CE0E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462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23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C8E2-6A78-437B-AF39-ED5A430D5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9C314-94EC-4144-A2FA-414286272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2D369-B481-495B-8DA7-FFA7EA81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52C2-3386-4351-B1B4-311BB362990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D6EC-A855-49CC-9AB6-10DC241E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D1E2A-6D4E-4BC2-9389-688C5BAC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7789-A074-4882-9AFE-1691D48694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11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E059-A181-4663-97CC-ED169786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BC4C3-C448-4F5A-89B0-70374D850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7C4B3-28FB-42D1-A4C9-287CC88A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52C2-3386-4351-B1B4-311BB362990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CA3E2-CFE0-460B-9AF9-23668EAC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F45FF-C4FD-41ED-B3B2-E0176FCB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7789-A074-4882-9AFE-1691D48694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491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E4BC1-9005-4477-88E8-3FEF45FB2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6AE30-085B-4F75-ACAB-07D6AAF1D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08F51-432B-43DD-8AA2-D06F52AE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52C2-3386-4351-B1B4-311BB362990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9169C-D849-40FB-A6AC-7C12EED8B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71284-6D3B-4AD5-AFB9-E3CB39D1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7789-A074-4882-9AFE-1691D48694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1294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3126634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46246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1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2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63284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854692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A0D5-F23C-4E21-A5A5-7190F4A9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B2A9-CB6C-4610-A521-7582C5CE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CAEB3-915C-42EE-86B9-54041FE5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52C2-3386-4351-B1B4-311BB362990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99B93-E0F3-46A7-8FD6-2934DEDB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A2DF5-DA6E-43A7-8BEB-290A96FC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7789-A074-4882-9AFE-1691D48694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887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3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206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2015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3172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3353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3544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540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6953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4777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72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2287-B972-48ED-951C-D1105DFF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8884E-8A2B-4EC3-9CD7-D3682B2CA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68832-1326-4CD3-B7E6-211D8874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52C2-3386-4351-B1B4-311BB362990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9E09E-D4FA-48D7-AB4F-47EA63D1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1AE02-EB0C-4F58-9467-66AF0926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7789-A074-4882-9AFE-1691D48694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8231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7515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894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500611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628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6BCB-A0B3-4D9D-9DC5-71855D41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A6D0-DC9F-48A8-AC93-8FA48D577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B7BD7-CE43-47C0-AE54-ACE9CA710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115C4-7763-484B-B0F4-336AD71E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52C2-3386-4351-B1B4-311BB362990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65A85-2A00-4491-8FF3-BF33DCCA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E6E43-A808-4DB7-BB34-A09A4858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7789-A074-4882-9AFE-1691D48694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439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0CBC-6628-45A0-805B-4B6BBA06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5CA86-3605-40BF-9F34-6B5147971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0A6A0-7EF6-43B8-8E9A-E0DE902F5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D50FB-05A1-4B30-98E6-1FB2710A3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E9C84-562C-4D1F-9813-9F01FE96D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E10A38-4439-4DB6-A456-A5FBCDDA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52C2-3386-4351-B1B4-311BB362990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EE365-CE6E-40AF-A3E9-E15B4874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9230F-43AB-4443-AE2A-EF631814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7789-A074-4882-9AFE-1691D48694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06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70D5-CDB4-489C-9B12-0C426A26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25EA3-D5A4-40A2-B2CD-7C41FE2F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52C2-3386-4351-B1B4-311BB362990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63710-C47A-422A-B2B6-741E1948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80016-76D8-4F15-ACDD-4013037B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7789-A074-4882-9AFE-1691D48694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511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A454B-BEC1-4E51-A255-53C315EB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52C2-3386-4351-B1B4-311BB362990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535DB-5170-49F3-A72D-8B9324C8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C4ECE-9DF4-4F23-A9FE-7198B0D3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7789-A074-4882-9AFE-1691D48694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518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FDEA-CAA4-4BA0-A38C-8505E3B8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F550F-C23F-4B28-A887-C3E4E967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AE718-D592-4320-B061-A9AF63DDD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5320E-DC86-47C0-91E2-A7746200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52C2-3386-4351-B1B4-311BB362990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27F0C-681E-48A3-A88D-6665BD86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D814C-292E-4659-9449-5C4496A1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7789-A074-4882-9AFE-1691D48694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650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1D6A-FAF1-4BD1-A795-C7BA86D6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2AF3E-C686-46A2-9FE1-8AEB700B0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2BBEA-1E0A-4659-B3E7-7796953C1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59720-0037-4D9A-9761-9BA74675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52C2-3386-4351-B1B4-311BB362990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BEBA3-AAAD-49F7-99A6-837443DC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5DDAF-2C90-4CA2-87AB-FA026BD2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7789-A074-4882-9AFE-1691D48694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54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6F00B-4028-41BC-AC85-549F7A55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A83F8-B58C-46D3-B86B-F5DED7C8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68D59-FA46-4ABA-9F13-C0B5C1CC0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52C2-3386-4351-B1B4-311BB362990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76A4-C5F8-4C2D-8C60-8C00EBA33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969CF-2D36-46C9-A5E7-02DCD7E5F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7789-A074-4882-9AFE-1691D48694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95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23761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938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ESAB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371704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000000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490842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Study 5: ESAB –SAP AMS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10032547" y="1364562"/>
            <a:ext cx="1727653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093499"/>
            <a:ext cx="5467820" cy="211891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179595"/>
            <a:ext cx="5471584" cy="173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Structured role matrix, Adherence to SOX rules, Efficient SOD matrix.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/>
                </a:solidFill>
                <a:latin typeface="Trebuchet MS"/>
              </a:rPr>
              <a:t>24x 7 Technical and Managed SAP BASIS services delivery capabilities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Monitor risk within the SAP environment.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Project stakeholders with guidance in regard to application maintenance, security design.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Fixing issues in customised reports, forms.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Interfaces (File Handling)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Forms Development and Support (Smart forms and Adobe forms).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Enhancement Support (User Exits, BADI, BTE, Enhancement Framework).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Data Conversion Techniques Development and Support (BAPI, BDC, LSMW)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7143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0"/>
            <a:ext cx="546781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SAP ECC6 EHP4 (DEV/QA/PRD/SB2/BIP)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SAP BASIS, GRC, Security, ABAP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4870720"/>
            <a:ext cx="5467820" cy="134169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4952793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Mass Role revamping at the time of user access review audit.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Extended GO-Live support for Bowling green location.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Supporting for GRC implementation and new role testing.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48553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1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prstClr val="black"/>
                </a:solidFill>
                <a:latin typeface="Trebuchet MS"/>
              </a:rPr>
              <a:t>Providing AMS support in SAP Security, GRC, BASIS tasks.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/>
                </a:solidFill>
                <a:latin typeface="Trebuchet MS"/>
              </a:rPr>
              <a:t>Approximately 800 tickets resolved (in 10 months) without any major escalations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/>
                </a:solidFill>
                <a:latin typeface="Trebuchet MS"/>
              </a:rPr>
              <a:t>804 SAP Active users in multiple locations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/>
                </a:solidFill>
                <a:latin typeface="Trebuchet MS"/>
              </a:rPr>
              <a:t>Work orders resolution without SLA breach</a:t>
            </a:r>
          </a:p>
          <a:p>
            <a:pPr marL="380973" indent="-380973" defTabSz="914377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prstClr val="black"/>
                </a:solidFill>
                <a:latin typeface="Trebuchet MS"/>
              </a:rPr>
              <a:t>Emergency support in weekends and nonsupport window.</a:t>
            </a:r>
            <a:endParaRPr lang="en-IN" sz="1067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4" y="1364562"/>
            <a:ext cx="8449173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6" y="1387952"/>
            <a:ext cx="825714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333" dirty="0">
                <a:solidFill>
                  <a:prstClr val="black"/>
                </a:solidFill>
                <a:latin typeface="Trebuchet MS"/>
              </a:rPr>
              <a:t>ESAB is the world's largest producer of standard welding equipment, consumables, and automation equipment, as well as cutting machines and systems.</a:t>
            </a:r>
          </a:p>
          <a:p>
            <a:pPr defTabSz="914377"/>
            <a:r>
              <a:rPr lang="en-US" sz="1333" dirty="0">
                <a:solidFill>
                  <a:prstClr val="black"/>
                </a:solidFill>
                <a:latin typeface="Trebuchet MS"/>
              </a:rPr>
              <a:t>it has implemented the ERP software, SAP ECC6 EHP4.</a:t>
            </a:r>
            <a:endParaRPr lang="en-IN" sz="1333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31" name="Picture 2" descr="Image result for ESAB">
            <a:extLst>
              <a:ext uri="{FF2B5EF4-FFF2-40B4-BE49-F238E27FC236}">
                <a16:creationId xmlns:a16="http://schemas.microsoft.com/office/drawing/2014/main" id="{A3C93BC4-9711-4984-B853-E2958F998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6" b="22075"/>
          <a:stretch/>
        </p:blipFill>
        <p:spPr bwMode="auto">
          <a:xfrm>
            <a:off x="10320587" y="1610873"/>
            <a:ext cx="1115800" cy="6180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2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Widescreen</PresentationFormat>
  <Paragraphs>32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Case Study 5: ESAB –SAP 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5: ESAB –SAP AMS</dc:title>
  <dc:creator>Samarth Sharma</dc:creator>
  <cp:lastModifiedBy>Ali Imran Khan</cp:lastModifiedBy>
  <cp:revision>6</cp:revision>
  <dcterms:created xsi:type="dcterms:W3CDTF">2020-04-28T08:55:34Z</dcterms:created>
  <dcterms:modified xsi:type="dcterms:W3CDTF">2024-08-13T11:44:27Z</dcterms:modified>
</cp:coreProperties>
</file>