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</p:sldMasterIdLst>
  <p:notesMasterIdLst>
    <p:notesMasterId r:id="rId7"/>
  </p:notesMasterIdLst>
  <p:sldIdLst>
    <p:sldId id="2147311118" r:id="rId4"/>
    <p:sldId id="1530" r:id="rId5"/>
    <p:sldId id="214684675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1BA401-26AF-A727-5E2C-06372C209731}" v="2" dt="2024-08-13T20:04:41.1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Imran Khan" userId="S::aliimran.khan@sifycorp.com::1b5bb57a-5950-47f3-9580-38148fcd8ba4" providerId="AD" clId="Web-{661BA401-26AF-A727-5E2C-06372C209731}"/>
    <pc:docChg chg="modSld">
      <pc:chgData name="Ali Imran Khan" userId="S::aliimran.khan@sifycorp.com::1b5bb57a-5950-47f3-9580-38148fcd8ba4" providerId="AD" clId="Web-{661BA401-26AF-A727-5E2C-06372C209731}" dt="2024-08-13T20:04:40.251" v="0"/>
      <pc:docMkLst>
        <pc:docMk/>
      </pc:docMkLst>
      <pc:sldChg chg="modSp">
        <pc:chgData name="Ali Imran Khan" userId="S::aliimran.khan@sifycorp.com::1b5bb57a-5950-47f3-9580-38148fcd8ba4" providerId="AD" clId="Web-{661BA401-26AF-A727-5E2C-06372C209731}" dt="2024-08-13T20:04:40.251" v="0"/>
        <pc:sldMkLst>
          <pc:docMk/>
          <pc:sldMk cId="920577208" sldId="2146846752"/>
        </pc:sldMkLst>
        <pc:picChg chg="mod">
          <ac:chgData name="Ali Imran Khan" userId="S::aliimran.khan@sifycorp.com::1b5bb57a-5950-47f3-9580-38148fcd8ba4" providerId="AD" clId="Web-{661BA401-26AF-A727-5E2C-06372C209731}" dt="2024-08-13T20:04:40.251" v="0"/>
          <ac:picMkLst>
            <pc:docMk/>
            <pc:sldMk cId="920577208" sldId="2146846752"/>
            <ac:picMk id="3" creationId="{99380414-8344-8769-C146-A520DE918B00}"/>
          </ac:picMkLst>
        </pc:picChg>
      </pc:sldChg>
    </pc:docChg>
  </pc:docChgLst>
  <pc:docChgLst>
    <pc:chgData name="Ali Imran Khan" userId="1b5bb57a-5950-47f3-9580-38148fcd8ba4" providerId="ADAL" clId="{AE4E0265-A4C2-4F59-8F66-F55726190C2C}"/>
    <pc:docChg chg="addSld delSld modSld sldOrd">
      <pc:chgData name="Ali Imran Khan" userId="1b5bb57a-5950-47f3-9580-38148fcd8ba4" providerId="ADAL" clId="{AE4E0265-A4C2-4F59-8F66-F55726190C2C}" dt="2023-08-17T13:24:02.865" v="9" actId="47"/>
      <pc:docMkLst>
        <pc:docMk/>
      </pc:docMkLst>
      <pc:sldChg chg="add del">
        <pc:chgData name="Ali Imran Khan" userId="1b5bb57a-5950-47f3-9580-38148fcd8ba4" providerId="ADAL" clId="{AE4E0265-A4C2-4F59-8F66-F55726190C2C}" dt="2023-08-17T13:24:02.865" v="9" actId="47"/>
        <pc:sldMkLst>
          <pc:docMk/>
          <pc:sldMk cId="2087059098" sldId="1521"/>
        </pc:sldMkLst>
      </pc:sldChg>
      <pc:sldChg chg="ord">
        <pc:chgData name="Ali Imran Khan" userId="1b5bb57a-5950-47f3-9580-38148fcd8ba4" providerId="ADAL" clId="{AE4E0265-A4C2-4F59-8F66-F55726190C2C}" dt="2023-08-17T13:23:54.106" v="4"/>
        <pc:sldMkLst>
          <pc:docMk/>
          <pc:sldMk cId="1270556053" sldId="1530"/>
        </pc:sldMkLst>
      </pc:sldChg>
      <pc:sldChg chg="add del">
        <pc:chgData name="Ali Imran Khan" userId="1b5bb57a-5950-47f3-9580-38148fcd8ba4" providerId="ADAL" clId="{AE4E0265-A4C2-4F59-8F66-F55726190C2C}" dt="2023-08-17T13:23:52.610" v="2"/>
        <pc:sldMkLst>
          <pc:docMk/>
          <pc:sldMk cId="920577208" sldId="2146846752"/>
        </pc:sldMkLst>
      </pc:sldChg>
      <pc:sldChg chg="modSp add del mod">
        <pc:chgData name="Ali Imran Khan" userId="1b5bb57a-5950-47f3-9580-38148fcd8ba4" providerId="ADAL" clId="{AE4E0265-A4C2-4F59-8F66-F55726190C2C}" dt="2023-08-17T13:23:56.873" v="8" actId="20577"/>
        <pc:sldMkLst>
          <pc:docMk/>
          <pc:sldMk cId="1843726236" sldId="2147311118"/>
        </pc:sldMkLst>
        <pc:spChg chg="mod">
          <ac:chgData name="Ali Imran Khan" userId="1b5bb57a-5950-47f3-9580-38148fcd8ba4" providerId="ADAL" clId="{AE4E0265-A4C2-4F59-8F66-F55726190C2C}" dt="2023-08-17T13:23:56.873" v="8" actId="20577"/>
          <ac:spMkLst>
            <pc:docMk/>
            <pc:sldMk cId="1843726236" sldId="2147311118"/>
            <ac:spMk id="5" creationId="{E0A7F605-C3C7-2129-3AA8-FF954D54019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AA33A-83BE-4420-A9CB-947F4ABB5613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58E0C-5C4D-481A-8139-2F2EFF2E9F9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932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ABF60-D5B6-427A-B81C-1510E3CEC6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338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2A1A1-1440-4185-8BA2-A0D51EE431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CB04CD-7639-43D2-A629-5199B8CBAB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55BDF-58B6-4902-9E60-0134EBAF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5B7C-B5CB-4A28-BC96-34F0F22E034E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52687-B61F-4A30-99AD-15D09787A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DF2DD-101D-4145-AE14-F4143A728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C00E-96E7-471A-AF3F-E43C752398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1411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17B50-9F9B-422A-8D30-2FA687E67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F2A541-A738-423B-B243-693530345F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5BAD0-83F6-4E04-A39C-0BD00D9B1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5B7C-B5CB-4A28-BC96-34F0F22E034E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442AF-FF42-4747-A66C-C908294B5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EE85D-9AFB-4DC5-91C0-555C1FA84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C00E-96E7-471A-AF3F-E43C752398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368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06B0A3-DEDA-4DC1-B1F7-82E1FC2E54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08E071-C3D6-42E1-9BE8-D772061DEA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E7EE0-15B4-48C5-8CA2-D8F8CFDBB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5B7C-B5CB-4A28-BC96-34F0F22E034E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78DD6-D8A2-45CC-BB39-2CADFF198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F427B-B4C4-4336-935C-D6BDD745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C00E-96E7-471A-AF3F-E43C752398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3737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digital transformation shutterstock">
            <a:extLst>
              <a:ext uri="{FF2B5EF4-FFF2-40B4-BE49-F238E27FC236}">
                <a16:creationId xmlns:a16="http://schemas.microsoft.com/office/drawing/2014/main" id="{83E8CBA3-0592-4CC5-B192-E3E39F1705D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" t="19260" r="1420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D69DAA-50B0-490B-B879-A9AFA26B8029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100332-FD9E-43B4-A5EA-D655F50E55C6}"/>
              </a:ext>
            </a:extLst>
          </p:cNvPr>
          <p:cNvSpPr/>
          <p:nvPr userDrawn="1"/>
        </p:nvSpPr>
        <p:spPr>
          <a:xfrm>
            <a:off x="-1" y="4037932"/>
            <a:ext cx="9105417" cy="2455333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62DC76-2326-4337-A09D-F6B09741B5C5}"/>
              </a:ext>
            </a:extLst>
          </p:cNvPr>
          <p:cNvSpPr/>
          <p:nvPr userDrawn="1"/>
        </p:nvSpPr>
        <p:spPr>
          <a:xfrm>
            <a:off x="0" y="4037932"/>
            <a:ext cx="9105416" cy="118533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4349FB-3EFD-45E8-9741-7BB218BE08AE}"/>
              </a:ext>
            </a:extLst>
          </p:cNvPr>
          <p:cNvSpPr/>
          <p:nvPr userDrawn="1"/>
        </p:nvSpPr>
        <p:spPr>
          <a:xfrm>
            <a:off x="11836361" y="0"/>
            <a:ext cx="355639" cy="6858000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E0560B-C8EC-45DE-AE89-65A343A6FE8A}"/>
              </a:ext>
            </a:extLst>
          </p:cNvPr>
          <p:cNvSpPr/>
          <p:nvPr userDrawn="1"/>
        </p:nvSpPr>
        <p:spPr>
          <a:xfrm>
            <a:off x="11484609" y="0"/>
            <a:ext cx="355639" cy="6858000"/>
          </a:xfrm>
          <a:prstGeom prst="rect">
            <a:avLst/>
          </a:prstGeom>
          <a:solidFill>
            <a:srgbClr val="BDD70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73730A-509F-4C18-8764-173CF6818E38}"/>
              </a:ext>
            </a:extLst>
          </p:cNvPr>
          <p:cNvSpPr/>
          <p:nvPr userDrawn="1"/>
        </p:nvSpPr>
        <p:spPr>
          <a:xfrm>
            <a:off x="11136403" y="0"/>
            <a:ext cx="355639" cy="6858000"/>
          </a:xfrm>
          <a:prstGeom prst="rect">
            <a:avLst/>
          </a:prstGeom>
          <a:solidFill>
            <a:srgbClr val="BDD70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74E99E-CF72-4D8E-A24E-0DAC4860C504}"/>
              </a:ext>
            </a:extLst>
          </p:cNvPr>
          <p:cNvGrpSpPr/>
          <p:nvPr userDrawn="1"/>
        </p:nvGrpSpPr>
        <p:grpSpPr>
          <a:xfrm>
            <a:off x="9742013" y="1"/>
            <a:ext cx="1954179" cy="1106663"/>
            <a:chOff x="9753599" y="1"/>
            <a:chExt cx="1739885" cy="985307"/>
          </a:xfrm>
        </p:grpSpPr>
        <p:sp>
          <p:nvSpPr>
            <p:cNvPr id="14" name="Round Same Side Corner Rectangle 72">
              <a:extLst>
                <a:ext uri="{FF2B5EF4-FFF2-40B4-BE49-F238E27FC236}">
                  <a16:creationId xmlns:a16="http://schemas.microsoft.com/office/drawing/2014/main" id="{16C0E275-4B85-4EE2-BC46-F29E0C9C6A03}"/>
                </a:ext>
              </a:extLst>
            </p:cNvPr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pic>
          <p:nvPicPr>
            <p:cNvPr id="15" name="Picture 2" descr="Image result for sify logo">
              <a:extLst>
                <a:ext uri="{FF2B5EF4-FFF2-40B4-BE49-F238E27FC236}">
                  <a16:creationId xmlns:a16="http://schemas.microsoft.com/office/drawing/2014/main" id="{77506E3D-8016-4414-AE74-79A26E121E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Slide Number Placeholder 27">
            <a:extLst>
              <a:ext uri="{FF2B5EF4-FFF2-40B4-BE49-F238E27FC236}">
                <a16:creationId xmlns:a16="http://schemas.microsoft.com/office/drawing/2014/main" id="{83D9CD19-34E8-4942-B632-FFBD3669E4B3}"/>
              </a:ext>
            </a:extLst>
          </p:cNvPr>
          <p:cNvSpPr txBox="1">
            <a:spLocks/>
          </p:cNvSpPr>
          <p:nvPr userDrawn="1"/>
        </p:nvSpPr>
        <p:spPr>
          <a:xfrm>
            <a:off x="4287815" y="6356352"/>
            <a:ext cx="2743200" cy="365125"/>
          </a:xfrm>
          <a:prstGeom prst="rect">
            <a:avLst/>
          </a:prstGeom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r" defTabSz="914286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8A3319-5104-4E46-B7BB-4F68F196E486}" type="slidenum">
              <a:rPr lang="en-IN" sz="1333" smtClean="0"/>
              <a:pPr/>
              <a:t>‹#›</a:t>
            </a:fld>
            <a:endParaRPr lang="en-IN" sz="1333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E64CF6D-2EC1-4E99-9509-ABE945C9B9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8041" y="4464464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10253F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B8F72929-D74C-4BDB-9B56-6937C3360D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1" y="5005853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E4206FC-F25B-4090-B5DC-00954F9FF8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5823917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2133" b="1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/>
              <a:t>Month ‘18</a:t>
            </a:r>
          </a:p>
        </p:txBody>
      </p:sp>
    </p:spTree>
    <p:extLst>
      <p:ext uri="{BB962C8B-B14F-4D97-AF65-F5344CB8AC3E}">
        <p14:creationId xmlns:p14="http://schemas.microsoft.com/office/powerpoint/2010/main" val="276836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AGENDA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2D161BB-E9A0-4C84-B81C-680E9D201940}"/>
              </a:ext>
            </a:extLst>
          </p:cNvPr>
          <p:cNvGrpSpPr/>
          <p:nvPr userDrawn="1"/>
        </p:nvGrpSpPr>
        <p:grpSpPr>
          <a:xfrm>
            <a:off x="432000" y="1293851"/>
            <a:ext cx="985731" cy="748988"/>
            <a:chOff x="324000" y="970388"/>
            <a:chExt cx="739298" cy="56174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C3166A6-F41B-45A4-92DF-F0B509EE8458}"/>
                </a:ext>
              </a:extLst>
            </p:cNvPr>
            <p:cNvSpPr/>
            <p:nvPr/>
          </p:nvSpPr>
          <p:spPr>
            <a:xfrm>
              <a:off x="324000" y="1034175"/>
              <a:ext cx="122382" cy="4572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2D2382-F5C6-45FF-9C5D-E8E26A951AC0}"/>
                </a:ext>
              </a:extLst>
            </p:cNvPr>
            <p:cNvSpPr txBox="1"/>
            <p:nvPr/>
          </p:nvSpPr>
          <p:spPr>
            <a:xfrm>
              <a:off x="462934" y="970388"/>
              <a:ext cx="600364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1"/>
                  </a:solidFill>
                  <a:latin typeface="Impact" pitchFamily="34" charset="0"/>
                </a:rPr>
                <a:t>01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7DA82C5-F2E2-482A-A2A1-3CF744413BA8}"/>
              </a:ext>
            </a:extLst>
          </p:cNvPr>
          <p:cNvGrpSpPr/>
          <p:nvPr userDrawn="1"/>
        </p:nvGrpSpPr>
        <p:grpSpPr>
          <a:xfrm>
            <a:off x="432000" y="2146373"/>
            <a:ext cx="1034989" cy="748988"/>
            <a:chOff x="324000" y="1609779"/>
            <a:chExt cx="776242" cy="56174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8AA51CE-5F59-4296-B4EA-B308738960AB}"/>
                </a:ext>
              </a:extLst>
            </p:cNvPr>
            <p:cNvSpPr/>
            <p:nvPr/>
          </p:nvSpPr>
          <p:spPr>
            <a:xfrm>
              <a:off x="324000" y="1673566"/>
              <a:ext cx="122382" cy="4572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91A4343-C193-4CFA-8372-2E43A07B1845}"/>
                </a:ext>
              </a:extLst>
            </p:cNvPr>
            <p:cNvSpPr txBox="1"/>
            <p:nvPr/>
          </p:nvSpPr>
          <p:spPr>
            <a:xfrm>
              <a:off x="462934" y="1609779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2"/>
                  </a:solidFill>
                  <a:latin typeface="Impact" pitchFamily="34" charset="0"/>
                </a:rPr>
                <a:t>02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DF5479A-D744-420E-865C-9CEE11BBC7E3}"/>
              </a:ext>
            </a:extLst>
          </p:cNvPr>
          <p:cNvGrpSpPr/>
          <p:nvPr userDrawn="1"/>
        </p:nvGrpSpPr>
        <p:grpSpPr>
          <a:xfrm>
            <a:off x="432000" y="2998894"/>
            <a:ext cx="1034989" cy="748988"/>
            <a:chOff x="324000" y="2249170"/>
            <a:chExt cx="776242" cy="56174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680145-B3AD-4B2A-9E40-F5094E133BFE}"/>
                </a:ext>
              </a:extLst>
            </p:cNvPr>
            <p:cNvSpPr/>
            <p:nvPr/>
          </p:nvSpPr>
          <p:spPr>
            <a:xfrm>
              <a:off x="324000" y="2312957"/>
              <a:ext cx="122382" cy="457200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DF48DF7-6E11-486A-8FE6-AEE948204566}"/>
                </a:ext>
              </a:extLst>
            </p:cNvPr>
            <p:cNvSpPr txBox="1"/>
            <p:nvPr/>
          </p:nvSpPr>
          <p:spPr>
            <a:xfrm>
              <a:off x="462934" y="2249170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3"/>
                  </a:solidFill>
                  <a:latin typeface="Impact" pitchFamily="34" charset="0"/>
                </a:rPr>
                <a:t>03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3AB779D-C36B-449A-90A1-4B9C9A8AB11D}"/>
              </a:ext>
            </a:extLst>
          </p:cNvPr>
          <p:cNvGrpSpPr/>
          <p:nvPr userDrawn="1"/>
        </p:nvGrpSpPr>
        <p:grpSpPr>
          <a:xfrm>
            <a:off x="432000" y="3851415"/>
            <a:ext cx="1034989" cy="748988"/>
            <a:chOff x="324000" y="2888561"/>
            <a:chExt cx="776242" cy="56174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140F5ED-12D8-43D6-B130-3C4F403121C1}"/>
                </a:ext>
              </a:extLst>
            </p:cNvPr>
            <p:cNvSpPr/>
            <p:nvPr/>
          </p:nvSpPr>
          <p:spPr>
            <a:xfrm>
              <a:off x="324000" y="2952348"/>
              <a:ext cx="122382" cy="457200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4EFB40-188F-4F11-AF25-AA94EF9E5756}"/>
                </a:ext>
              </a:extLst>
            </p:cNvPr>
            <p:cNvSpPr txBox="1"/>
            <p:nvPr/>
          </p:nvSpPr>
          <p:spPr>
            <a:xfrm>
              <a:off x="462934" y="2888561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4"/>
                  </a:solidFill>
                  <a:latin typeface="Impact" pitchFamily="34" charset="0"/>
                </a:rPr>
                <a:t>04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19BE849-4E9C-4E5A-964F-03DD46AD681A}"/>
              </a:ext>
            </a:extLst>
          </p:cNvPr>
          <p:cNvGrpSpPr/>
          <p:nvPr userDrawn="1"/>
        </p:nvGrpSpPr>
        <p:grpSpPr>
          <a:xfrm>
            <a:off x="432000" y="4703937"/>
            <a:ext cx="1159933" cy="748988"/>
            <a:chOff x="324000" y="3527952"/>
            <a:chExt cx="869950" cy="56174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CA7B16F-5C06-4879-B941-44B5FD928812}"/>
                </a:ext>
              </a:extLst>
            </p:cNvPr>
            <p:cNvSpPr/>
            <p:nvPr/>
          </p:nvSpPr>
          <p:spPr>
            <a:xfrm>
              <a:off x="324000" y="3591739"/>
              <a:ext cx="122382" cy="457200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913F642-8676-49CD-9378-2B6BD2FDEB24}"/>
                </a:ext>
              </a:extLst>
            </p:cNvPr>
            <p:cNvSpPr txBox="1"/>
            <p:nvPr/>
          </p:nvSpPr>
          <p:spPr>
            <a:xfrm>
              <a:off x="462934" y="3527952"/>
              <a:ext cx="73101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5"/>
                  </a:solidFill>
                  <a:latin typeface="Impact" pitchFamily="34" charset="0"/>
                </a:rPr>
                <a:t>05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AFFBDB2-5882-402C-9E75-62A32BA3279B}"/>
              </a:ext>
            </a:extLst>
          </p:cNvPr>
          <p:cNvGrpSpPr/>
          <p:nvPr userDrawn="1"/>
        </p:nvGrpSpPr>
        <p:grpSpPr>
          <a:xfrm>
            <a:off x="432000" y="5556457"/>
            <a:ext cx="1159933" cy="748988"/>
            <a:chOff x="324000" y="4167342"/>
            <a:chExt cx="869950" cy="56174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ED37896-6292-483B-89F7-8E03C1B9ED68}"/>
                </a:ext>
              </a:extLst>
            </p:cNvPr>
            <p:cNvSpPr/>
            <p:nvPr/>
          </p:nvSpPr>
          <p:spPr>
            <a:xfrm>
              <a:off x="324000" y="4231129"/>
              <a:ext cx="122382" cy="457200"/>
            </a:xfrm>
            <a:prstGeom prst="rect">
              <a:avLst/>
            </a:prstGeom>
            <a:solidFill>
              <a:schemeClr val="accent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4B6F334-07CC-4416-9A70-EE68005904F8}"/>
                </a:ext>
              </a:extLst>
            </p:cNvPr>
            <p:cNvSpPr txBox="1"/>
            <p:nvPr/>
          </p:nvSpPr>
          <p:spPr>
            <a:xfrm>
              <a:off x="462934" y="4167342"/>
              <a:ext cx="73101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6"/>
                  </a:solidFill>
                  <a:latin typeface="Impact" pitchFamily="34" charset="0"/>
                </a:rPr>
                <a:t>06</a:t>
              </a: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2CE3C-896B-46F3-AA80-7C8037C973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8800" y="1527411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1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27522565-96B8-44DB-AB59-310E11A6DE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38800" y="2379932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2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D20B090F-D8BF-414D-90A1-D2DBE446D4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8800" y="3232453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3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FD56B850-8139-4412-AA48-5B3080C68A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38800" y="4084975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4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BBAD39C6-C5BE-4DA1-BBBB-C5DDFB535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8800" y="4937496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5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DEDBBCB0-9781-4DA9-92FC-BE500461DC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38800" y="5790016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6</a:t>
            </a:r>
          </a:p>
        </p:txBody>
      </p:sp>
    </p:spTree>
    <p:extLst>
      <p:ext uri="{BB962C8B-B14F-4D97-AF65-F5344CB8AC3E}">
        <p14:creationId xmlns:p14="http://schemas.microsoft.com/office/powerpoint/2010/main" val="3849063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0499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1" y="1368215"/>
            <a:ext cx="11216217" cy="4878071"/>
          </a:xfrm>
        </p:spPr>
        <p:txBody>
          <a:bodyPr/>
          <a:lstStyle>
            <a:lvl1pPr marL="302355" indent="-302355">
              <a:buFont typeface="Wingdings" panose="05000000000000000000" pitchFamily="2" charset="2"/>
              <a:buChar char="§"/>
              <a:defRPr/>
            </a:lvl1pPr>
            <a:lvl2pPr>
              <a:defRPr sz="2133"/>
            </a:lvl2pPr>
            <a:lvl3pPr marL="1055974">
              <a:defRPr sz="2133"/>
            </a:lvl3pPr>
            <a:lvl4pPr marL="1439964">
              <a:defRPr sz="1867"/>
            </a:lvl4pPr>
            <a:lvl5pPr marL="1775956">
              <a:defRPr sz="18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53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800" y="1368638"/>
            <a:ext cx="5471584" cy="4892463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14018" y="1368638"/>
            <a:ext cx="5446183" cy="4892463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50499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12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20390"/>
            <a:ext cx="10051200" cy="461655"/>
          </a:xfrm>
          <a:prstGeom prst="rect">
            <a:avLst/>
          </a:prstGeom>
        </p:spPr>
        <p:txBody>
          <a:bodyPr anchor="b"/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1366801"/>
            <a:ext cx="5472000" cy="287323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999" y="1778002"/>
            <a:ext cx="5472000" cy="4468284"/>
          </a:xfrm>
        </p:spPr>
        <p:txBody>
          <a:bodyPr tIns="0">
            <a:normAutofit/>
          </a:bodyPr>
          <a:lstStyle>
            <a:lvl1pPr marL="302355" indent="-302355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>
              <a:lnSpc>
                <a:spcPct val="100000"/>
              </a:lnSpc>
              <a:spcBef>
                <a:spcPts val="533"/>
              </a:spcBef>
              <a:defRPr sz="16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4019" y="1366801"/>
            <a:ext cx="5448000" cy="287323"/>
          </a:xfrm>
        </p:spPr>
        <p:txBody>
          <a:bodyPr wrap="square" rIns="0" bIns="0" anchor="ctr"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14017" y="1778002"/>
            <a:ext cx="5448000" cy="4468284"/>
          </a:xfrm>
        </p:spPr>
        <p:txBody>
          <a:bodyPr tIns="0"/>
          <a:lstStyle>
            <a:lvl1pPr marL="380990" indent="-380990"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 indent="-380942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523771" indent="-304754"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33280" indent="-304754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42789" indent="-304754">
              <a:defRPr lang="en-US" sz="16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302355" lvl="0" indent="-302355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</a:pPr>
            <a:r>
              <a:rPr lang="en-US" dirty="0"/>
              <a:t>Click to edit Master text styles</a:t>
            </a:r>
          </a:p>
          <a:p>
            <a:pPr marL="758286" lvl="1" indent="-380942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Arial" pitchFamily="34" charset="0"/>
              <a:buChar char="–"/>
            </a:pPr>
            <a:r>
              <a:rPr lang="en-US" dirty="0"/>
              <a:t>Second level</a:t>
            </a:r>
          </a:p>
          <a:p>
            <a:pPr marL="1523771" lvl="2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US" dirty="0"/>
              <a:t>Third level</a:t>
            </a:r>
          </a:p>
          <a:p>
            <a:pPr marL="2133280" lvl="3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</a:pPr>
            <a:r>
              <a:rPr lang="en-US" dirty="0"/>
              <a:t>Fourth level</a:t>
            </a:r>
          </a:p>
          <a:p>
            <a:pPr marL="2742789" lvl="4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</a:pPr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53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0499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 userDrawn="1"/>
        </p:nvSpPr>
        <p:spPr>
          <a:xfrm>
            <a:off x="447027" y="1912703"/>
            <a:ext cx="1483843" cy="5902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 userDrawn="1"/>
        </p:nvSpPr>
        <p:spPr>
          <a:xfrm>
            <a:off x="2413373" y="1912703"/>
            <a:ext cx="1483843" cy="590207"/>
          </a:xfrm>
          <a:prstGeom prst="rect">
            <a:avLst/>
          </a:prstGeom>
          <a:solidFill>
            <a:srgbClr val="E7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 userDrawn="1"/>
        </p:nvSpPr>
        <p:spPr>
          <a:xfrm>
            <a:off x="4379720" y="1912703"/>
            <a:ext cx="1483843" cy="590207"/>
          </a:xfrm>
          <a:prstGeom prst="rect">
            <a:avLst/>
          </a:prstGeom>
          <a:solidFill>
            <a:srgbClr val="B3A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 userDrawn="1"/>
        </p:nvSpPr>
        <p:spPr>
          <a:xfrm>
            <a:off x="6346066" y="1912703"/>
            <a:ext cx="1483843" cy="590207"/>
          </a:xfrm>
          <a:prstGeom prst="rect">
            <a:avLst/>
          </a:prstGeom>
          <a:solidFill>
            <a:srgbClr val="FDD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 userDrawn="1"/>
        </p:nvSpPr>
        <p:spPr>
          <a:xfrm>
            <a:off x="8312413" y="1912703"/>
            <a:ext cx="1483843" cy="590207"/>
          </a:xfrm>
          <a:prstGeom prst="rect">
            <a:avLst/>
          </a:prstGeom>
          <a:solidFill>
            <a:srgbClr val="93C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 userDrawn="1"/>
        </p:nvSpPr>
        <p:spPr>
          <a:xfrm>
            <a:off x="10278760" y="1912703"/>
            <a:ext cx="1483843" cy="590207"/>
          </a:xfrm>
          <a:prstGeom prst="rect">
            <a:avLst/>
          </a:prstGeom>
          <a:solidFill>
            <a:srgbClr val="C3D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 userDrawn="1"/>
        </p:nvSpPr>
        <p:spPr>
          <a:xfrm>
            <a:off x="447026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180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 userDrawn="1"/>
        </p:nvSpPr>
        <p:spPr>
          <a:xfrm>
            <a:off x="434328" y="1370158"/>
            <a:ext cx="1913857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 userDrawn="1"/>
        </p:nvSpPr>
        <p:spPr>
          <a:xfrm>
            <a:off x="241337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230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185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184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 userDrawn="1"/>
        </p:nvSpPr>
        <p:spPr>
          <a:xfrm>
            <a:off x="437972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 userDrawn="1"/>
        </p:nvSpPr>
        <p:spPr>
          <a:xfrm>
            <a:off x="6346067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252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213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181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 userDrawn="1"/>
        </p:nvSpPr>
        <p:spPr>
          <a:xfrm>
            <a:off x="831241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 userDrawn="1"/>
        </p:nvSpPr>
        <p:spPr>
          <a:xfrm>
            <a:off x="1027876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 userDrawn="1"/>
        </p:nvSpPr>
        <p:spPr>
          <a:xfrm>
            <a:off x="434327" y="4005081"/>
            <a:ext cx="1443216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 userDrawn="1"/>
        </p:nvSpPr>
        <p:spPr>
          <a:xfrm>
            <a:off x="447027" y="4402390"/>
            <a:ext cx="1483843" cy="590207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>
              <a:solidFill>
                <a:srgbClr val="595959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 userDrawn="1"/>
        </p:nvSpPr>
        <p:spPr>
          <a:xfrm>
            <a:off x="447027" y="5159890"/>
            <a:ext cx="1177695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89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89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89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 userDrawn="1"/>
        </p:nvGrpSpPr>
        <p:grpSpPr>
          <a:xfrm>
            <a:off x="4368607" y="4348045"/>
            <a:ext cx="2217020" cy="505591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63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sz="2400" b="1" dirty="0">
                  <a:solidFill>
                    <a:schemeClr val="bg1"/>
                  </a:solidFill>
                </a:rPr>
                <a:t>Trebuchet MS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 userDrawn="1"/>
        </p:nvSpPr>
        <p:spPr>
          <a:xfrm>
            <a:off x="4368605" y="4005081"/>
            <a:ext cx="1248162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13326118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16517111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6064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7EFB5-6513-4B6D-A3AA-5602E75F2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22AB2-7BE9-4D67-8D7C-69A8145E7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37DC0A-2092-4280-9897-5B099C290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5B7C-B5CB-4A28-BC96-34F0F22E034E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73989-3685-4137-A592-ECD5883F3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8726D-DF11-4019-8421-E7C51064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C00E-96E7-471A-AF3F-E43C752398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8108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7CBFFE66-0EBA-46FF-AA31-6E868A667A5F}"/>
              </a:ext>
            </a:extLst>
          </p:cNvPr>
          <p:cNvGrpSpPr/>
          <p:nvPr userDrawn="1"/>
        </p:nvGrpSpPr>
        <p:grpSpPr>
          <a:xfrm rot="16200000">
            <a:off x="5159304" y="2280919"/>
            <a:ext cx="1873392" cy="2411240"/>
            <a:chOff x="9651545" y="1652096"/>
            <a:chExt cx="1873392" cy="2411240"/>
          </a:xfrm>
        </p:grpSpPr>
        <p:sp>
          <p:nvSpPr>
            <p:cNvPr id="5" name="Rectangle 80">
              <a:extLst>
                <a:ext uri="{FF2B5EF4-FFF2-40B4-BE49-F238E27FC236}">
                  <a16:creationId xmlns:a16="http://schemas.microsoft.com/office/drawing/2014/main" id="{B147A8D9-A5C8-4EFF-B7D9-B384FA84D77C}"/>
                </a:ext>
              </a:extLst>
            </p:cNvPr>
            <p:cNvSpPr/>
            <p:nvPr/>
          </p:nvSpPr>
          <p:spPr>
            <a:xfrm rot="5400000" flipV="1">
              <a:off x="9154760" y="2148881"/>
              <a:ext cx="2408732" cy="1415161"/>
            </a:xfrm>
            <a:custGeom>
              <a:avLst/>
              <a:gdLst>
                <a:gd name="connsiteX0" fmla="*/ 0 w 5414181"/>
                <a:gd name="connsiteY0" fmla="*/ 0 h 1252700"/>
                <a:gd name="connsiteX1" fmla="*/ 5414181 w 5414181"/>
                <a:gd name="connsiteY1" fmla="*/ 0 h 1252700"/>
                <a:gd name="connsiteX2" fmla="*/ 5414181 w 5414181"/>
                <a:gd name="connsiteY2" fmla="*/ 1252700 h 1252700"/>
                <a:gd name="connsiteX3" fmla="*/ 0 w 5414181"/>
                <a:gd name="connsiteY3" fmla="*/ 1252700 h 1252700"/>
                <a:gd name="connsiteX4" fmla="*/ 0 w 5414181"/>
                <a:gd name="connsiteY4" fmla="*/ 0 h 1252700"/>
                <a:gd name="connsiteX0" fmla="*/ 0 w 5414181"/>
                <a:gd name="connsiteY0" fmla="*/ 242626 h 1495326"/>
                <a:gd name="connsiteX1" fmla="*/ 5414181 w 5414181"/>
                <a:gd name="connsiteY1" fmla="*/ 242626 h 1495326"/>
                <a:gd name="connsiteX2" fmla="*/ 5414181 w 5414181"/>
                <a:gd name="connsiteY2" fmla="*/ 1495326 h 1495326"/>
                <a:gd name="connsiteX3" fmla="*/ 0 w 5414181"/>
                <a:gd name="connsiteY3" fmla="*/ 1495326 h 1495326"/>
                <a:gd name="connsiteX4" fmla="*/ 0 w 5414181"/>
                <a:gd name="connsiteY4" fmla="*/ 242626 h 1495326"/>
                <a:gd name="connsiteX0" fmla="*/ 0 w 5414181"/>
                <a:gd name="connsiteY0" fmla="*/ 389229 h 1641929"/>
                <a:gd name="connsiteX1" fmla="*/ 5414181 w 5414181"/>
                <a:gd name="connsiteY1" fmla="*/ 389229 h 1641929"/>
                <a:gd name="connsiteX2" fmla="*/ 5414181 w 5414181"/>
                <a:gd name="connsiteY2" fmla="*/ 1641929 h 1641929"/>
                <a:gd name="connsiteX3" fmla="*/ 0 w 5414181"/>
                <a:gd name="connsiteY3" fmla="*/ 1641929 h 1641929"/>
                <a:gd name="connsiteX4" fmla="*/ 0 w 5414181"/>
                <a:gd name="connsiteY4" fmla="*/ 389229 h 1641929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532632 h 1785332"/>
                <a:gd name="connsiteX1" fmla="*/ 5414181 w 5414181"/>
                <a:gd name="connsiteY1" fmla="*/ 532632 h 1785332"/>
                <a:gd name="connsiteX2" fmla="*/ 5414181 w 5414181"/>
                <a:gd name="connsiteY2" fmla="*/ 1785332 h 1785332"/>
                <a:gd name="connsiteX3" fmla="*/ 0 w 5414181"/>
                <a:gd name="connsiteY3" fmla="*/ 1785332 h 1785332"/>
                <a:gd name="connsiteX4" fmla="*/ 0 w 5414181"/>
                <a:gd name="connsiteY4" fmla="*/ 532632 h 1785332"/>
                <a:gd name="connsiteX0" fmla="*/ 0 w 5414181"/>
                <a:gd name="connsiteY0" fmla="*/ 654829 h 1907529"/>
                <a:gd name="connsiteX1" fmla="*/ 5414181 w 5414181"/>
                <a:gd name="connsiteY1" fmla="*/ 654829 h 1907529"/>
                <a:gd name="connsiteX2" fmla="*/ 5414181 w 5414181"/>
                <a:gd name="connsiteY2" fmla="*/ 1907529 h 1907529"/>
                <a:gd name="connsiteX3" fmla="*/ 0 w 5414181"/>
                <a:gd name="connsiteY3" fmla="*/ 1907529 h 1907529"/>
                <a:gd name="connsiteX4" fmla="*/ 0 w 5414181"/>
                <a:gd name="connsiteY4" fmla="*/ 654829 h 1907529"/>
                <a:gd name="connsiteX0" fmla="*/ 0 w 5414181"/>
                <a:gd name="connsiteY0" fmla="*/ 612884 h 1865584"/>
                <a:gd name="connsiteX1" fmla="*/ 2763656 w 5414181"/>
                <a:gd name="connsiteY1" fmla="*/ 0 h 1865584"/>
                <a:gd name="connsiteX2" fmla="*/ 5414181 w 5414181"/>
                <a:gd name="connsiteY2" fmla="*/ 612884 h 1865584"/>
                <a:gd name="connsiteX3" fmla="*/ 5414181 w 5414181"/>
                <a:gd name="connsiteY3" fmla="*/ 1865584 h 1865584"/>
                <a:gd name="connsiteX4" fmla="*/ 0 w 5414181"/>
                <a:gd name="connsiteY4" fmla="*/ 1865584 h 1865584"/>
                <a:gd name="connsiteX5" fmla="*/ 0 w 5414181"/>
                <a:gd name="connsiteY5" fmla="*/ 612884 h 1865584"/>
                <a:gd name="connsiteX0" fmla="*/ 0 w 5414181"/>
                <a:gd name="connsiteY0" fmla="*/ 428902 h 1681602"/>
                <a:gd name="connsiteX1" fmla="*/ 2741749 w 5414181"/>
                <a:gd name="connsiteY1" fmla="*/ 0 h 1681602"/>
                <a:gd name="connsiteX2" fmla="*/ 5414181 w 5414181"/>
                <a:gd name="connsiteY2" fmla="*/ 428902 h 1681602"/>
                <a:gd name="connsiteX3" fmla="*/ 5414181 w 5414181"/>
                <a:gd name="connsiteY3" fmla="*/ 1681602 h 1681602"/>
                <a:gd name="connsiteX4" fmla="*/ 0 w 5414181"/>
                <a:gd name="connsiteY4" fmla="*/ 1681602 h 1681602"/>
                <a:gd name="connsiteX5" fmla="*/ 0 w 5414181"/>
                <a:gd name="connsiteY5" fmla="*/ 428902 h 1681602"/>
                <a:gd name="connsiteX0" fmla="*/ 0 w 5414181"/>
                <a:gd name="connsiteY0" fmla="*/ 635881 h 1888581"/>
                <a:gd name="connsiteX1" fmla="*/ 2734447 w 5414181"/>
                <a:gd name="connsiteY1" fmla="*/ 0 h 1888581"/>
                <a:gd name="connsiteX2" fmla="*/ 5414181 w 5414181"/>
                <a:gd name="connsiteY2" fmla="*/ 635881 h 1888581"/>
                <a:gd name="connsiteX3" fmla="*/ 5414181 w 5414181"/>
                <a:gd name="connsiteY3" fmla="*/ 1888581 h 1888581"/>
                <a:gd name="connsiteX4" fmla="*/ 0 w 5414181"/>
                <a:gd name="connsiteY4" fmla="*/ 1888581 h 1888581"/>
                <a:gd name="connsiteX5" fmla="*/ 0 w 5414181"/>
                <a:gd name="connsiteY5" fmla="*/ 635881 h 1888581"/>
                <a:gd name="connsiteX0" fmla="*/ 0 w 5457994"/>
                <a:gd name="connsiteY0" fmla="*/ 635881 h 1888581"/>
                <a:gd name="connsiteX1" fmla="*/ 2734447 w 5457994"/>
                <a:gd name="connsiteY1" fmla="*/ 0 h 1888581"/>
                <a:gd name="connsiteX2" fmla="*/ 5457994 w 5457994"/>
                <a:gd name="connsiteY2" fmla="*/ 428902 h 1888581"/>
                <a:gd name="connsiteX3" fmla="*/ 5414181 w 5457994"/>
                <a:gd name="connsiteY3" fmla="*/ 1888581 h 1888581"/>
                <a:gd name="connsiteX4" fmla="*/ 0 w 5457994"/>
                <a:gd name="connsiteY4" fmla="*/ 1888581 h 1888581"/>
                <a:gd name="connsiteX5" fmla="*/ 0 w 5457994"/>
                <a:gd name="connsiteY5" fmla="*/ 635881 h 1888581"/>
                <a:gd name="connsiteX0" fmla="*/ 0 w 5457994"/>
                <a:gd name="connsiteY0" fmla="*/ 612883 h 1865583"/>
                <a:gd name="connsiteX1" fmla="*/ 2529984 w 5457994"/>
                <a:gd name="connsiteY1" fmla="*/ 0 h 1865583"/>
                <a:gd name="connsiteX2" fmla="*/ 5457994 w 5457994"/>
                <a:gd name="connsiteY2" fmla="*/ 405904 h 1865583"/>
                <a:gd name="connsiteX3" fmla="*/ 5414181 w 5457994"/>
                <a:gd name="connsiteY3" fmla="*/ 1865583 h 1865583"/>
                <a:gd name="connsiteX4" fmla="*/ 0 w 5457994"/>
                <a:gd name="connsiteY4" fmla="*/ 1865583 h 1865583"/>
                <a:gd name="connsiteX5" fmla="*/ 0 w 5457994"/>
                <a:gd name="connsiteY5" fmla="*/ 612883 h 1865583"/>
                <a:gd name="connsiteX0" fmla="*/ 0 w 5457994"/>
                <a:gd name="connsiteY0" fmla="*/ 520892 h 1773592"/>
                <a:gd name="connsiteX1" fmla="*/ 2449659 w 5457994"/>
                <a:gd name="connsiteY1" fmla="*/ 0 h 1773592"/>
                <a:gd name="connsiteX2" fmla="*/ 5457994 w 5457994"/>
                <a:gd name="connsiteY2" fmla="*/ 313913 h 1773592"/>
                <a:gd name="connsiteX3" fmla="*/ 5414181 w 5457994"/>
                <a:gd name="connsiteY3" fmla="*/ 1773592 h 1773592"/>
                <a:gd name="connsiteX4" fmla="*/ 0 w 5457994"/>
                <a:gd name="connsiteY4" fmla="*/ 1773592 h 1773592"/>
                <a:gd name="connsiteX5" fmla="*/ 0 w 5457994"/>
                <a:gd name="connsiteY5" fmla="*/ 520892 h 1773592"/>
                <a:gd name="connsiteX0" fmla="*/ 0 w 5457994"/>
                <a:gd name="connsiteY0" fmla="*/ 589885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589885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269938 h 1729617"/>
                <a:gd name="connsiteX1" fmla="*/ 2603007 w 5457994"/>
                <a:gd name="connsiteY1" fmla="*/ 2021 h 1729617"/>
                <a:gd name="connsiteX2" fmla="*/ 5457994 w 5457994"/>
                <a:gd name="connsiteY2" fmla="*/ 269938 h 1729617"/>
                <a:gd name="connsiteX3" fmla="*/ 5414181 w 5457994"/>
                <a:gd name="connsiteY3" fmla="*/ 1729617 h 1729617"/>
                <a:gd name="connsiteX4" fmla="*/ 0 w 5457994"/>
                <a:gd name="connsiteY4" fmla="*/ 1729617 h 1729617"/>
                <a:gd name="connsiteX5" fmla="*/ 0 w 5457994"/>
                <a:gd name="connsiteY5" fmla="*/ 269938 h 1729617"/>
                <a:gd name="connsiteX0" fmla="*/ 0 w 5457994"/>
                <a:gd name="connsiteY0" fmla="*/ 313912 h 1773591"/>
                <a:gd name="connsiteX1" fmla="*/ 2639518 w 5457994"/>
                <a:gd name="connsiteY1" fmla="*/ 0 h 1773591"/>
                <a:gd name="connsiteX2" fmla="*/ 5457994 w 5457994"/>
                <a:gd name="connsiteY2" fmla="*/ 313912 h 1773591"/>
                <a:gd name="connsiteX3" fmla="*/ 5414181 w 5457994"/>
                <a:gd name="connsiteY3" fmla="*/ 1773591 h 1773591"/>
                <a:gd name="connsiteX4" fmla="*/ 0 w 5457994"/>
                <a:gd name="connsiteY4" fmla="*/ 1773591 h 1773591"/>
                <a:gd name="connsiteX5" fmla="*/ 0 w 5457994"/>
                <a:gd name="connsiteY5" fmla="*/ 313912 h 177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7994" h="1773591">
                  <a:moveTo>
                    <a:pt x="0" y="313912"/>
                  </a:moveTo>
                  <a:cubicBezTo>
                    <a:pt x="613956" y="2982"/>
                    <a:pt x="1737155" y="0"/>
                    <a:pt x="2639518" y="0"/>
                  </a:cubicBezTo>
                  <a:cubicBezTo>
                    <a:pt x="3541881" y="0"/>
                    <a:pt x="5016240" y="2981"/>
                    <a:pt x="5457994" y="313912"/>
                  </a:cubicBezTo>
                  <a:lnTo>
                    <a:pt x="5414181" y="1773591"/>
                  </a:lnTo>
                  <a:lnTo>
                    <a:pt x="0" y="1773591"/>
                  </a:lnTo>
                  <a:lnTo>
                    <a:pt x="0" y="313912"/>
                  </a:lnTo>
                  <a:close/>
                </a:path>
              </a:pathLst>
            </a:custGeom>
            <a:solidFill>
              <a:srgbClr val="000000">
                <a:alpha val="3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9129"/>
              <a:endParaRPr lang="en-IN" sz="1867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D0441C-52CF-4BC1-81C1-F63B306F6497}"/>
                </a:ext>
              </a:extLst>
            </p:cNvPr>
            <p:cNvSpPr/>
            <p:nvPr/>
          </p:nvSpPr>
          <p:spPr>
            <a:xfrm rot="5400000" flipH="1">
              <a:off x="9491664" y="2030063"/>
              <a:ext cx="2408733" cy="1657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9129"/>
              <a:endParaRPr lang="en-IN" sz="1867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AutoShape 60">
            <a:extLst>
              <a:ext uri="{FF2B5EF4-FFF2-40B4-BE49-F238E27FC236}">
                <a16:creationId xmlns:a16="http://schemas.microsoft.com/office/drawing/2014/main" id="{B0B5F83F-8527-4AA2-8E57-E26E20B9ABEC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534222" y="2696297"/>
            <a:ext cx="5123559" cy="158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15" tIns="46457" rIns="92915" bIns="46457" numCol="1" anchor="t" anchorCtr="0" compatLnSpc="1">
            <a:prstTxWarp prst="textNoShape">
              <a:avLst/>
            </a:prstTxWarp>
          </a:bodyPr>
          <a:lstStyle/>
          <a:p>
            <a:pPr algn="ctr" defTabSz="929129"/>
            <a:r>
              <a:rPr lang="en-IN" sz="8133" dirty="0">
                <a:solidFill>
                  <a:srgbClr val="595959"/>
                </a:solidFill>
              </a:rPr>
              <a:t>Thank you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8B8839-2DE8-4E32-AACE-5718126A1761}"/>
              </a:ext>
            </a:extLst>
          </p:cNvPr>
          <p:cNvGrpSpPr/>
          <p:nvPr userDrawn="1"/>
        </p:nvGrpSpPr>
        <p:grpSpPr>
          <a:xfrm>
            <a:off x="388419" y="4989095"/>
            <a:ext cx="11353773" cy="1010795"/>
            <a:chOff x="388418" y="4989095"/>
            <a:chExt cx="11353773" cy="101079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93061BB-6E88-49D5-96AC-0D4B954CFE65}"/>
                </a:ext>
              </a:extLst>
            </p:cNvPr>
            <p:cNvCxnSpPr/>
            <p:nvPr userDrawn="1"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3EF8E9F-DDCB-4541-A42F-60DCBE2D01F7}"/>
                </a:ext>
              </a:extLst>
            </p:cNvPr>
            <p:cNvCxnSpPr/>
            <p:nvPr userDrawn="1"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5E21C7-F0FC-40D8-9ED6-3186344B50E3}"/>
                </a:ext>
              </a:extLst>
            </p:cNvPr>
            <p:cNvCxnSpPr/>
            <p:nvPr userDrawn="1"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BF9EBE0-1E6B-4658-8793-8756CA68361A}"/>
                </a:ext>
              </a:extLst>
            </p:cNvPr>
            <p:cNvCxnSpPr/>
            <p:nvPr userDrawn="1"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ECCAEF2-56FF-434C-A027-5AC490A216F8}"/>
                </a:ext>
              </a:extLst>
            </p:cNvPr>
            <p:cNvCxnSpPr/>
            <p:nvPr userDrawn="1"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85EF6AD-A134-4584-BD4C-16BF16437488}"/>
                </a:ext>
              </a:extLst>
            </p:cNvPr>
            <p:cNvCxnSpPr/>
            <p:nvPr userDrawn="1"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E9512F-07E0-4A16-9DA9-947B2A8C3B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00E8AED-823F-4FE2-A1E5-33EBECA3A3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292" y="472819"/>
            <a:ext cx="2276797" cy="19110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4C3551-2C7A-40BB-8A32-75878B1B01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775" y="472819"/>
            <a:ext cx="2276797" cy="191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005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D508-8226-D07B-3868-E443E6F82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C0B3E-728F-5C9B-9FE6-F6AB8DBEC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7D449-FA0C-EF21-DAB1-3F3D50C9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BF775-6AAB-EB4C-55F9-63376236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AD59F-A883-F59F-5461-E44992D8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5936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CD0B-5D21-E1AF-B80A-765224EF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209E-B7E0-BC81-2FED-7E4C7BB32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B13F2-049C-9D4C-CCA9-8EF3134A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6EBC4-0ECF-38DD-BCCD-10F82576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DBA5A-4BF4-902A-F474-996E21EB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25610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7741-0C9A-BD7D-A419-DF6B5406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3AE94-8714-0AE5-A88E-3FDE77DD5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E872C-65FB-28E6-FD21-B4B809EEA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0075C-0209-87A5-ADA4-61805314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6FEEC-9311-B54E-4424-7E828A44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0962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3739-466E-C71E-FA80-7BBC7169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61089-BCC9-585E-EACA-384326B57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F06EF-7C18-73B3-4AD5-999E26157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D8F2A-94EC-01BC-2C53-79EDAAFB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3FC3E-C54F-7C6F-A9A3-54B75A67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0D6B2-462B-AD4D-539E-1CF968E4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0480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C381-3C37-43A2-015B-DB9E3899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08654-9EBA-4D49-1B0B-6237ED510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4FBE-FF12-F444-BE26-CC5871090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F4979-CD0C-0AB2-3632-1A19B4B2A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AFEA1-1704-94C8-6266-7B66FA6DF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96AF7-DA49-83A3-C025-BFCA41EB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438C32-0F81-90F5-57A4-322D5E97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7CFC3-5BC6-0A59-39B1-F0C39316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40868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BF40-6686-7D55-BEBD-D4306A82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4D0CF-7173-9A58-A56B-6770B0E6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6E54A-F5B1-C8B3-0681-82DDCF14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8C647-85DB-595D-2C51-F1EC47D3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92000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33743-0669-A314-4E36-786CC743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A0A10-18F2-7D20-DF13-16E2E98F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478A1-53E3-B434-306B-0183EDCB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97672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FC26-CB56-AAB6-FC35-C1784B4A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4C946-C354-C223-DAC1-D97B2E557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ECD55-55A8-AE5C-79B3-9CD4D562B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088C-0C01-23B7-A090-FD267AD5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3FA5C-33DC-0FAA-05BC-712600A3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881FB-F00C-E63F-BD6E-1AE488E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23377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A3DF-5A83-AAF2-BDED-E845065D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ACE22-FF24-812A-A61B-C5492C399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F090D-389F-A801-F025-50EA6D08F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F763C-D260-0590-AD1B-513FC99A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8DA74-708B-AAD3-BA06-58C644F6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54E7B-ABE3-82D6-873D-A783F68C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8338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32D71-C24C-4C96-8C58-659DA2511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984BE-9730-4ADE-BCDA-3165AB690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06DF8-309F-4DE6-8B4E-4C247CC92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5B7C-B5CB-4A28-BC96-34F0F22E034E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7A525-FB3C-4459-953D-FC75F04E6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18701-8046-4352-9749-F645EB73B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C00E-96E7-471A-AF3F-E43C752398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95375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ABFB-2B07-1E9F-D9B4-2D838AFD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62E8C-A2E5-2884-39CD-E0F2CE950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217FD-F713-42F4-E389-F34F8594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291C0-6373-2694-23A3-42D70788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5AF40-8E83-7C2E-E379-45CFA589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94228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0A4B04-DEAC-A998-10ED-0192BD0E7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1715B-299E-29EE-1300-240DF7446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4352-4BB7-26D8-C768-479ED5BE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F947-0259-6333-7692-65A14CFA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850AF-EC7C-B616-78B5-E420B3C5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04294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1714C8-BDCD-7AF7-523C-90D4C3A24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5"/>
          <a:stretch/>
        </p:blipFill>
        <p:spPr>
          <a:xfrm>
            <a:off x="506554" y="206699"/>
            <a:ext cx="1354924" cy="8795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0CDD3F-4B6C-0C5E-4716-7BAF58FD03C0}"/>
              </a:ext>
            </a:extLst>
          </p:cNvPr>
          <p:cNvSpPr txBox="1"/>
          <p:nvPr userDrawn="1"/>
        </p:nvSpPr>
        <p:spPr>
          <a:xfrm>
            <a:off x="431800" y="1051810"/>
            <a:ext cx="1321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InfinitDIGITAL</a:t>
            </a:r>
          </a:p>
        </p:txBody>
      </p:sp>
    </p:spTree>
    <p:extLst>
      <p:ext uri="{BB962C8B-B14F-4D97-AF65-F5344CB8AC3E}">
        <p14:creationId xmlns:p14="http://schemas.microsoft.com/office/powerpoint/2010/main" val="22393709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95" y="216539"/>
            <a:ext cx="1152000" cy="768000"/>
          </a:xfrm>
          <a:prstGeom prst="rect">
            <a:avLst/>
          </a:prstGeom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494989"/>
            <a:ext cx="5411352" cy="170233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4174451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4648201"/>
            <a:ext cx="5368776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1864310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6D09A-5243-4459-95B4-EC869ECB9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6DB7E-738A-40EA-9003-C64ECB61A8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B9C760-50C0-40C7-9C89-8531E8B6BA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A08685-8E0B-4AB8-A6D0-844345E02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5B7C-B5CB-4A28-BC96-34F0F22E034E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0FC3D8-CF43-4028-ABDB-1C3529AE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12D67-C7FD-49B9-AE49-140120220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C00E-96E7-471A-AF3F-E43C752398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8885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579DC-510E-4B99-89C8-72CF30FC8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6BB4E7-D7DE-4B39-9E48-475610C67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B32BC-EAEB-4B62-9B50-0B4685D24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5E279B-B772-42E9-942A-B23FC4F5E6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FB6DEA-3ABC-4A45-86D0-3E654DCD41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D80E71-DEDD-45C3-892B-63B752446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5B7C-B5CB-4A28-BC96-34F0F22E034E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4A928E-3D91-46BB-934A-A387D8A09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C968C6-8723-4327-AEA8-47CF56B60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C00E-96E7-471A-AF3F-E43C752398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0339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93951-7627-49AD-8BE0-E392972BE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34674C-3AE5-421E-8222-A8D14674F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5B7C-B5CB-4A28-BC96-34F0F22E034E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3A786B-4D7C-45D2-8862-4715E2EC1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9AE540-F2D8-4B64-818B-BCBD3D927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C00E-96E7-471A-AF3F-E43C752398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7103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4E9494-B26A-43AE-97F7-CBCE9162B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5B7C-B5CB-4A28-BC96-34F0F22E034E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190C02-FA9B-4430-9A24-58084BF7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BEC53-136A-404C-8CEF-92E133775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C00E-96E7-471A-AF3F-E43C752398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0794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2D585-0954-46C1-9D9B-18E2C2FE5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2AE89-B42C-4893-9CB7-A11CCDB91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2DFB7C-F2B4-4CC0-9E30-F5F2BD33DD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C7ACA-956F-4A38-9420-93210A52A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5B7C-B5CB-4A28-BC96-34F0F22E034E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EDA43B-ECF5-48ED-BD3A-7E243E7CF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E9B250-ADDE-4A6E-A619-5D9414DFE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C00E-96E7-471A-AF3F-E43C752398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8456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60F1C-D85C-40CC-BAE9-E907DF5DC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0A134A-D720-4DAC-8C2B-1654DDFC21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762CBD-B072-4EC7-A381-1954A9EB7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3F5866-23A4-4D40-832A-1733D1446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5B7C-B5CB-4A28-BC96-34F0F22E034E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E7076E-0B36-43F4-AA84-5D416C5BD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75BE0E-3F87-43D9-BAB4-692254F3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C00E-96E7-471A-AF3F-E43C752398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9415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25118B-80C2-404E-818F-B49A413F4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15A120-D553-4D59-80DE-35B1D4AAB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270E7-E401-4569-BD79-77A38EB8A8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05B7C-B5CB-4A28-BC96-34F0F22E034E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F1188-E05B-4482-BB66-211540139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7ABBB-B060-4BFD-A726-1F811CCD34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DC00E-96E7-471A-AF3F-E43C752398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244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1" y="1368215"/>
            <a:ext cx="11216217" cy="4878071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8577" y="6356353"/>
            <a:ext cx="650240" cy="366183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129719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432000" y="505085"/>
            <a:ext cx="10049933" cy="46165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95235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1219018" rtl="0" eaLnBrk="1" latinLnBrk="0" hangingPunct="1">
        <a:spcBef>
          <a:spcPct val="0"/>
        </a:spcBef>
        <a:buNone/>
        <a:defRPr kumimoji="0" lang="en-US" sz="2400" b="1" i="0" u="none" strike="noStrike" kern="1200" cap="all" spc="0" normalizeH="0" baseline="0" noProof="0" dirty="0" smtClean="0">
          <a:ln>
            <a:noFill/>
          </a:ln>
          <a:solidFill>
            <a:srgbClr val="595959"/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302355" indent="-302355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2133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758286" indent="-380942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523771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2133280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742789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»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3352298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6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5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8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6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5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C0B26-1B5B-788D-D43E-689306AD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1EB3C-811D-003E-A97C-CAC302E60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DEBE5-45E4-9B03-D97B-ECBD6E715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634ED-624B-5618-A399-F0EFF1D08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4F59C-DF33-A54B-6F95-071AF8815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4487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0A7F605-C3C7-2129-3AA8-FF954D540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44" y="4766295"/>
            <a:ext cx="7174536" cy="7709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267" dirty="0"/>
              <a:t>FACT</a:t>
            </a:r>
            <a:endParaRPr lang="en-IN" sz="4267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4C6CE8C-6AA4-D2F6-DBCD-AC899BE708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44" y="5379720"/>
            <a:ext cx="5368776" cy="556363"/>
          </a:xfrm>
        </p:spPr>
        <p:txBody>
          <a:bodyPr anchor="ctr"/>
          <a:lstStyle/>
          <a:p>
            <a:r>
              <a:rPr lang="en-US" dirty="0"/>
              <a:t>SAP Case Study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37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31800" y="2468867"/>
            <a:ext cx="1920000" cy="373759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Scope of Work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88616" y="2468867"/>
            <a:ext cx="1920000" cy="379877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Solution</a:t>
            </a:r>
            <a:r>
              <a:rPr lang="en-US" sz="1333" b="1" dirty="0">
                <a:solidFill>
                  <a:prstClr val="black"/>
                </a:solidFill>
                <a:latin typeface="Trebuchet MS"/>
              </a:rPr>
              <a:t> </a:t>
            </a:r>
            <a:r>
              <a:rPr lang="en-US" sz="1333" b="1" dirty="0">
                <a:solidFill>
                  <a:prstClr val="white"/>
                </a:solidFill>
                <a:latin typeface="Trebuchet MS"/>
              </a:rPr>
              <a:t>Highlights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31800" y="4604802"/>
            <a:ext cx="1920000" cy="370764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Benefits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31800" y="1364562"/>
            <a:ext cx="1151573" cy="1012429"/>
          </a:xfrm>
          <a:prstGeom prst="rect">
            <a:avLst/>
          </a:prstGeom>
          <a:solidFill>
            <a:srgbClr val="0293DB"/>
          </a:solidFill>
          <a:ln w="12700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219018"/>
            <a:r>
              <a:rPr lang="en-US" sz="1600" b="1" dirty="0">
                <a:solidFill>
                  <a:prstClr val="white"/>
                </a:solidFill>
                <a:latin typeface="Trebuchet MS"/>
              </a:rPr>
              <a:t>Client </a:t>
            </a:r>
          </a:p>
          <a:p>
            <a:pPr algn="ctr" defTabSz="1219018"/>
            <a:r>
              <a:rPr lang="en-US" sz="1600" b="1" dirty="0">
                <a:solidFill>
                  <a:prstClr val="white"/>
                </a:solidFill>
                <a:latin typeface="Trebuchet MS"/>
              </a:rPr>
              <a:t>Overview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288616" y="4293121"/>
            <a:ext cx="1920000" cy="370764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Challenges</a:t>
            </a:r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1DCE9567-8578-4826-BA37-8AEAAD55E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N" dirty="0"/>
              <a:t>FACT –  SAP Migration &amp; Upgrade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BADFDE-AF29-4936-AEE0-77883E12D44B}"/>
              </a:ext>
            </a:extLst>
          </p:cNvPr>
          <p:cNvSpPr/>
          <p:nvPr/>
        </p:nvSpPr>
        <p:spPr>
          <a:xfrm>
            <a:off x="9574072" y="1364562"/>
            <a:ext cx="2186129" cy="101242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F89811-9B4D-4CF0-BE01-9D9BBD250BE4}"/>
              </a:ext>
            </a:extLst>
          </p:cNvPr>
          <p:cNvSpPr/>
          <p:nvPr/>
        </p:nvSpPr>
        <p:spPr>
          <a:xfrm>
            <a:off x="431801" y="4969825"/>
            <a:ext cx="5467820" cy="1242592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F63315-353E-4637-A8C3-4D5ABF570947}"/>
              </a:ext>
            </a:extLst>
          </p:cNvPr>
          <p:cNvSpPr txBox="1"/>
          <p:nvPr/>
        </p:nvSpPr>
        <p:spPr>
          <a:xfrm>
            <a:off x="431800" y="5084869"/>
            <a:ext cx="5471584" cy="749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Improvement in SAP system performance </a:t>
            </a:r>
          </a:p>
          <a:p>
            <a:pPr marL="380990" indent="-380990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Since SAP upgraded to ECC 6.0 EHP 8, EP 7.5 they can use the new SAP features for business.</a:t>
            </a:r>
          </a:p>
          <a:p>
            <a:pPr marL="380990" indent="-380990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Database Oracle Upgraded to 12.2.0.1.0</a:t>
            </a:r>
            <a:endParaRPr lang="en-IN" sz="1067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5FF37A-06C4-45EE-A735-263DE6CD9FD2}"/>
              </a:ext>
            </a:extLst>
          </p:cNvPr>
          <p:cNvSpPr/>
          <p:nvPr/>
        </p:nvSpPr>
        <p:spPr>
          <a:xfrm>
            <a:off x="431801" y="2838430"/>
            <a:ext cx="5467820" cy="165706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5F3A29-4E0D-47E9-B9CF-8087695B00A8}"/>
              </a:ext>
            </a:extLst>
          </p:cNvPr>
          <p:cNvSpPr txBox="1"/>
          <p:nvPr/>
        </p:nvSpPr>
        <p:spPr>
          <a:xfrm>
            <a:off x="431799" y="2909100"/>
            <a:ext cx="5467819" cy="1077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Migrate SAP landscape (ECC,EP,BI,BOBJ,SRM Web Dispatcher) from Sun Solaris to Linux on On-premises.</a:t>
            </a:r>
          </a:p>
          <a:p>
            <a:pPr marL="380990" indent="-380990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SAP ECC Upgrade from EHP4 to EHP 8 &amp; EP From 7.0 to 7.5. </a:t>
            </a:r>
          </a:p>
          <a:p>
            <a:pPr marL="380990" indent="-380990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SAP landscape to be moved from Sun-Solaris /Oracle to Linux/Oracle.</a:t>
            </a:r>
          </a:p>
          <a:p>
            <a:pPr marL="380990" indent="-380990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SAP ECC 6.0 EHP 7 (DEV/QA/PRD) &amp; Disaster Recovery.</a:t>
            </a:r>
          </a:p>
          <a:p>
            <a:pPr marL="380990" indent="-380990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Web dispatcher ,Solution Manager &amp; SAP Router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52299EF-D9D0-4549-83FF-A45298F6ACBA}"/>
              </a:ext>
            </a:extLst>
          </p:cNvPr>
          <p:cNvSpPr/>
          <p:nvPr/>
        </p:nvSpPr>
        <p:spPr>
          <a:xfrm>
            <a:off x="6292381" y="4672999"/>
            <a:ext cx="5467820" cy="1539419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AF2A2F-1BC6-426F-B79A-768AFCA32AF2}"/>
              </a:ext>
            </a:extLst>
          </p:cNvPr>
          <p:cNvSpPr txBox="1"/>
          <p:nvPr/>
        </p:nvSpPr>
        <p:spPr>
          <a:xfrm>
            <a:off x="6292380" y="4755071"/>
            <a:ext cx="5471584" cy="58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lvl="2" indent="-380990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OS related Issues with Backup .</a:t>
            </a:r>
          </a:p>
          <a:p>
            <a:pPr marL="380990" lvl="2" indent="-380990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Minimum downtime for Migration and Upgrade.</a:t>
            </a:r>
          </a:p>
          <a:p>
            <a:pPr marL="380990" lvl="2" indent="-380990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SAP ECC Z reports , EP configuration &amp; rerouting  issue.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0946790-B8AC-49CA-8BEE-ADED2ADEE280}"/>
              </a:ext>
            </a:extLst>
          </p:cNvPr>
          <p:cNvSpPr/>
          <p:nvPr/>
        </p:nvSpPr>
        <p:spPr>
          <a:xfrm>
            <a:off x="6288615" y="2838432"/>
            <a:ext cx="5467820" cy="1357969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B124CE-D6EB-4B42-A26D-7A3DDD43EA13}"/>
              </a:ext>
            </a:extLst>
          </p:cNvPr>
          <p:cNvSpPr txBox="1"/>
          <p:nvPr/>
        </p:nvSpPr>
        <p:spPr>
          <a:xfrm>
            <a:off x="6288613" y="2909100"/>
            <a:ext cx="5467819" cy="1077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Built the SAP  ECC/EP/BI/BOBJ/SRM DEV,QAS and PRD ,Solman ,Router , Web dispatcher server from Sun-Salaries to Linux . SAP ECC Upgrade from EHP4 to EHP 8 &amp; EP From 7.0 to 7.5 and Testing has been carried successfully.</a:t>
            </a:r>
          </a:p>
          <a:p>
            <a:pPr marL="380990" indent="-380990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The End User connectivity for the New Cloud Servers</a:t>
            </a:r>
          </a:p>
          <a:p>
            <a:pPr marL="380990" indent="-380990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SAP DR configured </a:t>
            </a:r>
            <a:endParaRPr lang="en-IN" sz="1067" dirty="0">
              <a:solidFill>
                <a:prstClr val="black"/>
              </a:solidFill>
              <a:latin typeface="Trebuchet MS"/>
            </a:endParaRPr>
          </a:p>
          <a:p>
            <a:pPr marL="228594" indent="-228594" defTabSz="121901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IN" sz="1067" dirty="0">
              <a:solidFill>
                <a:srgbClr val="606A74"/>
              </a:solidFill>
              <a:latin typeface="Trebuchet MS"/>
              <a:cs typeface="Arial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F5E3BA-C957-4EF1-BAC2-3D831DA7F21D}"/>
              </a:ext>
            </a:extLst>
          </p:cNvPr>
          <p:cNvSpPr/>
          <p:nvPr/>
        </p:nvSpPr>
        <p:spPr>
          <a:xfrm>
            <a:off x="1583374" y="1364562"/>
            <a:ext cx="7990697" cy="1012429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ED1C15-05A7-4A63-AE1A-B3418C58AEF9}"/>
              </a:ext>
            </a:extLst>
          </p:cNvPr>
          <p:cNvSpPr txBox="1"/>
          <p:nvPr/>
        </p:nvSpPr>
        <p:spPr>
          <a:xfrm>
            <a:off x="1583375" y="1387953"/>
            <a:ext cx="7873092" cy="912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18"/>
            <a:r>
              <a:rPr lang="en-US" sz="1333" dirty="0">
                <a:solidFill>
                  <a:srgbClr val="0C0D0E"/>
                </a:solidFill>
                <a:latin typeface="Trebuchet MS"/>
              </a:rPr>
              <a:t>FACT, India's first large scale fertilizer unit was set up in 1943. In 1947, FACT Udyog Mandal started production of Ammonium Sulphate with an installed capacity of 10,000 MT Nitrogen. FACT became a Kerala State Public Sector Enterprise on 15th August 1960 and 21st November 1962, the Government of India became the major shareholder</a:t>
            </a:r>
            <a:r>
              <a:rPr lang="en-IN" sz="1333" dirty="0">
                <a:solidFill>
                  <a:srgbClr val="0C0D0E"/>
                </a:solidFill>
                <a:latin typeface="Trebuchet MS"/>
              </a:rPr>
              <a:t>.</a:t>
            </a:r>
            <a:r>
              <a:rPr lang="en-US" sz="1333" dirty="0">
                <a:solidFill>
                  <a:srgbClr val="0C0D0E"/>
                </a:solidFill>
                <a:latin typeface="Trebuchet MS"/>
              </a:rPr>
              <a:t> </a:t>
            </a:r>
            <a:endParaRPr lang="en-IN" sz="1333" dirty="0">
              <a:solidFill>
                <a:srgbClr val="0C0D0E"/>
              </a:solidFill>
              <a:latin typeface="Trebuchet MS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537CAEB-11AC-43C8-9C73-0C4F48319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1222" y="1540715"/>
            <a:ext cx="1735871" cy="68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556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0051FE-4E55-F5EE-9A27-B632C03740B9}"/>
              </a:ext>
            </a:extLst>
          </p:cNvPr>
          <p:cNvSpPr txBox="1"/>
          <p:nvPr/>
        </p:nvSpPr>
        <p:spPr>
          <a:xfrm>
            <a:off x="431800" y="3429001"/>
            <a:ext cx="11328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</a:t>
            </a:r>
            <a:endParaRPr kumimoji="0" lang="en-IN" sz="53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red and blue sign with white text&#10;&#10;Description automatically generated">
            <a:extLst>
              <a:ext uri="{FF2B5EF4-FFF2-40B4-BE49-F238E27FC236}">
                <a16:creationId xmlns:a16="http://schemas.microsoft.com/office/drawing/2014/main" id="{99380414-8344-8769-C146-A520DE918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516" y="1806016"/>
            <a:ext cx="1040969" cy="1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fy New Theme">
  <a:themeElements>
    <a:clrScheme name="Sify new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B3D7"/>
      </a:accent1>
      <a:accent2>
        <a:srgbClr val="D99694"/>
      </a:accent2>
      <a:accent3>
        <a:srgbClr val="C3D69B"/>
      </a:accent3>
      <a:accent4>
        <a:srgbClr val="B2A2C7"/>
      </a:accent4>
      <a:accent5>
        <a:srgbClr val="92CDDC"/>
      </a:accent5>
      <a:accent6>
        <a:srgbClr val="FAC08F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</Words>
  <Application>Microsoft Office PowerPoint</Application>
  <PresentationFormat>Widescreen</PresentationFormat>
  <Paragraphs>26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Office Theme</vt:lpstr>
      <vt:lpstr>Sify New Theme</vt:lpstr>
      <vt:lpstr>1_Office Theme</vt:lpstr>
      <vt:lpstr>PowerPoint Presentation</vt:lpstr>
      <vt:lpstr>FACT –  SAP Migration &amp; Upgrade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 –  SAP Migration &amp; Upgrade</dc:title>
  <dc:creator>Samarth Sharma</dc:creator>
  <cp:lastModifiedBy>Ali Imran Khan</cp:lastModifiedBy>
  <cp:revision>3</cp:revision>
  <dcterms:created xsi:type="dcterms:W3CDTF">2020-04-28T09:21:49Z</dcterms:created>
  <dcterms:modified xsi:type="dcterms:W3CDTF">2024-08-13T20:04:42Z</dcterms:modified>
</cp:coreProperties>
</file>