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24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46144-4693-005E-5688-CE3521424075}" v="2" dt="2024-08-13T19:58:15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2BE46144-4693-005E-5688-CE3521424075}"/>
    <pc:docChg chg="modSld">
      <pc:chgData name="Ali Imran Khan" userId="S::aliimran.khan@sifycorp.com::1b5bb57a-5950-47f3-9580-38148fcd8ba4" providerId="AD" clId="Web-{2BE46144-4693-005E-5688-CE3521424075}" dt="2024-08-13T19:58:13.736" v="0"/>
      <pc:docMkLst>
        <pc:docMk/>
      </pc:docMkLst>
      <pc:sldChg chg="modSp">
        <pc:chgData name="Ali Imran Khan" userId="S::aliimran.khan@sifycorp.com::1b5bb57a-5950-47f3-9580-38148fcd8ba4" providerId="AD" clId="Web-{2BE46144-4693-005E-5688-CE3521424075}" dt="2024-08-13T19:58:13.736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2BE46144-4693-005E-5688-CE3521424075}" dt="2024-08-13T19:58:13.736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6D78C3C3-E407-4949-8688-972E2C8AC509}"/>
    <pc:docChg chg="addSld delSld modSld sldOrd">
      <pc:chgData name="Ali Imran Khan" userId="1b5bb57a-5950-47f3-9580-38148fcd8ba4" providerId="ADAL" clId="{6D78C3C3-E407-4949-8688-972E2C8AC509}" dt="2023-08-17T13:28:46.733" v="9" actId="20577"/>
      <pc:docMkLst>
        <pc:docMk/>
      </pc:docMkLst>
      <pc:sldChg chg="add del">
        <pc:chgData name="Ali Imran Khan" userId="1b5bb57a-5950-47f3-9580-38148fcd8ba4" providerId="ADAL" clId="{6D78C3C3-E407-4949-8688-972E2C8AC509}" dt="2023-08-17T13:28:42.507" v="5" actId="47"/>
        <pc:sldMkLst>
          <pc:docMk/>
          <pc:sldMk cId="2087059098" sldId="1521"/>
        </pc:sldMkLst>
      </pc:sldChg>
      <pc:sldChg chg="ord">
        <pc:chgData name="Ali Imran Khan" userId="1b5bb57a-5950-47f3-9580-38148fcd8ba4" providerId="ADAL" clId="{6D78C3C3-E407-4949-8688-972E2C8AC509}" dt="2023-08-17T13:28:41.298" v="4"/>
        <pc:sldMkLst>
          <pc:docMk/>
          <pc:sldMk cId="3469721219" sldId="1524"/>
        </pc:sldMkLst>
      </pc:sldChg>
      <pc:sldChg chg="add del">
        <pc:chgData name="Ali Imran Khan" userId="1b5bb57a-5950-47f3-9580-38148fcd8ba4" providerId="ADAL" clId="{6D78C3C3-E407-4949-8688-972E2C8AC509}" dt="2023-08-17T13:28:39.647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6D78C3C3-E407-4949-8688-972E2C8AC509}" dt="2023-08-17T13:28:46.733" v="9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6D78C3C3-E407-4949-8688-972E2C8AC509}" dt="2023-08-17T13:28:46.733" v="9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73EE0-407B-43DE-BE41-29FD7F3E4E6E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91200-9FEA-4556-B89F-C5D6BA86F2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312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14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7A68-0D4F-46F5-9D71-B51695CAE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BEB55-68B7-4FCB-80DA-1B883ED4C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B3482-3C46-401D-B5B7-03946748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2B7-A8CB-423E-858B-4627A9BB722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89EF2-D25B-4508-A035-4823DC9EA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FEF9A-57D7-494A-87BD-1BBFBA81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E6E-2E4D-462D-8FB8-95E7964350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784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BD1E-B562-40C4-A40E-2A59821E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9A9AB-BCA5-42DC-A7A0-BBA98FC87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97AF4-6D76-497D-BD20-57628F77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2B7-A8CB-423E-858B-4627A9BB722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FAD3E-80C0-43FA-9574-20BCCE72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9BB3E-4329-46C7-8569-B25DF6D5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E6E-2E4D-462D-8FB8-95E7964350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881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4709CE-A799-4831-BEDB-D76CFBBAB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5E3A6-EFE4-412D-AFE2-52DD69AC6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9A31-17E9-4995-875A-6137AA67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2B7-A8CB-423E-858B-4627A9BB722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862B4-7D16-41F9-96D4-FAD1A4E5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65B22-2463-4617-82B0-1FC47051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E6E-2E4D-462D-8FB8-95E7964350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938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1423528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351141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8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83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229159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465591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81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C6C2-996F-45EA-B459-21CA9EAC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CF05F-BB48-413D-BF18-0033B0BD6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31660-7A9B-48EB-9215-2E5C1215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2B7-A8CB-423E-858B-4627A9BB722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C39C6-0C76-491E-BB79-86BB19D9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35ACA-1952-4BEE-928E-11E211B0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E6E-2E4D-462D-8FB8-95E7964350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7131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87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804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9684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6916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0754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072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648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7447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2112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819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5720-6D77-4294-B638-2418601C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A7958-88A6-4934-8A89-A3272D3F4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AC20B-6325-4048-852D-448576DC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2B7-A8CB-423E-858B-4627A9BB722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E1FFF-B032-4329-9274-33CC1304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1A81D-BB60-42F9-BF5D-3EC7462A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E6E-2E4D-462D-8FB8-95E7964350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3411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652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296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215065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75763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7B1A-A7FF-4023-9809-D8882DB1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F3282-4CA8-4BA1-A626-1E8DD2340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4FDB3-3765-4C47-9127-19A999FA8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0E4F9-CA75-49E9-9632-1CB20AD7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2B7-A8CB-423E-858B-4627A9BB722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A9D1D-4B0E-4E73-9902-ED408DAAE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DD674-1980-46A5-BBF6-4D5E0136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E6E-2E4D-462D-8FB8-95E7964350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772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A672-65DE-4A79-AA74-7141FC83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EAB30-8865-449B-8EF4-D2A2445CF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73600-D0BF-4B2D-860A-41FDB2881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192B1-3E94-43E5-A58A-9E3702EDA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DAB89-C6F9-4084-88BA-1FACFE897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C9809-59F4-45CA-8780-CFC9BB4A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2B7-A8CB-423E-858B-4627A9BB722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F9E85C-60E6-473D-9231-9B7B290F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4EF450-ECCD-4492-A894-09E08B6F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E6E-2E4D-462D-8FB8-95E7964350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05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D879-FE77-4A56-9735-43F9837B4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B36F8-8489-4547-9A09-BC471A13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2B7-A8CB-423E-858B-4627A9BB722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1DFC3-AD59-436A-B49F-210ACF43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9789C-FF03-4661-A72E-95EB59D3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E6E-2E4D-462D-8FB8-95E7964350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400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A2E29-C10D-4B76-BF16-5CF8B8C96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2B7-A8CB-423E-858B-4627A9BB722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580F3-FE2F-400C-BB06-9ADE05BE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27803-D64B-475A-8BA1-AC62F41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E6E-2E4D-462D-8FB8-95E7964350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045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1FCA-9680-42C7-9E71-EEBFD80B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43527-2D02-4D0C-87A7-666A22349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DCC46-AE1B-450D-81A0-E507EB975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4F4F5-1C23-4849-BE2F-5F060C97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2B7-A8CB-423E-858B-4627A9BB722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2FCF-AA4A-46EE-91E4-3AE25FF4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A7B64-142E-4BF7-AB75-58FCA4C1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E6E-2E4D-462D-8FB8-95E7964350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97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A68D-08B3-4183-9F26-B0284A85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4DBF8-CD19-4CD8-9094-A8AF7F437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44271-DAB7-4B25-9861-214BB2853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D635D-B095-4C56-965F-E3D386A9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2B7-A8CB-423E-858B-4627A9BB722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8FF63-7650-47D4-AFF4-63CCAAF9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A041C-4D5C-4085-8AFC-12CB8A8C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E6E-2E4D-462D-8FB8-95E7964350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877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370719-5109-404A-995C-D8D45D72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9ED21-34BA-49FB-8EE5-95AD075F4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C2F53-FC63-4B1D-A547-57B1813A1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862B7-A8CB-423E-858B-4627A9BB722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77369-8C84-4C67-9FC0-BCCC1D0E4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F61DF-9645-4279-B615-3E46E6BCB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A3E6E-2E4D-462D-8FB8-95E7964350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58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96889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596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IREO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81503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ABC125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IREO– SAP ECC/ CRM DMS &amp; DR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574072" y="1364562"/>
            <a:ext cx="218612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5191489"/>
            <a:ext cx="5467820" cy="102857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5277585"/>
            <a:ext cx="547158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System Replication is a standard SAP SYBASE  feature. In this method, all data is replicated to the ternary site and data is pre-loaded into memory on the ternary site which helps to reduce the recovery time objective (RTO) significantly.</a:t>
            </a:r>
            <a:endParaRPr lang="en-IN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0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0"/>
            <a:ext cx="5467819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Infrastructure provisioning for SAP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Managed Services(OS, Virtualization)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Network &amp;Security Services.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Disaster Recovery setup for SAP SYBASE &amp; MAX DB Production System</a:t>
            </a:r>
            <a:endParaRPr lang="en-IN" sz="1067" dirty="0">
              <a:solidFill>
                <a:srgbClr val="0C0D0E"/>
              </a:solidFill>
              <a:latin typeface="Trebuchet M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4"/>
            <a:ext cx="5467820" cy="1011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6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lvl="2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Data copy from </a:t>
            </a:r>
            <a:r>
              <a:rPr lang="en-US" sz="1067" dirty="0" err="1">
                <a:solidFill>
                  <a:srgbClr val="0C0D0E"/>
                </a:solidFill>
                <a:latin typeface="Trebuchet MS"/>
              </a:rPr>
              <a:t>Transrail</a:t>
            </a:r>
            <a:r>
              <a:rPr lang="en-US" sz="1067" dirty="0">
                <a:solidFill>
                  <a:srgbClr val="0C0D0E"/>
                </a:solidFill>
                <a:latin typeface="Trebuchet MS"/>
              </a:rPr>
              <a:t> DC to Sify DC</a:t>
            </a:r>
            <a:r>
              <a:rPr lang="en-IN" sz="1067" dirty="0">
                <a:solidFill>
                  <a:srgbClr val="0C0D0E"/>
                </a:solidFill>
                <a:latin typeface="Trebuchet MS"/>
              </a:rPr>
              <a:t>.</a:t>
            </a:r>
            <a:endParaRPr lang="en-US" sz="1067" dirty="0">
              <a:solidFill>
                <a:srgbClr val="0C0D0E"/>
              </a:solidFill>
              <a:latin typeface="Trebuchet MS"/>
            </a:endParaRPr>
          </a:p>
          <a:p>
            <a:pPr marL="285744" lvl="2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Minimum downtime for migration process</a:t>
            </a:r>
            <a:r>
              <a:rPr lang="en-IN" sz="1067" dirty="0">
                <a:solidFill>
                  <a:srgbClr val="0C0D0E"/>
                </a:solidFill>
                <a:latin typeface="Trebuchet MS"/>
              </a:rPr>
              <a:t>.</a:t>
            </a:r>
            <a:endParaRPr lang="en-US" sz="1067" dirty="0">
              <a:solidFill>
                <a:srgbClr val="0C0D0E"/>
              </a:solidFill>
              <a:latin typeface="Trebuchet MS"/>
            </a:endParaRP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Port opening for the New Sify Cloud Servers 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There were some issues in link connectivity  between Sify DR Location / Client DC</a:t>
            </a:r>
            <a:endParaRPr lang="en-IN" sz="1067" dirty="0">
              <a:solidFill>
                <a:srgbClr val="0C0D0E"/>
              </a:solidFill>
              <a:latin typeface="Trebuchet M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0"/>
            <a:ext cx="5467819" cy="157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Hardware Provisioning 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 Public IP , VPN &amp; Replication link Provisioning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The End User connectivity for the New Cloud Servers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ECC , CRM &amp; DMS  Installation &amp;  SYBASE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SYBASE &amp; MAX DB DR Configuration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ECC DB size 100 GB and CRM DB size 80 GB and DMS  DB size 20 GB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panose="020B0604020202020204" pitchFamily="34" charset="0"/>
              </a:rPr>
              <a:t>MAXDB Manual shipping and Sybase SRS method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Trebuchet MS"/>
              </a:rPr>
              <a:t>RTO: &lt;=4 hours and RPO: &lt;=30minutes </a:t>
            </a:r>
            <a:endParaRPr lang="en-IN" sz="1067" dirty="0">
              <a:solidFill>
                <a:prstClr val="black"/>
              </a:solidFill>
              <a:latin typeface="Trebuchet MS"/>
            </a:endParaRP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N" sz="1067" dirty="0">
              <a:solidFill>
                <a:srgbClr val="606A74"/>
              </a:solidFill>
              <a:latin typeface="Trebuchet MS"/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4" y="1364562"/>
            <a:ext cx="799069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5" y="1387952"/>
            <a:ext cx="799069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 err="1">
                <a:solidFill>
                  <a:srgbClr val="10253F"/>
                </a:solidFill>
                <a:latin typeface="Trebuchet MS"/>
                <a:cs typeface="Arial" pitchFamily="34" charset="0"/>
              </a:rPr>
              <a:t>Ireo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itchFamily="34" charset="0"/>
              </a:rPr>
              <a:t> is a leading property developer in India. Since establishing our presence in 2004. It was on SAP ECC, CRM &amp; DMS , they wanted to setup DR in Sify Cloud. </a:t>
            </a:r>
            <a:endParaRPr lang="en-IN" sz="1333" dirty="0">
              <a:solidFill>
                <a:srgbClr val="10253F"/>
              </a:solidFill>
              <a:latin typeface="Trebuchet MS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C61784-7DF6-41FA-9B32-2F94F1B16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169" y="1361203"/>
            <a:ext cx="1728515" cy="10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2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Widescreen</PresentationFormat>
  <Paragraphs>29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IREO– SAP ECC/ CRM DMS &amp; DR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IREO– SAP ECC/ CRM DMS &amp; DR</dc:title>
  <dc:creator>Samarth Sharma</dc:creator>
  <cp:lastModifiedBy>Ali Imran Khan</cp:lastModifiedBy>
  <cp:revision>4</cp:revision>
  <dcterms:created xsi:type="dcterms:W3CDTF">2020-04-28T09:12:09Z</dcterms:created>
  <dcterms:modified xsi:type="dcterms:W3CDTF">2024-08-13T19:58:24Z</dcterms:modified>
</cp:coreProperties>
</file>