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7"/>
  </p:notesMasterIdLst>
  <p:sldIdLst>
    <p:sldId id="2147311118" r:id="rId4"/>
    <p:sldId id="1511" r:id="rId5"/>
    <p:sldId id="214684675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740C9-50EA-3BAF-9E0D-1B4B7DB22E4E}" v="2" dt="2024-08-13T20:08:01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48A89974-953D-42AE-869D-4606E18F4595}"/>
    <pc:docChg chg="addSld delSld modSld sldOrd">
      <pc:chgData name="Ali Imran Khan" userId="1b5bb57a-5950-47f3-9580-38148fcd8ba4" providerId="ADAL" clId="{48A89974-953D-42AE-869D-4606E18F4595}" dt="2023-08-17T13:29:14.322" v="16" actId="20577"/>
      <pc:docMkLst>
        <pc:docMk/>
      </pc:docMkLst>
      <pc:sldChg chg="ord">
        <pc:chgData name="Ali Imran Khan" userId="1b5bb57a-5950-47f3-9580-38148fcd8ba4" providerId="ADAL" clId="{48A89974-953D-42AE-869D-4606E18F4595}" dt="2023-08-17T13:29:07.243" v="6"/>
        <pc:sldMkLst>
          <pc:docMk/>
          <pc:sldMk cId="819997475" sldId="1511"/>
        </pc:sldMkLst>
      </pc:sldChg>
      <pc:sldChg chg="add del ord">
        <pc:chgData name="Ali Imran Khan" userId="1b5bb57a-5950-47f3-9580-38148fcd8ba4" providerId="ADAL" clId="{48A89974-953D-42AE-869D-4606E18F4595}" dt="2023-08-17T13:29:08.565" v="7" actId="47"/>
        <pc:sldMkLst>
          <pc:docMk/>
          <pc:sldMk cId="2087059098" sldId="1521"/>
        </pc:sldMkLst>
      </pc:sldChg>
      <pc:sldChg chg="add del ord">
        <pc:chgData name="Ali Imran Khan" userId="1b5bb57a-5950-47f3-9580-38148fcd8ba4" providerId="ADAL" clId="{48A89974-953D-42AE-869D-4606E18F4595}" dt="2023-08-17T13:29:02.012" v="4"/>
        <pc:sldMkLst>
          <pc:docMk/>
          <pc:sldMk cId="920577208" sldId="2146846752"/>
        </pc:sldMkLst>
      </pc:sldChg>
      <pc:sldChg chg="modSp add del mod ord">
        <pc:chgData name="Ali Imran Khan" userId="1b5bb57a-5950-47f3-9580-38148fcd8ba4" providerId="ADAL" clId="{48A89974-953D-42AE-869D-4606E18F4595}" dt="2023-08-17T13:29:14.322" v="16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48A89974-953D-42AE-869D-4606E18F4595}" dt="2023-08-17T13:29:14.322" v="16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935740C9-50EA-3BAF-9E0D-1B4B7DB22E4E}"/>
    <pc:docChg chg="modSld">
      <pc:chgData name="Ali Imran Khan" userId="S::aliimran.khan@sifycorp.com::1b5bb57a-5950-47f3-9580-38148fcd8ba4" providerId="AD" clId="Web-{935740C9-50EA-3BAF-9E0D-1B4B7DB22E4E}" dt="2024-08-13T20:08:00.076" v="0"/>
      <pc:docMkLst>
        <pc:docMk/>
      </pc:docMkLst>
      <pc:sldChg chg="modSp">
        <pc:chgData name="Ali Imran Khan" userId="S::aliimran.khan@sifycorp.com::1b5bb57a-5950-47f3-9580-38148fcd8ba4" providerId="AD" clId="Web-{935740C9-50EA-3BAF-9E0D-1B4B7DB22E4E}" dt="2024-08-13T20:08:00.076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935740C9-50EA-3BAF-9E0D-1B4B7DB22E4E}" dt="2024-08-13T20:08:00.076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B3688-5DA2-4AE9-8A74-472A90703FF9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86FE6-33CF-4192-86C8-B6E1DA9F418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04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6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AC0A3-BF4C-42F2-B603-198A06978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203F0-0847-4AA6-B58A-9375FB6B0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F8C3-5A65-4C9F-A378-F208EE40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A7BF4-700C-4B81-AE9F-34907330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CE654-5A6C-4298-975C-B899A167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314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7380-22B2-4F4A-A19C-19702D893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4E7C-4D5F-4031-9618-7AB0A94EE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2B985-0C3D-4701-9730-613D2017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D635C-9138-4605-968A-1D18E35C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702C5-C04B-453B-8ACE-C84B7A6F1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81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F68156-F99B-4A2B-935D-95C6B3DC1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408AE-D010-4A60-BA9E-34EB387F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30C5D-A850-4A07-B51D-FEA4A9E1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D9E68-908C-4172-83B3-50C7DCA6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68C98-8835-4C69-98F1-DE32473F9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1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86509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115858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9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2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984366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884130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19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478F-0DEC-4C13-A0A1-48AF25BE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42E17-BE55-4D62-A0DE-A82991161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2398-7318-473E-9DAC-E3066D4E0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A4FFD-2A98-41DD-A904-9D8ADAE0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BA5A5-54AE-45D7-BC19-E3016EC5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780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62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627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1140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7402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356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20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7911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10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6896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830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B42A-CC4C-4946-B3E6-39009D01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9FBC9-03F7-4E80-8D23-5A12C530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FFF2F-251F-4ACE-8DCD-C47B443A8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7BF6-3775-427D-ADAA-F0410A24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C9D3D-D05C-4FA6-A705-B8002924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0259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0257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005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66451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50462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EADC3-380B-4EED-9ED8-A48B64172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3A27D-7D7A-45FA-92B3-AF45BA359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4CB16-2DC7-477C-8B92-1DB3C7FDB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73B4F3-6061-44B6-840B-36DAFDFE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1D10E-B66F-46FD-9AE5-975398DE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975BC-FE6B-4C1D-9119-DAD61B51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501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01B6-39BD-43B1-AD6F-FD42F9B75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734A3-053C-40B5-99A6-A566A0996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95116-C3B0-4F58-8F8A-4BEA01DA6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C5E2CB-AAEC-4CD9-8CEF-7CC1A2ED2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243804-64FB-4414-A8AA-927236FA2C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A4051-4C60-4B19-AB35-A26D11FF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CF70D-5669-4B48-AF3D-B5637804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E31819-FB2F-40BD-8F3D-D80F3BE9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62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EE45-E84E-4026-B6FB-9D3C86D9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9AB08C-657C-419D-A2FB-44421842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CC85CA-823C-4B8B-927B-BEEB383C5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9A23F-A71D-479C-9147-2990A9C9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6743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6A1A3D-698A-4DB1-A87B-69988BFB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FC13D-0D18-4E29-BD64-6FF2F591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EBC5-467E-4A9F-A6C5-391548A4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31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C98E-0CA6-47F3-9F76-5905A2D3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17BE6-3184-4F9E-966D-DDC89CBBC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DD822-6988-4657-9627-080613B16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8138A-C491-4241-9EDD-8CEC7E594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05158-FB48-417E-970D-A50EA2A8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F9E45-6F8D-425D-9152-F5A1CE0B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34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45F9-3F20-4E2F-9061-0518D8FDF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CFBAFA-5683-411E-93A0-6E00E35F2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4982D2-E76F-4A02-86CE-0629F56CC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20F81-D585-4333-A5DC-CEBCA0A6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21AD7-B6C3-4A1F-8B83-40708832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3BA2B7-E350-4A47-8F32-8E82E613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04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5E2D5-91B2-43BD-82DD-C844A8B1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4E7D2-6D10-4968-A172-A38E5D64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4B6D2-88C2-4CA1-ACCA-ACDAD41DD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7706-CC0E-4071-AA94-360D07CCB12C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C0226-9F07-4A69-BBDB-DA7C7576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4151F-BC74-4AFC-8225-E37FFF200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0361B-8B95-4EB8-8B7C-8238938EF95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64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65304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13-08-2024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36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JBM GROUP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SAP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7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7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293121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2"/>
            <a:ext cx="1151573" cy="1012429"/>
          </a:xfrm>
          <a:prstGeom prst="rect">
            <a:avLst/>
          </a:prstGeom>
          <a:solidFill>
            <a:srgbClr val="0079C1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9018"/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820726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9018"/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JBM Group – SAP AMS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10032547" y="1364562"/>
            <a:ext cx="1727653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1" y="4658144"/>
            <a:ext cx="5467820" cy="155427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4773188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Enhanced user experience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Improvement in SAP system and DB performance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Enhanced decision making by use of BI/BW 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New Process automation and knowledge enhancement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1" y="2838431"/>
            <a:ext cx="5467820" cy="1287603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799" y="2909100"/>
            <a:ext cx="5467819" cy="1241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AMS for SAP ECC EHP8.0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ECC6 EHP8 (DEV/QA/PRD)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Solution Manager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BI/BW (DEV/PRD)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SAP MM, FI,CO, HCM, PP, PM, PS, BI/BW,SD,QM,FM Basis and ABAP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Documenting  business process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Mapping business requirements in SAP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1" y="5200603"/>
            <a:ext cx="5467820" cy="101181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5282677"/>
            <a:ext cx="5471584" cy="749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Complex business process mapping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Business requirement gathering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Change Management Approval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User training </a:t>
            </a:r>
            <a:endParaRPr lang="en-IN" sz="1067" dirty="0">
              <a:solidFill>
                <a:srgbClr val="10253F"/>
              </a:solidFill>
              <a:latin typeface="Trebuchet M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1"/>
            <a:ext cx="5467820" cy="1891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09101"/>
            <a:ext cx="5467819" cy="1570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LEVEL 3 Support for all complex scenarios.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Business consulting and new module recommendation &amp; POC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Developed  custom programs for process enhancements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Developed complex BI/BW reports for decision making and process standardization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System monitoring, backup, restoration and archiving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US" sz="1067" dirty="0">
                <a:solidFill>
                  <a:srgbClr val="10253F"/>
                </a:solidFill>
                <a:latin typeface="Trebuchet MS"/>
              </a:rPr>
              <a:t>1200 SAP Users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Service-Now for incident management</a:t>
            </a:r>
          </a:p>
          <a:p>
            <a:pPr marL="285737" indent="-285737" defTabSz="1219018">
              <a:buFont typeface="Arial" panose="020B0604020202020204" pitchFamily="34" charset="0"/>
              <a:buChar char="•"/>
            </a:pPr>
            <a:r>
              <a:rPr lang="en-IN" sz="1067" dirty="0">
                <a:solidFill>
                  <a:srgbClr val="10253F"/>
                </a:solidFill>
                <a:latin typeface="Trebuchet MS"/>
              </a:rPr>
              <a:t>5-10 CR’s Per Month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583374" y="1364562"/>
            <a:ext cx="8449173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/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583374" y="1387952"/>
            <a:ext cx="8449172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018"/>
            <a:r>
              <a:rPr lang="en-US" sz="1333" dirty="0">
                <a:solidFill>
                  <a:srgbClr val="10253F"/>
                </a:solidFill>
                <a:latin typeface="Trebuchet MS"/>
              </a:rPr>
              <a:t>JBM Group has a diversified portfolio with presence in multiple domains such as Automotive, Engineering &amp; Design services, Renewable energy and Railways. JBM Group currently has an infrastructure of 40 manufacturing plants and Engineering &amp; Design centers across 18 locations globally. JBM Group comprising primarily of auto component division and hailed as one of the most esteemed auto OEMs.</a:t>
            </a:r>
            <a:endParaRPr lang="en-IN" sz="1333" dirty="0">
              <a:solidFill>
                <a:srgbClr val="10253F"/>
              </a:solidFill>
              <a:latin typeface="Trebuchet MS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0A0202E-84AD-44E9-86F3-BA3FA5E45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2367" y="1559691"/>
            <a:ext cx="1228013" cy="54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99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IN" sz="53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35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Sify New Theme</vt:lpstr>
      <vt:lpstr>1_Office Theme</vt:lpstr>
      <vt:lpstr>PowerPoint Presentation</vt:lpstr>
      <vt:lpstr>JBM Group – SAP AMS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JBM Group – SAP AMS</dc:title>
  <dc:creator>Samarth Sharma</dc:creator>
  <cp:lastModifiedBy>Ali Imran Khan</cp:lastModifiedBy>
  <cp:revision>3</cp:revision>
  <dcterms:created xsi:type="dcterms:W3CDTF">2020-04-28T08:46:16Z</dcterms:created>
  <dcterms:modified xsi:type="dcterms:W3CDTF">2024-08-13T20:08:02Z</dcterms:modified>
</cp:coreProperties>
</file>