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03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5459D-8CCE-C7D2-FB90-484956E489A9}" v="2" dt="2024-08-13T19:58:59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CB55459D-8CCE-C7D2-FB90-484956E489A9}"/>
    <pc:docChg chg="modSld">
      <pc:chgData name="Ali Imran Khan" userId="S::aliimran.khan@sifycorp.com::1b5bb57a-5950-47f3-9580-38148fcd8ba4" providerId="AD" clId="Web-{CB55459D-8CCE-C7D2-FB90-484956E489A9}" dt="2024-08-13T19:58:58.145" v="0"/>
      <pc:docMkLst>
        <pc:docMk/>
      </pc:docMkLst>
      <pc:sldChg chg="modSp">
        <pc:chgData name="Ali Imran Khan" userId="S::aliimran.khan@sifycorp.com::1b5bb57a-5950-47f3-9580-38148fcd8ba4" providerId="AD" clId="Web-{CB55459D-8CCE-C7D2-FB90-484956E489A9}" dt="2024-08-13T19:58:58.14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B55459D-8CCE-C7D2-FB90-484956E489A9}" dt="2024-08-13T19:58:58.14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51264D98-C84A-4BBA-B8F9-8DC7BB05EA16}"/>
    <pc:docChg chg="addSld delSld modSld sldOrd">
      <pc:chgData name="Ali Imran Khan" userId="1b5bb57a-5950-47f3-9580-38148fcd8ba4" providerId="ADAL" clId="{51264D98-C84A-4BBA-B8F9-8DC7BB05EA16}" dt="2023-08-17T13:29:49.191" v="19" actId="20577"/>
      <pc:docMkLst>
        <pc:docMk/>
      </pc:docMkLst>
      <pc:sldChg chg="ord">
        <pc:chgData name="Ali Imran Khan" userId="1b5bb57a-5950-47f3-9580-38148fcd8ba4" providerId="ADAL" clId="{51264D98-C84A-4BBA-B8F9-8DC7BB05EA16}" dt="2023-08-17T13:29:40.907" v="6"/>
        <pc:sldMkLst>
          <pc:docMk/>
          <pc:sldMk cId="3555578547" sldId="1503"/>
        </pc:sldMkLst>
      </pc:sldChg>
      <pc:sldChg chg="add del ord">
        <pc:chgData name="Ali Imran Khan" userId="1b5bb57a-5950-47f3-9580-38148fcd8ba4" providerId="ADAL" clId="{51264D98-C84A-4BBA-B8F9-8DC7BB05EA16}" dt="2023-08-17T13:29:42.227" v="7" actId="47"/>
        <pc:sldMkLst>
          <pc:docMk/>
          <pc:sldMk cId="2087059098" sldId="1521"/>
        </pc:sldMkLst>
      </pc:sldChg>
      <pc:sldChg chg="add del ord">
        <pc:chgData name="Ali Imran Khan" userId="1b5bb57a-5950-47f3-9580-38148fcd8ba4" providerId="ADAL" clId="{51264D98-C84A-4BBA-B8F9-8DC7BB05EA16}" dt="2023-08-17T13:29:37.383" v="4"/>
        <pc:sldMkLst>
          <pc:docMk/>
          <pc:sldMk cId="920577208" sldId="2146846752"/>
        </pc:sldMkLst>
      </pc:sldChg>
      <pc:sldChg chg="modSp add del mod ord">
        <pc:chgData name="Ali Imran Khan" userId="1b5bb57a-5950-47f3-9580-38148fcd8ba4" providerId="ADAL" clId="{51264D98-C84A-4BBA-B8F9-8DC7BB05EA16}" dt="2023-08-17T13:29:49.191" v="1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51264D98-C84A-4BBA-B8F9-8DC7BB05EA16}" dt="2023-08-17T13:29:49.191" v="19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C289-391B-4C60-9743-C77A96022C3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5FDC-1C15-4F99-A191-15916EFE9D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8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830C-0EF9-4742-A6E2-49C575F0E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2356C-8096-40DE-9007-79A4E1ED0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B50A-4B89-4966-843F-7AC978A6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A364-E1AA-4DB4-91D9-0F8D68A5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54B3-9C29-4DAF-8D2E-48144B3A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8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9595-1235-4FE2-9BB7-64E655E8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A82DC-A191-48D6-9133-B0C6135D3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99809-09EC-4F4A-BCFD-4733E0D8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BD97-4901-48E9-AB3C-DB9FF67A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93D4-BAA0-43E0-90C5-A61FD28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75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64349-6A4E-4FA6-9306-E327CEC36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2DAF7-9593-4006-A903-E6D34186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2CB07-233A-41C9-A74A-0F774641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AB1C-D0DD-4932-B4E3-D251F36B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CFCC-4533-4997-9E90-BA70FF95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9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8783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71779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55358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16518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B6F5-E40F-44D9-BDC1-5F8BAD7A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462B-D7A0-4857-A4B3-719256AA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5F0A-8DAB-40AC-9365-CC063998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11BF8-FBB5-4705-A41D-68DF0F3F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89BC7-2501-476B-8D2F-F93834B2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1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5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51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46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743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09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419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44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27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527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09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07D1-21DC-4B5B-AA70-ED6C3E0C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87F9E-0EA7-410C-A8BB-AE5852F1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26EA-AC41-48CD-9E1B-8C30504F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5284-6457-41E5-8ADD-E584DBA7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8FE3A-1F7D-4A85-A26C-B9059A50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741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621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93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568203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6867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BB72-B1B9-46EE-A031-49B06F55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7445-0776-4ED2-9FB4-E2CE836F4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DA609-7FD3-41D5-847C-2714794D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3CB04-A953-4D2E-A6C1-F2B739D7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ECE5-B8F8-4E78-AC91-D2B1F88F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3D7C6-5146-45BF-BE8E-F8FC4C32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34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7AD6-08E0-43E8-9122-B5AEAD02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00C00-1F0F-4B5C-8891-FEF1A2F5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3A840-F1FD-46EB-97CE-813FA7E0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1D4A0-1021-44F1-8126-A5BD0BDCF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597E9-BF53-4E35-AFED-39465D76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68DF1-4263-43A8-832D-57C0A348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75319-CF80-4BC7-8226-AE992799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8A9817-B932-45F7-9893-10EDAF8F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86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FBE2-6A89-4926-AFD6-0698FEE0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5CA74-02EA-4B8D-839A-270FF9D8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60D9C-65FA-4566-9A33-572C6169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8D82C-BB7A-4A08-8B47-2A393C9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0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B4A2-4189-4654-BE16-0F271EC2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966C3-8BBF-4ED3-BF7E-0C09B948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8AD17-4A96-4135-A70B-BC314004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17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271D-8977-4C39-9AD4-CF557248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DBD6F-66B4-47FE-BA96-3EDDA5A8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E2ABC-9E1A-48AE-B3ED-DB632EE7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C228A-E398-4CB4-B47F-DEF7434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5D72-10FA-4BFA-ADFE-5C5547C2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2887-0F80-4AFD-BE86-B03C6746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05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AB39-C2DA-44F9-AA2B-233EB1C0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1906-5B96-4DBF-80C4-2ED712BD9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5A9C-072B-47F6-8895-646659CD0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8C605-40F8-4F14-A15A-E8974EEC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6FB2-E0A2-409B-B12F-F17F9DA9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6EF92-07A5-42F4-9A56-3AD9F975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8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F9021-B0AE-4309-8EF2-A9BB50FB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15B8-AA62-4489-8693-7560158E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6BB-A22E-4453-8640-AC9CB3B95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67A4-4E5B-4709-9190-03B4640DE905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7CA9-0613-413F-B2D6-491C7883E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0785-F759-4C98-A034-74AC29E3E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0E49-D2DB-469A-9F3E-5807ED5199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6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739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KUONI TRAVEL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655319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0000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Kuoni – SAP Migration, Basis Administration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020342"/>
            <a:ext cx="5467820" cy="119207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135386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TCO reduced significantly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Can plan technical upgrade (with the upgrade in OS &amp; DB)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Scalable (being on Cloud)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7075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from On-premises to Sify Cloud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landscape to be moved from Windows 2003/MSSQL 2005 to Windows 2008/MSSQL 2008</a:t>
            </a:r>
          </a:p>
          <a:p>
            <a:pPr marL="485764" lvl="1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ECC6.0 (DEV/QA/PRD)</a:t>
            </a:r>
          </a:p>
          <a:p>
            <a:pPr marL="485764" lvl="1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Solution Manager &amp; SAP Router</a:t>
            </a:r>
          </a:p>
          <a:p>
            <a:pPr marL="485764" lvl="1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DMS</a:t>
            </a:r>
          </a:p>
          <a:p>
            <a:pPr indent="-352339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Basis Administration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Port opening for the New Cloud Servers.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Server Connectivity for both the Source and Target SAP servers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Downloading the SAP Dumps and moving it to the Servers.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Sandbox server from PRD server and Testing has been carried successfully.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Site to site VPN connectivity 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05502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Kuoni Travel India Pvt Ltd, with US$400 Million revenue, is India’s largest  travel and destination management services company. In order to streamline &amp; automate the back-end business processes, it has implemented the ERP software, SAP ECC6.0 mainly for financial processes.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AED747-DCA0-4E2A-AC23-0C2B3FD60C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4507" y="1663758"/>
            <a:ext cx="1861659" cy="4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Kuoni – SAP Migration, Basis Administration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Kuoni – SAP Migration, Basis Administration </dc:title>
  <dc:creator>Samarth Sharma</dc:creator>
  <cp:lastModifiedBy>Ali Imran Khan</cp:lastModifiedBy>
  <cp:revision>3</cp:revision>
  <dcterms:created xsi:type="dcterms:W3CDTF">2020-04-28T08:27:02Z</dcterms:created>
  <dcterms:modified xsi:type="dcterms:W3CDTF">2024-08-13T19:59:03Z</dcterms:modified>
</cp:coreProperties>
</file>