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498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B38A0-7ADF-6119-DF06-2739861DBBAA}" v="2" dt="2024-08-13T19:59:21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706CC9F-6BBA-4823-BDA5-DAFD1DEDC589}"/>
    <pc:docChg chg="undo custSel addSld delSld modSld sldOrd">
      <pc:chgData name="Ali Imran Khan" userId="1b5bb57a-5950-47f3-9580-38148fcd8ba4" providerId="ADAL" clId="{5706CC9F-6BBA-4823-BDA5-DAFD1DEDC589}" dt="2023-08-17T13:30:25.534" v="36" actId="20577"/>
      <pc:docMkLst>
        <pc:docMk/>
      </pc:docMkLst>
      <pc:sldChg chg="ord">
        <pc:chgData name="Ali Imran Khan" userId="1b5bb57a-5950-47f3-9580-38148fcd8ba4" providerId="ADAL" clId="{5706CC9F-6BBA-4823-BDA5-DAFD1DEDC589}" dt="2023-08-17T13:30:13.793" v="9"/>
        <pc:sldMkLst>
          <pc:docMk/>
          <pc:sldMk cId="535183256" sldId="1498"/>
        </pc:sldMkLst>
      </pc:sldChg>
      <pc:sldChg chg="add del">
        <pc:chgData name="Ali Imran Khan" userId="1b5bb57a-5950-47f3-9580-38148fcd8ba4" providerId="ADAL" clId="{5706CC9F-6BBA-4823-BDA5-DAFD1DEDC589}" dt="2023-08-17T13:30:15.136" v="10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5706CC9F-6BBA-4823-BDA5-DAFD1DEDC589}" dt="2023-08-17T13:30:12.047" v="7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5706CC9F-6BBA-4823-BDA5-DAFD1DEDC589}" dt="2023-08-17T13:30:25.534" v="36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5706CC9F-6BBA-4823-BDA5-DAFD1DEDC589}" dt="2023-08-17T13:30:25.534" v="36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1CDB38A0-7ADF-6119-DF06-2739861DBBAA}"/>
    <pc:docChg chg="modSld">
      <pc:chgData name="Ali Imran Khan" userId="S::aliimran.khan@sifycorp.com::1b5bb57a-5950-47f3-9580-38148fcd8ba4" providerId="AD" clId="Web-{1CDB38A0-7ADF-6119-DF06-2739861DBBAA}" dt="2024-08-13T19:59:20.213" v="0"/>
      <pc:docMkLst>
        <pc:docMk/>
      </pc:docMkLst>
      <pc:sldChg chg="modSp">
        <pc:chgData name="Ali Imran Khan" userId="S::aliimran.khan@sifycorp.com::1b5bb57a-5950-47f3-9580-38148fcd8ba4" providerId="AD" clId="Web-{1CDB38A0-7ADF-6119-DF06-2739861DBBAA}" dt="2024-08-13T19:59:20.213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1CDB38A0-7ADF-6119-DF06-2739861DBBAA}" dt="2024-08-13T19:59:20.213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05D2-5DC6-4B0D-9EFE-66005A42008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3C3C6-A011-4A6A-B424-52CAF12727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71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6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7890-31E2-4466-BEB6-A6865F4CB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D162A-6057-4859-BCA3-16BFEF021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BB21-98CD-4BBC-8F3F-FEAA9C15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4781-D460-4E2D-B76C-306E74AE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6D39B-A5BF-47A9-B8F2-4ACDF9AF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21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9852-7D96-4E1D-88EB-46E2B041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E7C7F-0598-431D-B13C-40461C9E2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6B2EB-62CB-44D8-8881-DF98AD2F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D62A-C86D-447C-A3C0-AFE93208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BACE-C166-4AD6-9A95-C4CE7561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B5C9B-FFF0-4AF0-9E45-9BAA56E6E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C0602-8C5E-41F5-BB37-7ABA59CDB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871C3-6576-4401-AF2A-4678527E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6E8BF-7593-434D-B109-7F427E0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2FF96-025E-4B90-AAA8-3676B588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65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403329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93563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4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418889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00803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9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9081-6CE5-420B-BD03-DF8F546B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6501-C3E2-4DB9-8B0B-5DBCB154C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41650-EF76-4C78-827D-DAF3569F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B5E7-B95D-4279-8B4B-ABD81570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0D36-5756-4F85-9140-607D4C12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00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5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300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77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0407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127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504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54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735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12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15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6C5B-45B9-4677-AC6B-07702F83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29217-6959-47A6-9270-B842B9161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317A7-B7D6-4610-995F-927B4101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69A04-B133-4154-8CB4-FD497D83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F36F-6866-4CCC-A73C-62EBFC60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514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875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376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06974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71964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094A-FAB3-46BA-BE29-7D62BF7E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87C0-E09E-449F-B5A3-E10F1C41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CB77D-5DB4-4A76-A964-A61DABA40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78B45-1A27-45EA-A259-7FB3B654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964FE-6B25-4511-8637-46D3F545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1C26B-3C36-41E0-BAAF-ADBD7CCF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382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26F1-D06B-429B-9114-F3893350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CC3A-C697-48FF-9CD5-94ABA6C0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15C6C-63F3-44DD-8E97-FEAEF6C67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0E5F0-9113-4B50-900A-D1EEFDA1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DC857-2C4F-4CBB-BD8F-F38CD4F67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826ED-8954-4B94-8AC1-446F4087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09533-7CAF-47C1-A4E9-77193040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28829-6755-4F35-B2F1-36629DB4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12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54D7-9A94-4D8A-81D2-B6AB9773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8D47F-A1AC-40B6-B07E-69558AE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2A79F-748B-4B84-B518-39BFE8FA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B58E5-9B75-457E-9D67-53B433F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296FC-3128-4743-B6CC-5DB5DEF4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6E501-AB57-4432-9D30-9AB9FE39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463FF-852F-420A-AE44-4E037E16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0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115B-D21D-4B3B-A4D4-756F6B4C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570F-DD46-4FDB-8A51-8ED2A2EF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D0979-EC56-409A-93B4-547826BB2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934C4-FD57-43B8-A909-6787F72E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5CE57-939A-4F6F-8827-6AA661F4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8A856-BB08-4CBD-ABAD-BA0C6B7C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39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9AF8-1B5D-44BF-81A2-6272E681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16EF-9703-429F-877B-6D6D0FB16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16D91-A90C-4BCC-ADC4-4E5A894E4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9B12-E08D-4569-9758-ADE8ED68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7D91-B456-4E90-A62F-032BD48E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72DA9-D510-41D5-9417-B70D0244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8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75CEF-CE9F-4305-81A0-6DE95D75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F6B29-4E1A-4F66-BB77-1E75BE7B1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D076A-F965-4BEE-ABBE-09934AE69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BFDD-375B-499E-A660-4C90DFE2DA1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5761-4B89-48EE-B3F0-BAB627D1A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DFBCD-E27A-489C-BC44-9142C7C8B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0D69-63DE-4FB3-86CB-9A1A8A7DA4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4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0332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2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LUCAS INDIAN SERVICE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72854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6735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77898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37622F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460310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IN" dirty="0"/>
              <a:t>Lucas – </a:t>
            </a:r>
            <a:r>
              <a:rPr lang="en-IN" dirty="0" err="1"/>
              <a:t>SoH</a:t>
            </a:r>
            <a:r>
              <a:rPr lang="en-IN" dirty="0"/>
              <a:t> Migration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320587" y="1364562"/>
            <a:ext cx="1439613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58862"/>
            <a:ext cx="5467820" cy="106049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40935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Improvement in SAP System with Latest EHP Level</a:t>
            </a:r>
          </a:p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Key Business Benefits of SAP HANA like Performance, Efficiency, Optimum Data Management, Simplification and Innovation.</a:t>
            </a:r>
          </a:p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Business continuity in the event of Primary Disaster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42418"/>
            <a:ext cx="5467820" cy="186088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13087"/>
            <a:ext cx="546781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Technical Upgrade from SAP ECC 6.0 EHP5 to ECC 6.0 EHP7</a:t>
            </a:r>
          </a:p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DB Migration from Oracle 11G to HANA 2.0</a:t>
            </a:r>
          </a:p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SAP HANA DR Setup</a:t>
            </a: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4840187"/>
            <a:ext cx="5467820" cy="139607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4940376"/>
            <a:ext cx="5471584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No VPN Connection provided by Customer to access their Network (Customer Provided only TeamViewer connection for the entire SOH Migration Project)</a:t>
            </a:r>
          </a:p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Source Production Server Hardware was Older and Lower Performance Disk I/O which took more time to complete SUM tasks ( Ex : DDIC Activation Jobs ).</a:t>
            </a:r>
          </a:p>
          <a:p>
            <a:pPr marL="171446" indent="-171446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10 MBPS Link was provided between DC to DR replication. So, during Initial DR replication of 500 GB Data transfer DC to DR took longer time to complete (5 days)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6300"/>
            <a:ext cx="5467820" cy="154832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6968"/>
            <a:ext cx="546781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( Phase – I )  Performed EHP Upgrade along with Suite on HANA Migration at Single Step Approach using DMO Technique in SANDBOX System.</a:t>
            </a:r>
          </a:p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( Phase – II ) Performed EHP Upgrade along with Suite on HANA Migration at Single Step Approach using DMO Technique in DEV, QA &amp; PRD System</a:t>
            </a:r>
          </a:p>
          <a:p>
            <a:pPr marL="214308" indent="-21430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( Phase – III ) Setup HANA DR Replication for Production Server</a:t>
            </a: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8737213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A62337-40A2-4F0D-800D-7159F3738B63}"/>
              </a:ext>
            </a:extLst>
          </p:cNvPr>
          <p:cNvSpPr txBox="1"/>
          <p:nvPr/>
        </p:nvSpPr>
        <p:spPr>
          <a:xfrm>
            <a:off x="1583374" y="1387952"/>
            <a:ext cx="805502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Lucas Indian Service (LIS) established in 1930, is a specialist organization in sales and service of "Lucas-TVS" auto electrical and "Delphi-TVS" diesel fuel injection equipment.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9906B41-40A4-405F-A572-1B3D44ACB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1620" b="10050"/>
          <a:stretch/>
        </p:blipFill>
        <p:spPr>
          <a:xfrm>
            <a:off x="10608627" y="1473055"/>
            <a:ext cx="868875" cy="79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263</Words>
  <Application>Microsoft Office PowerPoint</Application>
  <PresentationFormat>Widescreen</PresentationFormat>
  <Paragraphs>24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Lucas – SoH Migration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Lucas – SoH Migration </dc:title>
  <dc:creator>Samarth Sharma</dc:creator>
  <cp:lastModifiedBy>Ali Imran Khan</cp:lastModifiedBy>
  <cp:revision>3</cp:revision>
  <dcterms:created xsi:type="dcterms:W3CDTF">2020-04-28T08:16:18Z</dcterms:created>
  <dcterms:modified xsi:type="dcterms:W3CDTF">2024-08-13T19:59:27Z</dcterms:modified>
</cp:coreProperties>
</file>