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22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D9767-3FA3-80DB-15ED-EAF43802042C}" v="2" dt="2024-08-13T20:08:43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E1CD9767-3FA3-80DB-15ED-EAF43802042C}"/>
    <pc:docChg chg="modSld">
      <pc:chgData name="Ali Imran Khan" userId="S::aliimran.khan@sifycorp.com::1b5bb57a-5950-47f3-9580-38148fcd8ba4" providerId="AD" clId="Web-{E1CD9767-3FA3-80DB-15ED-EAF43802042C}" dt="2024-08-13T20:08:42.200" v="0"/>
      <pc:docMkLst>
        <pc:docMk/>
      </pc:docMkLst>
      <pc:sldChg chg="modSp">
        <pc:chgData name="Ali Imran Khan" userId="S::aliimran.khan@sifycorp.com::1b5bb57a-5950-47f3-9580-38148fcd8ba4" providerId="AD" clId="Web-{E1CD9767-3FA3-80DB-15ED-EAF43802042C}" dt="2024-08-13T20:08:42.200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E1CD9767-3FA3-80DB-15ED-EAF43802042C}" dt="2024-08-13T20:08:42.200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AEC6134F-E241-468C-BEDD-3A08BA32ED2E}"/>
    <pc:docChg chg="addSld delSld modSld sldOrd">
      <pc:chgData name="Ali Imran Khan" userId="1b5bb57a-5950-47f3-9580-38148fcd8ba4" providerId="ADAL" clId="{AEC6134F-E241-468C-BEDD-3A08BA32ED2E}" dt="2023-08-17T13:30:59.941" v="19" actId="20577"/>
      <pc:docMkLst>
        <pc:docMk/>
      </pc:docMkLst>
      <pc:sldChg chg="add del">
        <pc:chgData name="Ali Imran Khan" userId="1b5bb57a-5950-47f3-9580-38148fcd8ba4" providerId="ADAL" clId="{AEC6134F-E241-468C-BEDD-3A08BA32ED2E}" dt="2023-08-17T13:30:52.112" v="5" actId="47"/>
        <pc:sldMkLst>
          <pc:docMk/>
          <pc:sldMk cId="2087059098" sldId="1521"/>
        </pc:sldMkLst>
      </pc:sldChg>
      <pc:sldChg chg="ord">
        <pc:chgData name="Ali Imran Khan" userId="1b5bb57a-5950-47f3-9580-38148fcd8ba4" providerId="ADAL" clId="{AEC6134F-E241-468C-BEDD-3A08BA32ED2E}" dt="2023-08-17T13:30:50.934" v="4"/>
        <pc:sldMkLst>
          <pc:docMk/>
          <pc:sldMk cId="353318333" sldId="1522"/>
        </pc:sldMkLst>
      </pc:sldChg>
      <pc:sldChg chg="add del">
        <pc:chgData name="Ali Imran Khan" userId="1b5bb57a-5950-47f3-9580-38148fcd8ba4" providerId="ADAL" clId="{AEC6134F-E241-468C-BEDD-3A08BA32ED2E}" dt="2023-08-17T13:30:48.324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AEC6134F-E241-468C-BEDD-3A08BA32ED2E}" dt="2023-08-17T13:30:59.941" v="19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AEC6134F-E241-468C-BEDD-3A08BA32ED2E}" dt="2023-08-17T13:30:59.941" v="19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56DB4-D89A-45F3-A896-D2B9267AC83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EA0F6-D92A-4592-BB54-68A53651B9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152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55B3-6D1C-44B1-A895-144E05E21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BF73A-03D3-41F8-B8E6-3552BD9C5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D280C-09EF-45FC-90DA-FAF097F4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982BB-CAD2-47DE-9C1D-E8C9F349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C7D88-FCD0-4C14-9BE6-98AD005C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68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C0A7-2D0E-4EA6-8179-0FA4F4C8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3D157-A374-48D6-9930-1A787E9C5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57078-0DCF-46B0-A2EA-0F965D84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A5B-806C-45F1-83B1-F7B37A0D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55BF6-7EEC-4322-BBA6-04581774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17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17BDB-3ADA-4C7A-AC67-226707267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E016D-6199-4AFB-ADEA-607AC47AC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489D-7CCE-4433-8C2C-5DD2B98D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0AA09-15E3-429E-8D7B-72600675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5132A-9DD9-456F-91FA-DD10A529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20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8708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10048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0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743733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56295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2809-80C8-4074-AFDF-7E665275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E1B0-257C-4B85-AFC1-AADF8A6F6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99C04-6359-4804-BCE7-1C6A1CB1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1174-6AC9-4EC2-B144-8ABE345F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A2380-5300-4D48-8FBD-7D2351F1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94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6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737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864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5693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95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6004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812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166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871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13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3758-ACFE-45B8-A2CC-CE0B7323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3611F-B9B9-4772-84C2-D89DEDEB6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18E3-144B-4153-A509-580FD301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A4DAE-BD51-4EEC-9A59-182E8299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1099-3720-420B-B8F5-C8072585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1282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766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7270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549498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4487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3A3B-C440-4A2E-AF51-4D65A83A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A241-53D8-4D0E-8015-80E9C022D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F42A-00EA-4FEF-9499-9BFD48B51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CAEFE-8775-4E41-AC84-ABB309CC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CBB2E-EEA8-418F-836D-8893C1C2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363BB-1C52-489C-8B0F-22F53358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21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03C4-03EB-4925-8EA0-4BEB24C1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6BA95-9220-4977-B27B-580F48302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6FC76-4C7F-45CE-9A27-6E476C9FD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947E0-FC5D-4862-B12B-09C97F08C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484E0-8C1F-42B6-9604-06B8125CA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C0107-7A73-4F31-AA05-9C682CC3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3D799-A6E5-4A8F-9C0D-FD77D82E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045FD-D160-4B7E-8F79-2F79AC61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544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05A9-A1DE-4822-ACB6-96369639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0D944-E0E4-4B8D-883B-CCAEA151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8A47F-150B-4A08-97B6-53FCE1A3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475A9-9FF5-4F85-A6EB-6DD48F64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26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D784E-78C2-4E96-BD37-43FECC27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7384C-12B7-484E-899A-46E286A5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CC84D-8AA2-4A84-A204-3A12ABF4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1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2891-89AD-46E7-B2C5-5AC61C0C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316C-1FBC-4E3F-80FD-66893FC6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035DA-40CB-42DD-AEA5-F5E08263C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903E3-2468-4516-AF6C-45F1E5CB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ED056-724F-44B6-A4F9-7250814F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87422-9D57-4E5F-A324-ACC7035A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467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D4FA-7984-4BD4-8694-9E146A63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76E83-6783-434A-A85C-505AA477D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18888-8B2F-4F95-90E2-4229524E6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565E1-F2A0-45A4-9E9A-03E96382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B9C60-AD97-410B-9C7C-8DE9BB8E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A9DAC-08FA-45DD-BEF2-93ADDC6B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19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1AAB6-EDE9-4953-85CE-B07E7839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1A4BB-348A-4DC6-B7E7-AB85D0660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BD3A-3863-4C02-AA7B-823B505F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645A-2B93-4DC4-AAFF-9F7491E8338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12BD-4A13-4DBD-888C-6FB7243EF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8215-3E6F-40DA-81EB-B09E3F1EA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8565-EF32-45B1-A052-4797E1FFEB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01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36543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3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/>
              <a:t>LUX INDUSTRIES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81503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F7544B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Lux Industries Ltd</a:t>
            </a:r>
            <a:r>
              <a:rPr lang="fr-FR" dirty="0"/>
              <a:t> – SAP HANA DR SETUP ON AWS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8784373" y="1364562"/>
            <a:ext cx="2975827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91489"/>
            <a:ext cx="5467820" cy="10285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77586"/>
            <a:ext cx="5471584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Business continuity in the event of primary disaster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Stand by for Production system 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Maintain application availability during planned and unplanned downtime.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Avoid data loss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SLA-managed committed service Delivery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 for  SAP HANA on AWS cloud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 HANA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 &amp; HANA DB)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Backup Services.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6"/>
            <a:ext cx="547158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Some issues due to late delivery by hardware vendor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Coordination between vendor/s and internal teams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89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We managed the entire project for setup HANA DR, working with multiple vendors (Win for OS, SAP components, &amp; HANA replication)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We helped Lux integrate the proposed new setup with their running production for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Stand by Production system as </a:t>
            </a: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DR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Implementation location – AWS (Mumbai)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Monitoring the DC and DR Sync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Application and DB level patch upgrades.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Managing the DR Drills.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7201000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3"/>
            <a:ext cx="705036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Client is from textile/retail segment. It has implemented SAP and HANA to automate their backend business processes 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230E67E5-4415-420F-8FDF-24AF2E3EB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8427" y="1544517"/>
            <a:ext cx="2225739" cy="6933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Widescreen</PresentationFormat>
  <Paragraphs>31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Lux Industries Ltd – SAP HANA DR SETUP ON AWS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 Industries Ltd – SAP HANA DR SETUP ON AWS</dc:title>
  <dc:creator>Samarth Sharma</dc:creator>
  <cp:lastModifiedBy>Ali Imran Khan</cp:lastModifiedBy>
  <cp:revision>3</cp:revision>
  <dcterms:created xsi:type="dcterms:W3CDTF">2020-04-28T09:08:39Z</dcterms:created>
  <dcterms:modified xsi:type="dcterms:W3CDTF">2024-08-13T20:08:44Z</dcterms:modified>
</cp:coreProperties>
</file>