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25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A339B-ABDC-3DAF-DD1F-51177DCEC00D}" v="2" dt="2024-08-13T20:01:55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F90B1BBA-83E8-4DB9-896F-4B810217A43C}"/>
    <pc:docChg chg="addSld delSld modSld sldOrd">
      <pc:chgData name="Ali Imran Khan" userId="1b5bb57a-5950-47f3-9580-38148fcd8ba4" providerId="ADAL" clId="{F90B1BBA-83E8-4DB9-896F-4B810217A43C}" dt="2023-08-17T13:33:16.446" v="18" actId="47"/>
      <pc:docMkLst>
        <pc:docMk/>
      </pc:docMkLst>
      <pc:sldChg chg="add del">
        <pc:chgData name="Ali Imran Khan" userId="1b5bb57a-5950-47f3-9580-38148fcd8ba4" providerId="ADAL" clId="{F90B1BBA-83E8-4DB9-896F-4B810217A43C}" dt="2023-08-17T13:33:16.446" v="18" actId="47"/>
        <pc:sldMkLst>
          <pc:docMk/>
          <pc:sldMk cId="2087059098" sldId="1521"/>
        </pc:sldMkLst>
      </pc:sldChg>
      <pc:sldChg chg="ord">
        <pc:chgData name="Ali Imran Khan" userId="1b5bb57a-5950-47f3-9580-38148fcd8ba4" providerId="ADAL" clId="{F90B1BBA-83E8-4DB9-896F-4B810217A43C}" dt="2023-08-17T13:33:09.164" v="4"/>
        <pc:sldMkLst>
          <pc:docMk/>
          <pc:sldMk cId="138039204" sldId="1525"/>
        </pc:sldMkLst>
      </pc:sldChg>
      <pc:sldChg chg="add del">
        <pc:chgData name="Ali Imran Khan" userId="1b5bb57a-5950-47f3-9580-38148fcd8ba4" providerId="ADAL" clId="{F90B1BBA-83E8-4DB9-896F-4B810217A43C}" dt="2023-08-17T13:33:06.948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F90B1BBA-83E8-4DB9-896F-4B810217A43C}" dt="2023-08-17T13:33:13.742" v="17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F90B1BBA-83E8-4DB9-896F-4B810217A43C}" dt="2023-08-17T13:33:13.742" v="17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0F9A339B-ABDC-3DAF-DD1F-51177DCEC00D}"/>
    <pc:docChg chg="modSld">
      <pc:chgData name="Ali Imran Khan" userId="S::aliimran.khan@sifycorp.com::1b5bb57a-5950-47f3-9580-38148fcd8ba4" providerId="AD" clId="Web-{0F9A339B-ABDC-3DAF-DD1F-51177DCEC00D}" dt="2024-08-13T20:01:53.388" v="0"/>
      <pc:docMkLst>
        <pc:docMk/>
      </pc:docMkLst>
      <pc:sldChg chg="modSp">
        <pc:chgData name="Ali Imran Khan" userId="S::aliimran.khan@sifycorp.com::1b5bb57a-5950-47f3-9580-38148fcd8ba4" providerId="AD" clId="Web-{0F9A339B-ABDC-3DAF-DD1F-51177DCEC00D}" dt="2024-08-13T20:01:53.388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0F9A339B-ABDC-3DAF-DD1F-51177DCEC00D}" dt="2024-08-13T20:01:53.388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CC1C1-9527-4BCD-9C1B-D6FE2B283DD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458E5-66EB-4342-AEB8-561E7BED1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371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5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9E72-DE16-4FEB-BCAE-E77DEB541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FF1D8-AD1F-4000-837D-1A7697473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D48ED-647D-4985-9828-9641A2AC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54B-CCF2-4D42-8FCF-CCC329D0994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6C85-C5DE-4FE2-8315-B81D7BA7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E2729-1AC7-4737-AD57-AAFC6E83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570-7D3A-4D47-B358-69329296A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385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8195-AEB5-4B19-A29C-D18227C5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429F8-66CE-4964-808F-8B9D3CE37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09DA1-55E9-4A88-8EFF-8F33C2FF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54B-CCF2-4D42-8FCF-CCC329D0994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E2626-41B6-40C9-AC66-5351AB216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61DFF-47CB-4D33-815E-03780DFB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570-7D3A-4D47-B358-69329296A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965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B338F2-E61A-4EB9-B570-1012A09F8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789F4-ED90-438E-A24A-DBA8F6500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44A1-0D0B-499F-A0D1-03CA6735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54B-CCF2-4D42-8FCF-CCC329D0994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F314E-1BA0-4EDF-B440-DFC0313C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E31EB-870B-4C4E-BDB4-43244CB4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570-7D3A-4D47-B358-69329296A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491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1115665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4201259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01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7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88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639155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27991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22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EE55-1155-43FB-9A6E-B69B5545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5B925-DD23-49F5-938E-97AB38BE4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A30F-9C88-49DF-8F7A-B2CC25A9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54B-CCF2-4D42-8FCF-CCC329D0994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EA72-A781-4AE1-9C90-FAB38323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E5E93-32BA-48BA-A632-EFB1E6C1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570-7D3A-4D47-B358-69329296A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0562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77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155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5730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9839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1743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3937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377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7576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452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447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7FCA2-D379-44BE-AE3E-699B96D1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0B5F4-82F2-453C-A3B1-2650DBFE9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CE054-C374-47C0-A555-1EAA6C22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54B-CCF2-4D42-8FCF-CCC329D0994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8212C-340E-453B-B2BE-E8315D6D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F45B5-E479-4EE6-8CB1-DB093019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570-7D3A-4D47-B358-69329296A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0359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6372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492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1414346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5093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186FE-D668-4B13-8597-C45ED28B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F04F2-BE69-44B7-89D1-B600A2DF1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45737-E7E4-404F-A4C8-1E926B2B3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7BC01-6C2B-4A36-B798-53CA7F6F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54B-CCF2-4D42-8FCF-CCC329D0994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E98E1-3800-4D04-9187-AF6698C5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272C5-175A-4470-8086-A803CA07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570-7D3A-4D47-B358-69329296A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510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6C20-65FD-429E-816F-27906AAD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0CF7B-3F47-4A77-9B1F-A6EF8614A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CCEF1-ACC0-4D7E-9E14-1E6CD32FA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F089D-99A5-438F-B27D-0585D9CF8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FA312-085E-43C7-BE82-FDE1881D0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9EB0E1-4E5F-42A5-B98C-FC3ECE89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54B-CCF2-4D42-8FCF-CCC329D0994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4E099-05FC-49A6-AEC0-3E0D9118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939D4-B6FA-4321-98F7-63018D9A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570-7D3A-4D47-B358-69329296A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247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52FA-C976-46E4-98F2-0CCF0765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501FF9-033B-46D2-8CAF-54674128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54B-CCF2-4D42-8FCF-CCC329D0994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AA591-F2AE-4113-9C78-6ED2A58B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381B3-C131-4287-9DD3-8C640352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570-7D3A-4D47-B358-69329296A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3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AC86B-E72C-4147-81ED-BA1B1E75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54B-CCF2-4D42-8FCF-CCC329D0994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3BD21-FD79-47E7-969A-7C0D5623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6FC8A-008C-4A4F-9408-80606832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570-7D3A-4D47-B358-69329296A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00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EDE7A-07E1-4D6F-B296-67A10F74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E548F-A672-417E-A6A0-B4EEB30A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340AF-7556-4B78-8ED2-D86E32119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9B01C-164C-48E0-AC8B-E211A493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54B-CCF2-4D42-8FCF-CCC329D0994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EC7EE-AC19-48F9-A5CD-1E60F838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F4814-7092-4599-BBA5-3BD2E660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570-7D3A-4D47-B358-69329296A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2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3933-5CC4-4588-9FE4-AD6D8C0E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188B7D-58F0-4459-8D41-9AB4247F4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63021-320C-428C-9698-DE36CB521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5214A-ECC5-4FEE-823C-D5749541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854B-CCF2-4D42-8FCF-CCC329D0994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B1A20-2FDC-4070-A17D-3A9E99F5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A0ACA-BDBA-4606-A96B-35874084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570-7D3A-4D47-B358-69329296A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66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CA423-D348-4A9F-A78A-5CF3A82E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38435-DB03-44C4-BC59-00CC9D6E2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B7C55-E1F0-4A19-8858-0FA0D3FBB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3854B-CCF2-4D42-8FCF-CCC329D0994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7B8A7-5DC7-4942-837C-0201268F6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369E0-D371-485A-9595-2179F9584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3570-7D3A-4D47-B358-69329296A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73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56772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548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PI INDUSTRIES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518945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427697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 Industries – SAP HANA DR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10128560" y="1364562"/>
            <a:ext cx="1631640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895402"/>
            <a:ext cx="5467820" cy="131701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981500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System Replication is a standard SAP HANA feature. In this method, all data is replicated to the ternary site and data is pre-loaded into memory on the ternary site which helps to reduce the recovery time objective (RTO) significantly.</a:t>
            </a: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1"/>
            <a:ext cx="5467820" cy="15507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Infrastructure provisioning for SAP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Services(OS, Virtualization)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Network &amp;Security Services.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Disaster Recovery setup for SAP HANA Production System.</a:t>
            </a:r>
            <a:endParaRPr lang="en-IN" sz="1067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7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Initially provisioned VMs  Boolean memory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Port opening for the New Sify Cloud Servers 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There were some issues in link connectivity  between Sify DR Location / Client DC (client office in Noida)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140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 Hardware Provisioning 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 Public IP , VPN &amp; Replication link Provisioning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The End User connectivity for the New Cloud Servers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ECC EHP7 Installation &amp;  HANA 1.0 SP12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HANA DR Configuration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HANA DB size 250 GB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HSR replication methodology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Trebuchet MS"/>
              </a:rPr>
              <a:t>RTO: &lt;=4 hours and RPO: &lt;=30minutes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54518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4" y="1387953"/>
            <a:ext cx="844917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srgbClr val="10253F"/>
                </a:solidFill>
                <a:latin typeface="Trebuchet MS"/>
              </a:rPr>
              <a:t>PI Industries Limited (PI) is an Agri-sciences company with strong presence in both domestic and export market. It has chosen SAP HANA DR in Sify Cloud.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DFFD0FF-392B-4E4D-ABEE-48DDC9CD77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11119" r="7710" b="14960"/>
          <a:stretch/>
        </p:blipFill>
        <p:spPr>
          <a:xfrm>
            <a:off x="10509850" y="1485372"/>
            <a:ext cx="869060" cy="76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Widescreen</PresentationFormat>
  <Paragraphs>28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PI Industries – SAP HANA DR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PI-Industries – SAP HANA DR</dc:title>
  <dc:creator>Samarth Sharma</dc:creator>
  <cp:lastModifiedBy>Ali Imran Khan</cp:lastModifiedBy>
  <cp:revision>4</cp:revision>
  <dcterms:created xsi:type="dcterms:W3CDTF">2020-04-28T09:13:30Z</dcterms:created>
  <dcterms:modified xsi:type="dcterms:W3CDTF">2024-08-13T20:01:56Z</dcterms:modified>
</cp:coreProperties>
</file>