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3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21D59-6127-A06E-60B4-BF2759E63B3D}" v="2" dt="2024-08-13T20:11:13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8954BA73-E1A9-431A-8A7C-EFAF82DE906E}"/>
    <pc:docChg chg="addSld delSld modSld sldOrd">
      <pc:chgData name="Ali Imran Khan" userId="1b5bb57a-5950-47f3-9580-38148fcd8ba4" providerId="ADAL" clId="{8954BA73-E1A9-431A-8A7C-EFAF82DE906E}" dt="2023-08-17T13:36:40.550" v="12" actId="47"/>
      <pc:docMkLst>
        <pc:docMk/>
      </pc:docMkLst>
      <pc:sldChg chg="add del">
        <pc:chgData name="Ali Imran Khan" userId="1b5bb57a-5950-47f3-9580-38148fcd8ba4" providerId="ADAL" clId="{8954BA73-E1A9-431A-8A7C-EFAF82DE906E}" dt="2023-08-17T13:36:40.550" v="12" actId="47"/>
        <pc:sldMkLst>
          <pc:docMk/>
          <pc:sldMk cId="2087059098" sldId="1521"/>
        </pc:sldMkLst>
      </pc:sldChg>
      <pc:sldChg chg="ord">
        <pc:chgData name="Ali Imran Khan" userId="1b5bb57a-5950-47f3-9580-38148fcd8ba4" providerId="ADAL" clId="{8954BA73-E1A9-431A-8A7C-EFAF82DE906E}" dt="2023-08-17T13:36:31.449" v="4"/>
        <pc:sldMkLst>
          <pc:docMk/>
          <pc:sldMk cId="211308182" sldId="1523"/>
        </pc:sldMkLst>
      </pc:sldChg>
      <pc:sldChg chg="add del">
        <pc:chgData name="Ali Imran Khan" userId="1b5bb57a-5950-47f3-9580-38148fcd8ba4" providerId="ADAL" clId="{8954BA73-E1A9-431A-8A7C-EFAF82DE906E}" dt="2023-08-17T13:36:29.894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8954BA73-E1A9-431A-8A7C-EFAF82DE906E}" dt="2023-08-17T13:36:38.256" v="11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8954BA73-E1A9-431A-8A7C-EFAF82DE906E}" dt="2023-08-17T13:36:38.256" v="11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90D21D59-6127-A06E-60B4-BF2759E63B3D}"/>
    <pc:docChg chg="modSld">
      <pc:chgData name="Ali Imran Khan" userId="S::aliimran.khan@sifycorp.com::1b5bb57a-5950-47f3-9580-38148fcd8ba4" providerId="AD" clId="Web-{90D21D59-6127-A06E-60B4-BF2759E63B3D}" dt="2024-08-13T20:11:11.681" v="0"/>
      <pc:docMkLst>
        <pc:docMk/>
      </pc:docMkLst>
      <pc:sldChg chg="modSp">
        <pc:chgData name="Ali Imran Khan" userId="S::aliimran.khan@sifycorp.com::1b5bb57a-5950-47f3-9580-38148fcd8ba4" providerId="AD" clId="Web-{90D21D59-6127-A06E-60B4-BF2759E63B3D}" dt="2024-08-13T20:11:11.68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90D21D59-6127-A06E-60B4-BF2759E63B3D}" dt="2024-08-13T20:11:11.68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64EBA-71D6-4769-93E9-7302ACEA989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11E01-16B6-4ABD-9A22-B8D57CD50C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13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4C68-F922-4F8E-B9DE-670EDCCE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51589-E5CB-480A-A312-05E9C52EB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4BC4B-6CE7-43EB-9D2D-7F13FE76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D6C76-A80B-48DC-A53C-7471F9DB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D1433-D490-4B74-8A4F-5C789102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53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4CC6-20F8-4769-815D-C93A9438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975BE-D000-4001-8810-813A60AE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713CD-6C63-429A-8D7A-428A06A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BB02C-B932-4658-8044-02D2A103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96CD8-C889-4556-9FD4-920B3140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21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10FB6-A2D4-44AC-A9AF-5BF6DAE3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8541B-B0AA-4E1B-A560-FF3D4CF31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7F174-F190-47F4-8671-4F11EF13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8665C-E06C-44AC-A4E1-D3607DF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AFA0-9969-4B65-B04C-9CD98B73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23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50182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62821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7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3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68994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6369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DF43-A720-458F-96F0-6DE59771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8B16-6951-4A6D-B775-E14C12B5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9BB73-8A58-4094-AA6D-77E4D9A0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41AA-DC99-48C8-9AF3-2F50E151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5C18-2DA3-4C31-B4F2-F99E0739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02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3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968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525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165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31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383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587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428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08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774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2853-948B-45CD-81CB-E932396F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F607B-A780-466F-90DF-27D0866DD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E59E-FBAC-42E7-9C95-39F95FE4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EA877-622C-4042-8D2D-909F32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27067-4313-4894-966C-3380802E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955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30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27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7865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97553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CCFE-A778-4024-AD67-EF740AEC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EEA4-2149-43CC-A46C-85D88A29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5C846-3218-44B7-8043-4A4A1AB6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8EBA9-9CB6-42F2-BEF4-5F725AAC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24974-2CCE-43A9-83D9-6E3DFF0A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82885-0809-4F09-8B5C-5FB42B29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34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6D00-7C21-4D47-B2AE-D85E257C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30D40-6EDD-4AE0-AEFA-E28D580F0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27A74-40F8-40B8-8384-96CDADDA1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818E6-7ED3-4CD4-AAAB-7148809B7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EE538-2544-4925-ABFD-E9B2F4722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559EB-A46C-4B9D-9C6C-8C08E830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4A24A-6233-45B7-9CEB-ED0DCCC1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8951C-EC67-48ED-8BC4-B3D29426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2009-8FB2-4335-9CD0-119C2989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45D23-5190-4A85-B94E-61D3F23C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E8C5F-AE76-48DF-87D3-3FAAF07E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D789D-8EBB-458B-AE70-9B68BFC4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08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66108-C441-4CEA-8081-814E6303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A2E4E-68CE-4D5B-BA8F-E579CA36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11EA5-2BB2-4CD6-A994-4B09F894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97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C387-48E0-4CB1-A465-35BE7C5D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9BA4-22AE-48B7-94A2-7EF7F10A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274DF-7A10-4B98-97A7-CE6C09D0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3E4BA-8EED-44D5-8C0E-FF6D9FEF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09019-E9BE-4BBD-AB3C-4CCB6DD7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5279A-B46A-4FFE-824D-886BFAD9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34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AE7A-3742-45D8-9550-BE9A8919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61EB3-CD7E-46FB-A629-82FF4F5AE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D8F2-3526-4198-B5E5-7B1A38D1D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12A6B-1330-48E9-BE85-AC97B1C7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0A25F-100D-4664-8EDC-DD3F2809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ED628-8864-44E7-9CC3-33333A35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09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998A0-D30C-4CD3-B863-82B846A1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27D69-89A2-498C-970F-5371C888C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88744-6437-4308-9EC0-3D5D4BE09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FE60-480C-4868-AA55-B254825D0BF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BC0D-D9F1-4AF5-B3B8-350CD270C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5AAF-368A-450B-BD32-D7CC7777C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7726-AA76-43E9-90F7-F2CB865D5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68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5559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9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RJ CORP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51894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ABC125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RJ CORP – SAP HANA DR SETUP ON AWS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128560" y="1364562"/>
            <a:ext cx="163164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895402"/>
            <a:ext cx="5467820" cy="13170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981499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Business continuity in the event of primary disaster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Stand by for Production system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Maintain application availability during planned and unplanned downtime.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Avoid data loss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SLA-managed committed service Delivery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5507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 SAP HANA on AWS cloud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 HANA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 &amp; HANA DB)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Backup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minor network issues- MPLS line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SAP Server Connectivity for both the Source and Target SAP servers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Port opening for the Cloud Server DR to DC production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We managed the entire project for setup HANA DR, working with multiple vendors (Win for OS, SAP components, &amp; HANA replication)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We </a:t>
            </a:r>
            <a:r>
              <a:rPr lang="en-IN" sz="1067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helped RJ </a:t>
            </a: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Corp integrate the proposed new setup with their running production for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Stand by Production system as </a:t>
            </a: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DR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location – AWS (Mumbai)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DB size 1.6 TB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HSR replication methodology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54518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35315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RJ Corp  are the second largest franchisee in the world (outside US) of carbonated soft drinks (“CSDs”) and non-carbonated beverages (“NCBs”) sold under trademarks owned by PepsiCo and a key player in the beverage industry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A507553-CDA4-4D02-918E-41426242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1499" y="1616505"/>
            <a:ext cx="1121477" cy="574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31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RJ CORP – SAP HANA DR SETUP ON AWS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 CORP – SAP HANA DR SETUP ON AWS</dc:title>
  <dc:creator>Samarth Sharma</dc:creator>
  <cp:lastModifiedBy>Ali Imran Khan</cp:lastModifiedBy>
  <cp:revision>4</cp:revision>
  <dcterms:created xsi:type="dcterms:W3CDTF">2020-04-28T09:09:26Z</dcterms:created>
  <dcterms:modified xsi:type="dcterms:W3CDTF">2024-08-13T20:11:19Z</dcterms:modified>
</cp:coreProperties>
</file>