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2076137086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B8A66-CB0F-6F3A-2426-87F9F9B6D106}" v="8" dt="2024-08-09T10:53:52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F96313D-92CE-4953-81E3-10A21F24DB15}"/>
    <pc:docChg chg="undo custSel modSld">
      <pc:chgData name="Ali Imran Khan" userId="1b5bb57a-5950-47f3-9580-38148fcd8ba4" providerId="ADAL" clId="{5F96313D-92CE-4953-81E3-10A21F24DB15}" dt="2023-08-21T10:33:39.390" v="8" actId="478"/>
      <pc:docMkLst>
        <pc:docMk/>
      </pc:docMkLst>
      <pc:sldChg chg="delSp modSp mod">
        <pc:chgData name="Ali Imran Khan" userId="1b5bb57a-5950-47f3-9580-38148fcd8ba4" providerId="ADAL" clId="{5F96313D-92CE-4953-81E3-10A21F24DB15}" dt="2023-08-21T10:33:39.390" v="8" actId="478"/>
        <pc:sldMkLst>
          <pc:docMk/>
          <pc:sldMk cId="2498036133" sldId="2076137086"/>
        </pc:sldMkLst>
        <pc:spChg chg="mod">
          <ac:chgData name="Ali Imran Khan" userId="1b5bb57a-5950-47f3-9580-38148fcd8ba4" providerId="ADAL" clId="{5F96313D-92CE-4953-81E3-10A21F24DB15}" dt="2023-08-21T10:29:06.149" v="0" actId="108"/>
          <ac:spMkLst>
            <pc:docMk/>
            <pc:sldMk cId="2498036133" sldId="2076137086"/>
            <ac:spMk id="4" creationId="{E8342832-EF47-42C7-A2C0-D0C3BB1101FF}"/>
          </ac:spMkLst>
        </pc:spChg>
        <pc:spChg chg="del">
          <ac:chgData name="Ali Imran Khan" userId="1b5bb57a-5950-47f3-9580-38148fcd8ba4" providerId="ADAL" clId="{5F96313D-92CE-4953-81E3-10A21F24DB15}" dt="2023-08-21T10:33:39.390" v="8" actId="478"/>
          <ac:spMkLst>
            <pc:docMk/>
            <pc:sldMk cId="2498036133" sldId="2076137086"/>
            <ac:spMk id="18" creationId="{00000000-0000-0000-0000-000000000000}"/>
          </ac:spMkLst>
        </pc:spChg>
        <pc:spChg chg="del">
          <ac:chgData name="Ali Imran Khan" userId="1b5bb57a-5950-47f3-9580-38148fcd8ba4" providerId="ADAL" clId="{5F96313D-92CE-4953-81E3-10A21F24DB15}" dt="2023-08-21T10:33:35.363" v="7" actId="478"/>
          <ac:spMkLst>
            <pc:docMk/>
            <pc:sldMk cId="2498036133" sldId="2076137086"/>
            <ac:spMk id="23" creationId="{00000000-0000-0000-0000-000000000000}"/>
          </ac:spMkLst>
        </pc:spChg>
        <pc:spChg chg="mod">
          <ac:chgData name="Ali Imran Khan" userId="1b5bb57a-5950-47f3-9580-38148fcd8ba4" providerId="ADAL" clId="{5F96313D-92CE-4953-81E3-10A21F24DB15}" dt="2023-08-21T10:32:48.282" v="3" actId="108"/>
          <ac:spMkLst>
            <pc:docMk/>
            <pc:sldMk cId="2498036133" sldId="2076137086"/>
            <ac:spMk id="33" creationId="{064AD464-FE8A-4F7A-9C5E-94D71356110D}"/>
          </ac:spMkLst>
        </pc:spChg>
        <pc:spChg chg="mod">
          <ac:chgData name="Ali Imran Khan" userId="1b5bb57a-5950-47f3-9580-38148fcd8ba4" providerId="ADAL" clId="{5F96313D-92CE-4953-81E3-10A21F24DB15}" dt="2023-08-21T10:33:20.875" v="6" actId="108"/>
          <ac:spMkLst>
            <pc:docMk/>
            <pc:sldMk cId="2498036133" sldId="2076137086"/>
            <ac:spMk id="34" creationId="{4323FDC9-6E80-4351-B3B7-50CFFE61E512}"/>
          </ac:spMkLst>
        </pc:spChg>
      </pc:sldChg>
    </pc:docChg>
  </pc:docChgLst>
  <pc:docChgLst>
    <pc:chgData name="Ali Imran Khan" userId="1b5bb57a-5950-47f3-9580-38148fcd8ba4" providerId="ADAL" clId="{1E56D1EF-E17B-4A9C-B9FD-4F3F6CA39C1D}"/>
    <pc:docChg chg="addSld delSld modSld">
      <pc:chgData name="Ali Imran Khan" userId="1b5bb57a-5950-47f3-9580-38148fcd8ba4" providerId="ADAL" clId="{1E56D1EF-E17B-4A9C-B9FD-4F3F6CA39C1D}" dt="2023-06-08T07:58:09.635" v="8"/>
      <pc:docMkLst>
        <pc:docMk/>
      </pc:docMkLst>
      <pc:sldChg chg="add">
        <pc:chgData name="Ali Imran Khan" userId="1b5bb57a-5950-47f3-9580-38148fcd8ba4" providerId="ADAL" clId="{1E56D1EF-E17B-4A9C-B9FD-4F3F6CA39C1D}" dt="2023-06-08T07:58:09.635" v="8"/>
        <pc:sldMkLst>
          <pc:docMk/>
          <pc:sldMk cId="2498036133" sldId="2076137086"/>
        </pc:sldMkLst>
      </pc:sldChg>
      <pc:sldChg chg="del">
        <pc:chgData name="Ali Imran Khan" userId="1b5bb57a-5950-47f3-9580-38148fcd8ba4" providerId="ADAL" clId="{1E56D1EF-E17B-4A9C-B9FD-4F3F6CA39C1D}" dt="2023-06-08T07:58:03.293" v="6" actId="47"/>
        <pc:sldMkLst>
          <pc:docMk/>
          <pc:sldMk cId="3451898037" sldId="2145705762"/>
        </pc:sldMkLst>
      </pc:sldChg>
      <pc:sldChg chg="del">
        <pc:chgData name="Ali Imran Khan" userId="1b5bb57a-5950-47f3-9580-38148fcd8ba4" providerId="ADAL" clId="{1E56D1EF-E17B-4A9C-B9FD-4F3F6CA39C1D}" dt="2023-06-08T07:58:03.735" v="7" actId="47"/>
        <pc:sldMkLst>
          <pc:docMk/>
          <pc:sldMk cId="3916019607" sldId="2145705763"/>
        </pc:sldMkLst>
      </pc:sldChg>
      <pc:sldChg chg="modSp mod">
        <pc:chgData name="Ali Imran Khan" userId="1b5bb57a-5950-47f3-9580-38148fcd8ba4" providerId="ADAL" clId="{1E56D1EF-E17B-4A9C-B9FD-4F3F6CA39C1D}" dt="2023-06-08T07:58:01.412" v="5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1E56D1EF-E17B-4A9C-B9FD-4F3F6CA39C1D}" dt="2023-06-08T07:58:01.412" v="5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CF1B8A66-CB0F-6F3A-2426-87F9F9B6D106}"/>
    <pc:docChg chg="modSld">
      <pc:chgData name="Ali Imran Khan" userId="S::aliimran.khan@sifycorp.com::1b5bb57a-5950-47f3-9580-38148fcd8ba4" providerId="AD" clId="Web-{CF1B8A66-CB0F-6F3A-2426-87F9F9B6D106}" dt="2024-08-09T10:53:51.139" v="5" actId="20577"/>
      <pc:docMkLst>
        <pc:docMk/>
      </pc:docMkLst>
      <pc:sldChg chg="modSp">
        <pc:chgData name="Ali Imran Khan" userId="S::aliimran.khan@sifycorp.com::1b5bb57a-5950-47f3-9580-38148fcd8ba4" providerId="AD" clId="Web-{CF1B8A66-CB0F-6F3A-2426-87F9F9B6D106}" dt="2024-08-09T10:52:56.122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F1B8A66-CB0F-6F3A-2426-87F9F9B6D106}" dt="2024-08-09T10:52:56.122" v="0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CF1B8A66-CB0F-6F3A-2426-87F9F9B6D106}" dt="2024-08-09T10:53:51.139" v="5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CF1B8A66-CB0F-6F3A-2426-87F9F9B6D106}" dt="2024-08-09T10:53:51.139" v="5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19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595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SANMAR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69"/>
            <a:ext cx="5220000" cy="3683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Deliver comprehensive managed services on a canonical model modeled into a service catalog and outcomes linked payments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Seamless service transition to Sify Managed Services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Manage DC, DR, Network, Security, End-User Services.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Savings in telecom bills through Network Assessment Services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 reduction by migrating on-premise DC to Sify DC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Improved DR Services levels by Sify DRaaS Services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 reduction in Managed Services by improving productivity and reducing costs with hybrid Managed Services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Continuous improvement in IT Services reliability and scalability leveraging Sify hybrid cloud platform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Client:</a:t>
            </a:r>
          </a:p>
          <a:p>
            <a:pPr>
              <a:lnSpc>
                <a:spcPts val="1600"/>
              </a:lnSpc>
              <a:defRPr/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Higher uptime of service levels, improvement in  customer delight, service dashboard providing a view on the IT services, state-of-the-art tools, process and procedures, secure application access through BYOD platform, Reduced cost of DC operations and improved uptime of Infrastructure.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1"/>
            <a:ext cx="4815000" cy="938719"/>
            <a:chOff x="909872" y="1371600"/>
            <a:chExt cx="4815000" cy="9387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pPr lvl="0">
                <a:defRPr/>
              </a:pP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Enhance the client’s IT Services and  jointly work towards meeting the business dynamics and challenges of IT Service Organization.</a:t>
              </a:r>
              <a:endParaRPr lang="en-I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383125"/>
            <a:ext cx="4770000" cy="538609"/>
            <a:chOff x="954872" y="2276463"/>
            <a:chExt cx="4770000" cy="5386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pPr lvl="0">
                <a:defRPr/>
              </a:pP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Services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3712738"/>
            <a:ext cx="4815000" cy="1138773"/>
            <a:chOff x="909872" y="3655303"/>
            <a:chExt cx="4815000" cy="11387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113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Uniqueness</a:t>
              </a:r>
              <a:br>
                <a:rPr lang="en-US" sz="1600" dirty="0">
                  <a:latin typeface="+mj-lt"/>
                </a:rPr>
              </a:b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proposition</a:t>
              </a:r>
              <a:r>
                <a:rPr lang="en-US" sz="1300" dirty="0">
                  <a:solidFill>
                    <a:srgbClr val="FF0000"/>
                  </a:solidFill>
                  <a:latin typeface="+mj-lt"/>
                </a:rPr>
                <a:t>: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Support this customer with our strong management &amp; monitoring toolsets, </a:t>
              </a:r>
              <a:r>
                <a:rPr lang="en-US" sz="1300" dirty="0">
                  <a:solidFill>
                    <a:srgbClr val="FF0000"/>
                  </a:solidFill>
                  <a:latin typeface="+mj-lt"/>
                </a:rPr>
                <a:t>s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ervice</a:t>
              </a:r>
              <a:r>
                <a:rPr lang="en-US" sz="1300" dirty="0">
                  <a:solidFill>
                    <a:srgbClr val="FF0000"/>
                  </a:solidFill>
                  <a:latin typeface="+mj-lt"/>
                </a:rPr>
                <a:t>-c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atalogue</a:t>
              </a:r>
              <a:r>
                <a:rPr lang="en-US" sz="1300" dirty="0">
                  <a:solidFill>
                    <a:srgbClr val="FF0000"/>
                  </a:solidFill>
                  <a:latin typeface="+mj-lt"/>
                </a:rPr>
                <a:t>-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based delivery for Data Center, Disaster Recovery Services, Network, Security, Service Desk &amp; End</a:t>
              </a:r>
              <a:r>
                <a:rPr lang="en-US" sz="1300" dirty="0">
                  <a:solidFill>
                    <a:srgbClr val="FF0000"/>
                  </a:solidFill>
                  <a:latin typeface="+mj-lt"/>
                </a:rPr>
                <a:t>-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User Services.</a:t>
              </a:r>
              <a:endParaRPr lang="en-I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771464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623FC186-8469-4276-8CCF-E4EFFC7BB8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044"/>
          <a:stretch/>
        </p:blipFill>
        <p:spPr>
          <a:xfrm>
            <a:off x="10709559" y="1"/>
            <a:ext cx="1080000" cy="10039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4FA1CC-3297-5E43-AA24-06D358C17132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>
                <a:latin typeface="+mj-lt"/>
              </a:rPr>
              <a:t>MANAGED SERVICES LED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65F7E6-8A61-F043-A739-28528BC7317E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24980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219</Words>
  <Application>Microsoft Office PowerPoint</Application>
  <PresentationFormat>Widescreen</PresentationFormat>
  <Paragraphs>21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21</cp:revision>
  <dcterms:created xsi:type="dcterms:W3CDTF">2023-06-08T07:32:51Z</dcterms:created>
  <dcterms:modified xsi:type="dcterms:W3CDTF">2024-08-09T10:53:54Z</dcterms:modified>
</cp:coreProperties>
</file>