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33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SARASWAT BANK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/>
              <a:t>Integrated </a:t>
            </a:r>
            <a:r>
              <a:rPr lang="en-US" dirty="0"/>
              <a:t>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40421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Build and deployed Hyper Converged Infrastructure (HCI) based highly available, scalable, and secure private cloud platform for banking applications.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Implementation &amp; configuration of infrastructure components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Infrastructure isolation basis on security and application requirements meeting application performance requirements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Migration of all (critical &amp; non-critical) business applications and database on new platform with zero defect and minimal downtime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License cost optimization of OS and DB through architectural efficiencies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Policy-based data protection through a centralized backup ensured business continuity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State-of-the-art DR setup at a different seismic zone ensuring business resiliency during unprecedented events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Full lifecycle responsibility through assessment, implementation, and migration within a record timeline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Dashboards for real-time input to track resource utilization across deployed solution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 ready infrastructure to meet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regulatory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guidelines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and Implement integrated digital infrastructure on Private Cloud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227486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Private Cloud IT Build model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22748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020381"/>
            <a:ext cx="4320000" cy="2184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experience, assets, and partner ecosystem for executing large scale migrations of BFSI customers. The Integrated solution covering different elements –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Scalable, highly available, and virtual </a:t>
            </a:r>
            <a:r>
              <a:rPr lang="en-US" sz="1335" dirty="0" err="1">
                <a:solidFill>
                  <a:prstClr val="black"/>
                </a:solidFill>
                <a:latin typeface="Trebuchet MS" panose="020B0603020202020204" pitchFamily="34" charset="0"/>
              </a:rPr>
              <a:t>i</a:t>
            </a:r>
            <a:r>
              <a:rPr kumimoji="0" lang="en-US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nfrastructure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for private cloud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DC setup and 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DR built using best-of-breed technology elements at Hyderabad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Application and Database Migration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Cost optimization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020380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Digital Infra Build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Banking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Accelerating TRANSFORMATION Journey for A Banking Major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2" y="5413490"/>
            <a:ext cx="5306228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Single point of ownership for design, consolidation, and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management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Enhanced visibility and reduced downtime through highly available infrastructure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Increased operational efficiency resulted in enhanced CSAT scores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704" y="454588"/>
            <a:ext cx="1370496" cy="381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</Words>
  <Application>WPS Presentation</Application>
  <PresentationFormat>Widescreen</PresentationFormat>
  <Paragraphs>42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Accelerating TRANSFORMATION Journey for A Banking Major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21D33F4A674C4644ACE9A23883E69A6F_12</vt:lpwstr>
  </property>
  <property fmtid="{D5CDD505-2E9C-101B-9397-08002B2CF9AE}" pid="3" name="KSOProductBuildVer">
    <vt:lpwstr>1033-12.2.0.17545</vt:lpwstr>
  </property>
</Properties>
</file>