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3"/>
    <p:sldMasterId id="2147483687" r:id="rId4"/>
    <p:sldMasterId id="2147483711" r:id="rId5"/>
  </p:sldMasterIdLst>
  <p:notesMasterIdLst>
    <p:notesMasterId r:id="rId9"/>
  </p:notesMasterIdLst>
  <p:sldIdLst>
    <p:sldId id="16604686" r:id="rId6"/>
    <p:sldId id="16604879" r:id="rId7"/>
    <p:sldId id="1614032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89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417445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1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1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2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1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2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sp>
        <p:nvSpPr>
          <p:cNvPr id="26" name="Rectangle 25"/>
          <p:cNvSpPr/>
          <p:nvPr/>
        </p:nvSpPr>
        <p:spPr>
          <a:xfrm>
            <a:off x="-48379" y="5146441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5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18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07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Color Palette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027" y="1912703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2413373" y="1912703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/>
          <p:cNvSpPr/>
          <p:nvPr/>
        </p:nvSpPr>
        <p:spPr>
          <a:xfrm>
            <a:off x="4379720" y="1912703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/>
          <p:cNvSpPr/>
          <p:nvPr/>
        </p:nvSpPr>
        <p:spPr>
          <a:xfrm>
            <a:off x="6346066" y="1912703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/>
          <p:cNvSpPr/>
          <p:nvPr/>
        </p:nvSpPr>
        <p:spPr>
          <a:xfrm>
            <a:off x="8312413" y="1912703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/>
          <p:cNvSpPr/>
          <p:nvPr/>
        </p:nvSpPr>
        <p:spPr>
          <a:xfrm>
            <a:off x="10278760" y="1912703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1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215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28" y="1370158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PRIMARY COLORS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2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215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148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3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195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214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155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7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4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162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199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5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147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205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221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6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192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144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7" y="4005081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COLOR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7" y="4402390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27" y="5159890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FONT COLOR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0</a:t>
            </a:r>
            <a:endParaRPr lang="en-IN" sz="1600" dirty="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7" y="4348045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</a:rPr>
                <a:t>Trebuchet MS</a:t>
              </a:r>
              <a:endParaRPr lang="en-IN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1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TYPE</a:t>
            </a:r>
            <a:endParaRPr lang="en-IN" sz="1865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anose="020B060302020202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AIR INDIA</a:t>
            </a:r>
            <a:endParaRPr lang="en-US" sz="4265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Network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891795" y="3919250"/>
            <a:ext cx="4868404" cy="141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Value for customer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Hybrid NOC has enabled network orchestration and analytics for the customer across his IT, network and people, which in turn has resulted in better efficiency &amp; control.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91797" y="1655834"/>
            <a:ext cx="4868403" cy="193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Integrated Value and Outcome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Specialized skillsets and processes across Managed Hybrid NOC setup &amp; managed services which outclassed the traditional IT outsourcing model deployed by the incumbent. 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WIFI platform integration with customer’s NAC (CISCO ISE), ensured an integrated Platform for all network assets.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4830" y="1655833"/>
            <a:ext cx="4396261" cy="1167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Objectives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7815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 establish a managed Hybrid NOC integrating SDWAN, LAN and Wi-fi across all locations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47815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Build and Operate a Private Network across all Campuses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944" y="1655833"/>
            <a:ext cx="540000" cy="54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911" y="1655833"/>
            <a:ext cx="540000" cy="540000"/>
          </a:xfrm>
          <a:prstGeom prst="rect">
            <a:avLst/>
          </a:prstGeom>
        </p:spPr>
      </p:pic>
      <p:pic>
        <p:nvPicPr>
          <p:cNvPr id="32" name="Picture 31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373468" y="3921301"/>
            <a:ext cx="540000" cy="540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03944" y="4144958"/>
            <a:ext cx="4860000" cy="1311385"/>
            <a:chOff x="905397" y="3330139"/>
            <a:chExt cx="4860000" cy="1311384"/>
          </a:xfrm>
        </p:grpSpPr>
        <p:sp>
          <p:nvSpPr>
            <p:cNvPr id="34" name="TextBox 33"/>
            <p:cNvSpPr txBox="1"/>
            <p:nvPr/>
          </p:nvSpPr>
          <p:spPr>
            <a:xfrm>
              <a:off x="1445397" y="3330139"/>
              <a:ext cx="4320000" cy="131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47650" marR="0" lvl="0" indent="-24765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Sify’s Uniqueness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</a:b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Integrated value of skills – NSP, Network Integrator, Hybrid NOC &amp; Managed Services, Network Transformation Services alongside Network Infrastructure services</a:t>
              </a:r>
              <a:endPara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Picture 34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905397" y="3353159"/>
              <a:ext cx="540000" cy="5400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454832" y="3008372"/>
            <a:ext cx="443972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Project Model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476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 led model – per device/ per node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2" name="Picture 4" descr="model Icon 1724316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29" y="3052521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6200000">
            <a:off x="-3156255" y="3179203"/>
            <a:ext cx="6854829" cy="502766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134274" y="3233483"/>
            <a:ext cx="6822131" cy="420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35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ENABLING DIGITAL TRANSFORMATION</a:t>
            </a:r>
            <a:endParaRPr kumimoji="0" lang="en-US" sz="2135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22" y="254206"/>
            <a:ext cx="9053689" cy="1107983"/>
          </a:xfrm>
        </p:spPr>
        <p:txBody>
          <a:bodyPr/>
          <a:lstStyle/>
          <a:p>
            <a:pPr lvl="0"/>
            <a:r>
              <a:rPr lang="en-US" noProof="0" dirty="0">
                <a:latin typeface="Trebuchet MS" panose="020B0603020202020204" pitchFamily="34" charset="0"/>
              </a:rPr>
              <a:t>Enabling digital transformation for the India's LARGEST carrier</a:t>
            </a:r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0228153" y="0"/>
            <a:ext cx="1799304" cy="833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2" descr="The new Air India logo seems to be confusing people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25470" r="7020" b="29931"/>
          <a:stretch>
            <a:fillRect/>
          </a:stretch>
        </p:blipFill>
        <p:spPr bwMode="auto">
          <a:xfrm>
            <a:off x="10270145" y="132080"/>
            <a:ext cx="1715324" cy="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WPS Presentation</Application>
  <PresentationFormat>Widescreen</PresentationFormat>
  <Paragraphs>27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Sify Theme Nov20</vt:lpstr>
      <vt:lpstr>1_Sify Theme Nov20</vt:lpstr>
      <vt:lpstr>2_Sify Theme Nov20</vt:lpstr>
      <vt:lpstr>3_Sify Theme Nov20</vt:lpstr>
      <vt:lpstr>PowerPoint 演示文稿</vt:lpstr>
      <vt:lpstr>Enabling digital transformation for the India's LARGEST carrier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EB993440C10A45CEAA6B5E0893B425D8_12</vt:lpwstr>
  </property>
  <property fmtid="{D5CDD505-2E9C-101B-9397-08002B2CF9AE}" pid="3" name="KSOProductBuildVer">
    <vt:lpwstr>1033-12.2.0.17545</vt:lpwstr>
  </property>
</Properties>
</file>