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88" r:id="rId4"/>
    <p:sldMasterId id="2147483702" r:id="rId5"/>
  </p:sldMasterIdLst>
  <p:notesMasterIdLst>
    <p:notesMasterId r:id="rId7"/>
  </p:notesMasterIdLst>
  <p:sldIdLst>
    <p:sldId id="16604706" r:id="rId6"/>
    <p:sldId id="16604705" r:id="rId8"/>
    <p:sldId id="1614032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 Type="http://schemas.openxmlformats.org/officeDocument/2006/relationships/theme" Target="theme/theme1.xml"/><Relationship Id="rId12" Type="http://schemas.openxmlformats.org/officeDocument/2006/relationships/tableStyles" Target="tableStyles.xml"/><Relationship Id="rId11" Type="http://schemas.openxmlformats.org/officeDocument/2006/relationships/viewProps" Target="viewProps.xml"/><Relationship Id="rId10" Type="http://schemas.openxmlformats.org/officeDocument/2006/relationships/presProps" Target="presProps.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A5F512-F218-4E98-9E46-4BF2956F23AE}" type="datetimeFigureOut">
              <a:rPr lang="en-IN" smtClean="0"/>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0E6952-2FA2-47E0-B353-BAC52F6B3601}" type="slidenum">
              <a:rPr lang="en-IN" smtClean="0"/>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25E597-3BAA-4267-8E5F-96EE1B04E0CF}"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5" Type="http://schemas.openxmlformats.org/officeDocument/2006/relationships/image" Target="../media/image2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5" Type="http://schemas.microsoft.com/office/2007/relationships/hdphoto" Target="../media/image30.wdp"/><Relationship Id="rId4" Type="http://schemas.openxmlformats.org/officeDocument/2006/relationships/image" Target="../media/image29.png"/><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6" Type="http://schemas.openxmlformats.org/officeDocument/2006/relationships/image" Target="../media/image10.png"/><Relationship Id="rId5" Type="http://schemas.microsoft.com/office/2007/relationships/hdphoto" Target="../media/image30.wdp"/><Relationship Id="rId4" Type="http://schemas.openxmlformats.org/officeDocument/2006/relationships/image" Target="../media/image29.png"/><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5" Type="http://schemas.microsoft.com/office/2007/relationships/hdphoto" Target="../media/image30.wdp"/><Relationship Id="rId4" Type="http://schemas.openxmlformats.org/officeDocument/2006/relationships/image" Target="../media/image29.png"/><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5" Type="http://schemas.openxmlformats.org/officeDocument/2006/relationships/image" Target="../media/image14.png"/><Relationship Id="rId4" Type="http://schemas.openxmlformats.org/officeDocument/2006/relationships/image" Target="../media/image10.png"/><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5" Type="http://schemas.openxmlformats.org/officeDocument/2006/relationships/image" Target="../media/image14.png"/><Relationship Id="rId4" Type="http://schemas.openxmlformats.org/officeDocument/2006/relationships/image" Target="../media/image10.png"/><Relationship Id="rId3" Type="http://schemas.openxmlformats.org/officeDocument/2006/relationships/image" Target="../media/image21.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86EE0816-8446-4FB1-B159-8478780CF3C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383F83-CC54-48BD-BF8F-ABA14804CC27}" type="slidenum">
              <a:rPr lang="en-IN" smtClean="0"/>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10"/>
          </p:nvPr>
        </p:nvSpPr>
        <p:spPr/>
        <p:txBody>
          <a:bodyPr/>
          <a:lstStyle/>
          <a:p>
            <a:fld id="{86EE0816-8446-4FB1-B159-8478780CF3C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383F83-CC54-48BD-BF8F-ABA14804CC27}" type="slidenum">
              <a:rPr lang="en-IN" smtClean="0"/>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10"/>
          </p:nvPr>
        </p:nvSpPr>
        <p:spPr/>
        <p:txBody>
          <a:bodyPr/>
          <a:lstStyle/>
          <a:p>
            <a:fld id="{86EE0816-8446-4FB1-B159-8478780CF3C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383F83-CC54-48BD-BF8F-ABA14804CC27}" type="slidenum">
              <a:rPr lang="en-IN" smtClean="0"/>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08" y="0"/>
            <a:ext cx="12192000" cy="6858000"/>
          </a:xfrm>
          <a:prstGeom prst="rect">
            <a:avLst/>
          </a:prstGeom>
        </p:spPr>
      </p:pic>
      <p:sp>
        <p:nvSpPr>
          <p:cNvPr id="3" name="Rectangle 2"/>
          <p:cNvSpPr/>
          <p:nvPr userDrawn="1"/>
        </p:nvSpPr>
        <p:spPr>
          <a:xfrm>
            <a:off x="2" y="0"/>
            <a:ext cx="12191999"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840"/>
              </a:lnSpc>
            </a:pPr>
            <a:endParaRPr lang="en-IN" sz="2400" dirty="0"/>
          </a:p>
        </p:txBody>
      </p:sp>
      <p:pic>
        <p:nvPicPr>
          <p:cNvPr id="5"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243127" y="412816"/>
            <a:ext cx="1595071" cy="903751"/>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16"/>
          <p:cNvSpPr>
            <a:spLocks noGrp="1"/>
          </p:cNvSpPr>
          <p:nvPr>
            <p:ph type="body" sz="quarter" idx="13" hasCustomPrompt="1"/>
          </p:nvPr>
        </p:nvSpPr>
        <p:spPr>
          <a:xfrm>
            <a:off x="445465" y="2399475"/>
            <a:ext cx="5411352" cy="1001229"/>
          </a:xfrm>
        </p:spPr>
        <p:txBody>
          <a:bodyPr>
            <a:noAutofit/>
          </a:bodyPr>
          <a:lstStyle>
            <a:lvl1pPr marL="0" indent="0">
              <a:lnSpc>
                <a:spcPts val="4000"/>
              </a:lnSpc>
              <a:spcBef>
                <a:spcPts val="0"/>
              </a:spcBef>
              <a:buNone/>
              <a:defRPr sz="3200" b="1" cap="none" baseline="0">
                <a:solidFill>
                  <a:schemeClr val="bg1"/>
                </a:solidFill>
              </a:defRPr>
            </a:lvl1pPr>
          </a:lstStyle>
          <a:p>
            <a:pPr lvl="0"/>
            <a:r>
              <a:rPr lang="en-US" dirty="0"/>
              <a:t>TITLE OF THE SLIDE – </a:t>
            </a:r>
            <a:endParaRPr lang="en-US" dirty="0"/>
          </a:p>
          <a:p>
            <a:pPr lvl="0"/>
            <a:r>
              <a:rPr lang="en-US" dirty="0"/>
              <a:t>LINE ONE</a:t>
            </a:r>
            <a:endParaRPr lang="en-IN" dirty="0"/>
          </a:p>
        </p:txBody>
      </p:sp>
      <p:sp>
        <p:nvSpPr>
          <p:cNvPr id="34" name="Text Placeholder 16"/>
          <p:cNvSpPr>
            <a:spLocks noGrp="1"/>
          </p:cNvSpPr>
          <p:nvPr>
            <p:ph type="body" sz="quarter" idx="14" hasCustomPrompt="1"/>
          </p:nvPr>
        </p:nvSpPr>
        <p:spPr>
          <a:xfrm>
            <a:off x="445465" y="3793167"/>
            <a:ext cx="5368776" cy="454763"/>
          </a:xfrm>
        </p:spPr>
        <p:txBody>
          <a:bodyPr>
            <a:noAutofit/>
          </a:bodyPr>
          <a:lstStyle>
            <a:lvl1pPr marL="0" indent="0">
              <a:lnSpc>
                <a:spcPts val="2665"/>
              </a:lnSpc>
              <a:spcBef>
                <a:spcPts val="0"/>
              </a:spcBef>
              <a:buNone/>
              <a:defRPr sz="2400" b="1" baseline="0">
                <a:solidFill>
                  <a:srgbClr val="BED730"/>
                </a:solidFill>
              </a:defRPr>
            </a:lvl1pPr>
          </a:lstStyle>
          <a:p>
            <a:pPr lvl="0"/>
            <a:r>
              <a:rPr lang="en-US" dirty="0"/>
              <a:t>Line two</a:t>
            </a:r>
            <a:endParaRPr lang="en-US" dirty="0"/>
          </a:p>
        </p:txBody>
      </p:sp>
      <p:sp>
        <p:nvSpPr>
          <p:cNvPr id="35" name="Text Placeholder 16"/>
          <p:cNvSpPr>
            <a:spLocks noGrp="1"/>
          </p:cNvSpPr>
          <p:nvPr>
            <p:ph type="body" sz="quarter" idx="15" hasCustomPrompt="1"/>
          </p:nvPr>
        </p:nvSpPr>
        <p:spPr>
          <a:xfrm>
            <a:off x="445465" y="4851401"/>
            <a:ext cx="5411352" cy="369471"/>
          </a:xfrm>
        </p:spPr>
        <p:txBody>
          <a:bodyPr anchor="t">
            <a:noAutofit/>
          </a:bodyPr>
          <a:lstStyle>
            <a:lvl1pPr marL="0" indent="0">
              <a:lnSpc>
                <a:spcPts val="2400"/>
              </a:lnSpc>
              <a:buNone/>
              <a:defRPr sz="1865" b="0">
                <a:solidFill>
                  <a:schemeClr val="bg1">
                    <a:lumMod val="85000"/>
                  </a:schemeClr>
                </a:solidFill>
              </a:defRPr>
            </a:lvl1pPr>
          </a:lstStyle>
          <a:p>
            <a:pPr lvl="0"/>
            <a:r>
              <a:rPr lang="en-US" dirty="0"/>
              <a:t>Month 2023</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64" y="1675"/>
            <a:ext cx="12186048" cy="6854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p:cNvSpPr>
            <a:spLocks noGrp="1"/>
          </p:cNvSpPr>
          <p:nvPr>
            <p:ph type="body" sz="quarter" idx="13" hasCustomPrompt="1"/>
          </p:nvPr>
        </p:nvSpPr>
        <p:spPr>
          <a:xfrm>
            <a:off x="445466" y="1789150"/>
            <a:ext cx="4230108" cy="1474956"/>
          </a:xfrm>
        </p:spPr>
        <p:txBody>
          <a:bodyPr>
            <a:noAutofit/>
          </a:bodyPr>
          <a:lstStyle>
            <a:lvl1pPr marL="0" indent="0">
              <a:lnSpc>
                <a:spcPct val="100000"/>
              </a:lnSpc>
              <a:spcBef>
                <a:spcPts val="0"/>
              </a:spcBef>
              <a:buNone/>
              <a:defRPr sz="4265" b="1" cap="none" baseline="0">
                <a:solidFill>
                  <a:schemeClr val="bg1"/>
                </a:solidFill>
              </a:defRPr>
            </a:lvl1pPr>
          </a:lstStyle>
          <a:p>
            <a:pPr lvl="0"/>
            <a:r>
              <a:rPr lang="en-US"/>
              <a:t>TITLE OF THE SLIDE - LINE ONE</a:t>
            </a:r>
            <a:endParaRPr lang="en-IN"/>
          </a:p>
        </p:txBody>
      </p:sp>
      <p:sp>
        <p:nvSpPr>
          <p:cNvPr id="22" name="Text Placeholder 16"/>
          <p:cNvSpPr>
            <a:spLocks noGrp="1"/>
          </p:cNvSpPr>
          <p:nvPr>
            <p:ph type="body" sz="quarter" idx="14" hasCustomPrompt="1"/>
          </p:nvPr>
        </p:nvSpPr>
        <p:spPr>
          <a:xfrm>
            <a:off x="445466" y="3264106"/>
            <a:ext cx="4187531" cy="655092"/>
          </a:xfrm>
        </p:spPr>
        <p:txBody>
          <a:bodyPr>
            <a:noAutofit/>
          </a:bodyPr>
          <a:lstStyle>
            <a:lvl1pPr marL="0" indent="0">
              <a:lnSpc>
                <a:spcPts val="2665"/>
              </a:lnSpc>
              <a:spcBef>
                <a:spcPts val="0"/>
              </a:spcBef>
              <a:buNone/>
              <a:defRPr sz="2400" b="0" baseline="0">
                <a:solidFill>
                  <a:srgbClr val="BED730"/>
                </a:solidFill>
              </a:defRPr>
            </a:lvl1pPr>
          </a:lstStyle>
          <a:p>
            <a:pPr lvl="0"/>
            <a:r>
              <a:rPr lang="en-US"/>
              <a:t>Line two</a:t>
            </a:r>
            <a:endParaRPr lang="en-US"/>
          </a:p>
        </p:txBody>
      </p:sp>
      <p:sp>
        <p:nvSpPr>
          <p:cNvPr id="23" name="Text Placeholder 16"/>
          <p:cNvSpPr>
            <a:spLocks noGrp="1"/>
          </p:cNvSpPr>
          <p:nvPr>
            <p:ph type="body" sz="quarter" idx="15" hasCustomPrompt="1"/>
          </p:nvPr>
        </p:nvSpPr>
        <p:spPr>
          <a:xfrm>
            <a:off x="445466" y="4300374"/>
            <a:ext cx="4187531"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2023</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9024" cy="6854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p:cNvSpPr>
            <a:spLocks noGrp="1"/>
          </p:cNvSpPr>
          <p:nvPr>
            <p:ph type="body" sz="quarter" idx="13" hasCustomPrompt="1"/>
          </p:nvPr>
        </p:nvSpPr>
        <p:spPr>
          <a:xfrm>
            <a:off x="445466" y="2494991"/>
            <a:ext cx="4230108" cy="1474956"/>
          </a:xfrm>
        </p:spPr>
        <p:txBody>
          <a:bodyPr>
            <a:noAutofit/>
          </a:bodyPr>
          <a:lstStyle>
            <a:lvl1pPr marL="0" indent="0">
              <a:lnSpc>
                <a:spcPct val="100000"/>
              </a:lnSpc>
              <a:spcBef>
                <a:spcPts val="0"/>
              </a:spcBef>
              <a:buNone/>
              <a:defRPr sz="4265" b="1" cap="none" baseline="0">
                <a:solidFill>
                  <a:schemeClr val="tx2"/>
                </a:solidFill>
              </a:defRPr>
            </a:lvl1pPr>
          </a:lstStyle>
          <a:p>
            <a:pPr lvl="0"/>
            <a:r>
              <a:rPr lang="en-US"/>
              <a:t>TITLE OF THE SLIDE - LINE ONE</a:t>
            </a:r>
            <a:endParaRPr lang="en-IN"/>
          </a:p>
        </p:txBody>
      </p:sp>
      <p:sp>
        <p:nvSpPr>
          <p:cNvPr id="22" name="Text Placeholder 16"/>
          <p:cNvSpPr>
            <a:spLocks noGrp="1"/>
          </p:cNvSpPr>
          <p:nvPr>
            <p:ph type="body" sz="quarter" idx="14" hasCustomPrompt="1"/>
          </p:nvPr>
        </p:nvSpPr>
        <p:spPr>
          <a:xfrm>
            <a:off x="488043" y="3850935"/>
            <a:ext cx="4187531" cy="655092"/>
          </a:xfrm>
        </p:spPr>
        <p:txBody>
          <a:bodyPr>
            <a:noAutofit/>
          </a:bodyPr>
          <a:lstStyle>
            <a:lvl1pPr marL="0" indent="0">
              <a:lnSpc>
                <a:spcPts val="2665"/>
              </a:lnSpc>
              <a:spcBef>
                <a:spcPts val="0"/>
              </a:spcBef>
              <a:buNone/>
              <a:defRPr sz="2400" b="0" baseline="0">
                <a:solidFill>
                  <a:schemeClr val="tx1"/>
                </a:solidFill>
              </a:defRPr>
            </a:lvl1pPr>
          </a:lstStyle>
          <a:p>
            <a:pPr lvl="0"/>
            <a:r>
              <a:rPr lang="en-US"/>
              <a:t>Line two</a:t>
            </a:r>
            <a:endParaRPr lang="en-US"/>
          </a:p>
        </p:txBody>
      </p:sp>
      <p:sp>
        <p:nvSpPr>
          <p:cNvPr id="23" name="Text Placeholder 16"/>
          <p:cNvSpPr>
            <a:spLocks noGrp="1"/>
          </p:cNvSpPr>
          <p:nvPr>
            <p:ph type="body" sz="quarter" idx="15" hasCustomPrompt="1"/>
          </p:nvPr>
        </p:nvSpPr>
        <p:spPr>
          <a:xfrm>
            <a:off x="488041" y="4757931"/>
            <a:ext cx="4187531" cy="369471"/>
          </a:xfrm>
        </p:spPr>
        <p:txBody>
          <a:bodyPr anchor="t">
            <a:noAutofit/>
          </a:bodyPr>
          <a:lstStyle>
            <a:lvl1pPr marL="0" indent="0">
              <a:lnSpc>
                <a:spcPts val="2400"/>
              </a:lnSpc>
              <a:buNone/>
              <a:defRPr sz="1600" b="0">
                <a:solidFill>
                  <a:srgbClr val="556677"/>
                </a:solidFill>
              </a:defRPr>
            </a:lvl1pPr>
          </a:lstStyle>
          <a:p>
            <a:pPr lvl="0"/>
            <a:r>
              <a:rPr lang="en-US"/>
              <a:t>Month 2023</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2"/>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0" y="0"/>
            <a:ext cx="12192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p:cNvSpPr>
            <a:spLocks noGrp="1"/>
          </p:cNvSpPr>
          <p:nvPr>
            <p:ph type="body" sz="quarter" idx="13" hasCustomPrompt="1"/>
          </p:nvPr>
        </p:nvSpPr>
        <p:spPr>
          <a:xfrm>
            <a:off x="445465" y="2494991"/>
            <a:ext cx="5411352" cy="1702339"/>
          </a:xfrm>
        </p:spPr>
        <p:txBody>
          <a:bodyPr>
            <a:noAutofit/>
          </a:bodyPr>
          <a:lstStyle>
            <a:lvl1pPr marL="0" indent="0">
              <a:lnSpc>
                <a:spcPts val="4000"/>
              </a:lnSpc>
              <a:spcBef>
                <a:spcPts val="0"/>
              </a:spcBef>
              <a:buNone/>
              <a:defRPr sz="3200" b="1" cap="none" baseline="0">
                <a:solidFill>
                  <a:schemeClr val="bg1"/>
                </a:solidFill>
              </a:defRPr>
            </a:lvl1pPr>
          </a:lstStyle>
          <a:p>
            <a:pPr lvl="0"/>
            <a:r>
              <a:rPr lang="en-US"/>
              <a:t>TITLE OF THE SLIDE - LINE ONE</a:t>
            </a:r>
            <a:endParaRPr lang="en-IN"/>
          </a:p>
        </p:txBody>
      </p:sp>
      <p:sp>
        <p:nvSpPr>
          <p:cNvPr id="22" name="Text Placeholder 16"/>
          <p:cNvSpPr>
            <a:spLocks noGrp="1"/>
          </p:cNvSpPr>
          <p:nvPr>
            <p:ph type="body" sz="quarter" idx="14" hasCustomPrompt="1"/>
          </p:nvPr>
        </p:nvSpPr>
        <p:spPr>
          <a:xfrm>
            <a:off x="488043" y="4174453"/>
            <a:ext cx="9755085" cy="454763"/>
          </a:xfrm>
        </p:spPr>
        <p:txBody>
          <a:bodyPr>
            <a:noAutofit/>
          </a:bodyPr>
          <a:lstStyle>
            <a:lvl1pPr marL="0" indent="0">
              <a:lnSpc>
                <a:spcPts val="2665"/>
              </a:lnSpc>
              <a:spcBef>
                <a:spcPts val="0"/>
              </a:spcBef>
              <a:buNone/>
              <a:defRPr sz="2400" b="1" baseline="0">
                <a:solidFill>
                  <a:srgbClr val="BED730"/>
                </a:solidFill>
              </a:defRPr>
            </a:lvl1pPr>
          </a:lstStyle>
          <a:p>
            <a:pPr lvl="0"/>
            <a:r>
              <a:rPr lang="en-US"/>
              <a:t>Line two</a:t>
            </a:r>
            <a:endParaRPr lang="en-US"/>
          </a:p>
        </p:txBody>
      </p:sp>
      <p:sp>
        <p:nvSpPr>
          <p:cNvPr id="23" name="Text Placeholder 16"/>
          <p:cNvSpPr>
            <a:spLocks noGrp="1"/>
          </p:cNvSpPr>
          <p:nvPr>
            <p:ph type="body" sz="quarter" idx="15" hasCustomPrompt="1"/>
          </p:nvPr>
        </p:nvSpPr>
        <p:spPr>
          <a:xfrm>
            <a:off x="488041" y="4648203"/>
            <a:ext cx="5368776" cy="369471"/>
          </a:xfrm>
        </p:spPr>
        <p:txBody>
          <a:bodyPr anchor="t">
            <a:noAutofit/>
          </a:bodyPr>
          <a:lstStyle>
            <a:lvl1pPr marL="0" indent="0">
              <a:lnSpc>
                <a:spcPts val="2400"/>
              </a:lnSpc>
              <a:buNone/>
              <a:defRPr sz="1865" b="0">
                <a:solidFill>
                  <a:schemeClr val="bg1">
                    <a:lumMod val="85000"/>
                  </a:schemeClr>
                </a:solidFill>
              </a:defRPr>
            </a:lvl1pPr>
          </a:lstStyle>
          <a:p>
            <a:pPr lvl="0"/>
            <a:r>
              <a:rPr lang="en-US"/>
              <a:t>Month 2023</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nner 1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 y="0"/>
            <a:ext cx="12191999" cy="6858000"/>
          </a:xfrm>
          <a:prstGeom prst="rect">
            <a:avLst/>
          </a:prstGeom>
        </p:spPr>
      </p:pic>
      <p:sp>
        <p:nvSpPr>
          <p:cNvPr id="3" name="Rectangle 2"/>
          <p:cNvSpPr/>
          <p:nvPr userDrawn="1"/>
        </p:nvSpPr>
        <p:spPr>
          <a:xfrm>
            <a:off x="1" y="0"/>
            <a:ext cx="12191999" cy="6858000"/>
          </a:xfrm>
          <a:prstGeom prst="rect">
            <a:avLst/>
          </a:prstGeom>
          <a:solidFill>
            <a:srgbClr val="25255B">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Inner 1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 y="0"/>
            <a:ext cx="12191999" cy="6858000"/>
          </a:xfrm>
          <a:prstGeom prst="rect">
            <a:avLst/>
          </a:prstGeom>
        </p:spPr>
      </p:pic>
      <p:sp>
        <p:nvSpPr>
          <p:cNvPr id="3" name="Rectangle 2"/>
          <p:cNvSpPr/>
          <p:nvPr userDrawn="1"/>
        </p:nvSpPr>
        <p:spPr>
          <a:xfrm>
            <a:off x="2" y="2211"/>
            <a:ext cx="12191999" cy="6858000"/>
          </a:xfrm>
          <a:prstGeom prst="rect">
            <a:avLst/>
          </a:prstGeom>
          <a:solidFill>
            <a:srgbClr val="192B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Inner 1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 y="0"/>
            <a:ext cx="12191999" cy="6858000"/>
          </a:xfrm>
          <a:prstGeom prst="rect">
            <a:avLst/>
          </a:prstGeom>
        </p:spPr>
      </p:pic>
      <p:sp>
        <p:nvSpPr>
          <p:cNvPr id="3" name="Rectangle 2"/>
          <p:cNvSpPr/>
          <p:nvPr userDrawn="1"/>
        </p:nvSpPr>
        <p:spPr>
          <a:xfrm>
            <a:off x="2" y="2211"/>
            <a:ext cx="12191999" cy="6858000"/>
          </a:xfrm>
          <a:prstGeom prst="rect">
            <a:avLst/>
          </a:prstGeom>
          <a:solidFill>
            <a:schemeClr val="tx2">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Inner 1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 y="0"/>
            <a:ext cx="12191999" cy="6858000"/>
          </a:xfrm>
          <a:prstGeom prst="rect">
            <a:avLst/>
          </a:prstGeom>
        </p:spPr>
      </p:pic>
      <p:sp>
        <p:nvSpPr>
          <p:cNvPr id="3" name="Rectangle 2"/>
          <p:cNvSpPr/>
          <p:nvPr userDrawn="1"/>
        </p:nvSpPr>
        <p:spPr>
          <a:xfrm>
            <a:off x="2" y="2211"/>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10"/>
          </p:nvPr>
        </p:nvSpPr>
        <p:spPr/>
        <p:txBody>
          <a:bodyPr/>
          <a:lstStyle/>
          <a:p>
            <a:fld id="{86EE0816-8446-4FB1-B159-8478780CF3C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383F83-CC54-48BD-BF8F-ABA14804CC27}" type="slidenum">
              <a:rPr lang="en-IN" smtClean="0"/>
            </a:fld>
            <a:endParaRPr lang="en-I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31800" y="349975"/>
            <a:ext cx="10115957" cy="461655"/>
          </a:xfrm>
        </p:spPr>
        <p:txBody>
          <a:bodyPr/>
          <a:lstStyle>
            <a:lvl1pPr>
              <a:defRPr baseline="0">
                <a:solidFill>
                  <a:schemeClr val="tx2"/>
                </a:solidFill>
              </a:defRPr>
            </a:lvl1pPr>
          </a:lstStyle>
          <a:p>
            <a:r>
              <a:rPr lang="en-US" dirty="0"/>
              <a:t>AGENDA</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nner Pag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31800" y="195330"/>
            <a:ext cx="11328400" cy="496820"/>
          </a:xfrm>
        </p:spPr>
        <p:txBody>
          <a:bodyPr/>
          <a:lstStyle>
            <a:lvl1pPr>
              <a:defRPr baseline="0">
                <a:solidFill>
                  <a:schemeClr val="tx2"/>
                </a:solidFill>
              </a:defRPr>
            </a:lvl1pPr>
          </a:lstStyle>
          <a:p>
            <a:r>
              <a:rPr lang="en-US" dirty="0"/>
              <a:t>TITLE OF THE SLIDE GOES HERE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Inner Pag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31800" y="360583"/>
            <a:ext cx="10205440" cy="461655"/>
          </a:xfrm>
        </p:spPr>
        <p:txBody>
          <a:bodyPr/>
          <a:lstStyle>
            <a:lvl1pPr>
              <a:defRPr baseline="0">
                <a:solidFill>
                  <a:schemeClr val="tx2"/>
                </a:solidFill>
              </a:defRPr>
            </a:lvl1pPr>
          </a:lstStyle>
          <a:p>
            <a:r>
              <a:rPr lang="en-US" dirty="0"/>
              <a:t>TITLE OF THE SLIDE GOES HERE</a:t>
            </a:r>
            <a:endParaRPr lang="en-US" dirty="0"/>
          </a:p>
        </p:txBody>
      </p:sp>
      <p:sp>
        <p:nvSpPr>
          <p:cNvPr id="2" name="Isosceles Triangle 1"/>
          <p:cNvSpPr/>
          <p:nvPr userDrawn="1"/>
        </p:nvSpPr>
        <p:spPr>
          <a:xfrm>
            <a:off x="11421534" y="6473009"/>
            <a:ext cx="677333" cy="395972"/>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3" name="TextBox 2"/>
          <p:cNvSpPr txBox="1"/>
          <p:nvPr userDrawn="1"/>
        </p:nvSpPr>
        <p:spPr>
          <a:xfrm>
            <a:off x="11459210" y="6576570"/>
            <a:ext cx="601980" cy="256545"/>
          </a:xfrm>
          <a:prstGeom prst="rect">
            <a:avLst/>
          </a:prstGeom>
          <a:noFill/>
        </p:spPr>
        <p:txBody>
          <a:bodyPr wrap="square" rtlCol="0">
            <a:spAutoFit/>
          </a:bodyPr>
          <a:lstStyle/>
          <a:p>
            <a:pPr algn="ctr"/>
            <a:fld id="{D6AB342A-830E-438F-A6A8-BEDF509AB0A8}" type="slidenum">
              <a:rPr lang="en-US" sz="1065" smtClean="0"/>
            </a:fld>
            <a:endParaRPr lang="en-US" sz="1200" dirty="0"/>
          </a:p>
        </p:txBody>
      </p:sp>
      <p:pic>
        <p:nvPicPr>
          <p:cNvPr id="4" name="Picture 3" descr="Logo&#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6200" y="283736"/>
            <a:ext cx="864000" cy="5760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59038"/>
            <a:ext cx="10051200" cy="461655"/>
          </a:xfrm>
          <a:prstGeom prst="rect">
            <a:avLst/>
          </a:prstGeom>
        </p:spPr>
        <p:txBody>
          <a:bodyPr/>
          <a:lstStyle>
            <a:lvl1pPr>
              <a:defRPr baseline="0"/>
            </a:lvl1pPr>
          </a:lstStyle>
          <a:p>
            <a:r>
              <a:rPr lang="en-US"/>
              <a:t>TITLE OF THE SLIDE GOES HERE</a:t>
            </a:r>
            <a:endParaRPr lang="en-US"/>
          </a:p>
        </p:txBody>
      </p:sp>
      <p:sp>
        <p:nvSpPr>
          <p:cNvPr id="3" name="Content Placeholder 2"/>
          <p:cNvSpPr>
            <a:spLocks noGrp="1"/>
          </p:cNvSpPr>
          <p:nvPr>
            <p:ph idx="1"/>
          </p:nvPr>
        </p:nvSpPr>
        <p:spPr>
          <a:xfrm>
            <a:off x="432000" y="1316570"/>
            <a:ext cx="11328200" cy="4993217"/>
          </a:xfrm>
        </p:spPr>
        <p:txBody>
          <a:bodyPr/>
          <a:lstStyle>
            <a:lvl1pPr marL="302260" indent="-302260">
              <a:buFont typeface="Wingdings" panose="05000000000000000000" pitchFamily="2" charset="2"/>
              <a:buChar char="§"/>
              <a:defRPr/>
            </a:lvl1pPr>
            <a:lvl2pPr>
              <a:defRPr sz="2135"/>
            </a:lvl2pPr>
            <a:lvl3pPr marL="1056005">
              <a:defRPr sz="2135"/>
            </a:lvl3pPr>
            <a:lvl4pPr marL="1440180">
              <a:defRPr sz="1865"/>
            </a:lvl4pPr>
            <a:lvl5pPr marL="1776095">
              <a:defRPr sz="1865"/>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Slide Number Placeholder 5"/>
          <p:cNvSpPr txBox="1"/>
          <p:nvPr userDrawn="1"/>
        </p:nvSpPr>
        <p:spPr>
          <a:xfrm>
            <a:off x="11573755"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400" rtl="0" eaLnBrk="1" latinLnBrk="0" hangingPunct="1">
              <a:defRPr sz="800" b="1"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fld id="{D6AB342A-830E-438F-A6A8-BEDF509AB0A8}" type="slidenum">
              <a:rPr lang="en-US" sz="1065" b="0" smtClean="0">
                <a:solidFill>
                  <a:schemeClr val="tx1">
                    <a:lumMod val="75000"/>
                    <a:lumOff val="25000"/>
                  </a:schemeClr>
                </a:solidFill>
              </a:rPr>
            </a:fld>
            <a:endParaRPr lang="en-US" sz="1065" b="0">
              <a:solidFill>
                <a:schemeClr val="tx1">
                  <a:lumMod val="75000"/>
                  <a:lumOff val="25000"/>
                </a:scheme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1804" y="1316568"/>
            <a:ext cx="5425017" cy="4993216"/>
          </a:xfrm>
        </p:spPr>
        <p:txBody>
          <a:bodyPr>
            <a:normAutofit/>
          </a:bodyPr>
          <a:lstStyle>
            <a:lvl1pPr marL="302260" indent="-302260">
              <a:buFont typeface="Wingdings" panose="05000000000000000000" pitchFamily="2" charset="2"/>
              <a:buChar char="§"/>
              <a:defRPr sz="2135"/>
            </a:lvl1pPr>
            <a:lvl2pPr>
              <a:defRPr sz="1865"/>
            </a:lvl2pPr>
            <a:lvl3pPr>
              <a:defRPr sz="1600"/>
            </a:lvl3pPr>
            <a:lvl4pPr>
              <a:defRPr sz="1465"/>
            </a:lvl4pPr>
            <a:lvl5pPr>
              <a:defRPr sz="1465"/>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335184" y="1316568"/>
            <a:ext cx="5425016" cy="4993216"/>
          </a:xfrm>
        </p:spPr>
        <p:txBody>
          <a:bodyPr>
            <a:normAutofit/>
          </a:bodyPr>
          <a:lstStyle>
            <a:lvl1pPr marL="302260" indent="-302260">
              <a:buFont typeface="Wingdings" panose="05000000000000000000" pitchFamily="2" charset="2"/>
              <a:buChar char="§"/>
              <a:defRPr sz="2135">
                <a:latin typeface="TheSansOffice" panose="020B0503040302060204" pitchFamily="34" charset="77"/>
              </a:defRPr>
            </a:lvl1pPr>
            <a:lvl2pPr>
              <a:defRPr sz="1865">
                <a:latin typeface="TheSansOffice" panose="020B0503040302060204" pitchFamily="34" charset="77"/>
              </a:defRPr>
            </a:lvl2pPr>
            <a:lvl3pPr>
              <a:defRPr sz="1600">
                <a:latin typeface="TheSansOffice" panose="020B0503040302060204" pitchFamily="34" charset="77"/>
              </a:defRPr>
            </a:lvl3pPr>
            <a:lvl4pPr>
              <a:defRPr sz="1465">
                <a:latin typeface="TheSansOffice" panose="020B0503040302060204" pitchFamily="34" charset="77"/>
              </a:defRPr>
            </a:lvl4pPr>
            <a:lvl5pPr>
              <a:defRPr sz="1465">
                <a:latin typeface="TheSansOffice" panose="020B0503040302060204" pitchFamily="34" charset="77"/>
              </a:defRPr>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2" name="Title 1"/>
          <p:cNvSpPr>
            <a:spLocks noGrp="1"/>
          </p:cNvSpPr>
          <p:nvPr>
            <p:ph type="title" hasCustomPrompt="1"/>
          </p:nvPr>
        </p:nvSpPr>
        <p:spPr>
          <a:xfrm>
            <a:off x="431800" y="359038"/>
            <a:ext cx="10104200" cy="461655"/>
          </a:xfrm>
          <a:prstGeom prst="rect">
            <a:avLst/>
          </a:prstGeom>
        </p:spPr>
        <p:txBody>
          <a:bodyPr/>
          <a:lstStyle>
            <a:lvl1pPr>
              <a:defRPr baseline="0"/>
            </a:lvl1pPr>
          </a:lstStyle>
          <a:p>
            <a:r>
              <a:rPr lang="en-US"/>
              <a:t>TITLE OF THE SLIDE GOES HERE</a:t>
            </a:r>
            <a:endParaRPr lang="en-US"/>
          </a:p>
        </p:txBody>
      </p:sp>
      <p:sp>
        <p:nvSpPr>
          <p:cNvPr id="6" name="Slide Number Placeholder 5"/>
          <p:cNvSpPr txBox="1"/>
          <p:nvPr userDrawn="1"/>
        </p:nvSpPr>
        <p:spPr>
          <a:xfrm>
            <a:off x="11573755"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400" rtl="0" eaLnBrk="1" latinLnBrk="0" hangingPunct="1">
              <a:defRPr sz="800" b="1"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fld id="{D6AB342A-830E-438F-A6A8-BEDF509AB0A8}" type="slidenum">
              <a:rPr lang="en-US" sz="1065" b="0" smtClean="0">
                <a:solidFill>
                  <a:schemeClr val="tx1">
                    <a:lumMod val="75000"/>
                    <a:lumOff val="25000"/>
                  </a:schemeClr>
                </a:solidFill>
              </a:rPr>
            </a:fld>
            <a:endParaRPr lang="en-US" sz="1065" b="0">
              <a:solidFill>
                <a:schemeClr val="tx1">
                  <a:lumMod val="75000"/>
                  <a:lumOff val="25000"/>
                </a:scheme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32000" y="1366804"/>
            <a:ext cx="5472000" cy="287323"/>
          </a:xfrm>
        </p:spPr>
        <p:txBody>
          <a:bodyPr wrap="square" rIns="0" bIns="0" anchor="ctr">
            <a:spAutoFit/>
          </a:bodyPr>
          <a:lstStyle>
            <a:lvl1pPr marL="0" indent="0">
              <a:buNone/>
              <a:defRPr kumimoji="0" lang="en-US" sz="1865" b="1" i="0" u="none" strike="noStrike" kern="1200" cap="all" spc="0" normalizeH="0" baseline="0" noProof="0" dirty="0" smtClean="0">
                <a:ln>
                  <a:noFill/>
                </a:ln>
                <a:solidFill>
                  <a:srgbClr val="595959"/>
                </a:solidFill>
                <a:effectLst/>
                <a:uLnTx/>
                <a:uFillTx/>
                <a:latin typeface="TheSansOffice" panose="020B0503040302060204" pitchFamily="34" charset="77"/>
                <a:ea typeface="+mj-ea"/>
                <a:cs typeface="+mj-cs"/>
              </a:defRPr>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6565" indent="0">
              <a:buNone/>
              <a:defRPr sz="2135" b="1"/>
            </a:lvl8pPr>
            <a:lvl9pPr marL="4876165" indent="0">
              <a:buNone/>
              <a:defRPr sz="2135" b="1"/>
            </a:lvl9pPr>
          </a:lstStyle>
          <a:p>
            <a:pPr marL="0" marR="0" lvl="0" indent="0" algn="l" defTabSz="1219200" rtl="0" eaLnBrk="1" fontAlgn="auto" latinLnBrk="0" hangingPunct="1">
              <a:lnSpc>
                <a:spcPct val="100000"/>
              </a:lnSpc>
              <a:spcBef>
                <a:spcPct val="0"/>
              </a:spcBef>
              <a:spcAft>
                <a:spcPts val="0"/>
              </a:spcAft>
              <a:buClrTx/>
              <a:buSzTx/>
              <a:buFontTx/>
              <a:buNone/>
              <a:defRPr/>
            </a:pPr>
            <a:r>
              <a:rPr lang="en-US"/>
              <a:t>2 Column heading goes here</a:t>
            </a:r>
            <a:endParaRPr lang="en-US"/>
          </a:p>
        </p:txBody>
      </p:sp>
      <p:sp>
        <p:nvSpPr>
          <p:cNvPr id="4" name="Content Placeholder 3"/>
          <p:cNvSpPr>
            <a:spLocks noGrp="1"/>
          </p:cNvSpPr>
          <p:nvPr>
            <p:ph sz="half" idx="2"/>
          </p:nvPr>
        </p:nvSpPr>
        <p:spPr>
          <a:xfrm>
            <a:off x="431999" y="1778003"/>
            <a:ext cx="5472000" cy="4468284"/>
          </a:xfrm>
        </p:spPr>
        <p:txBody>
          <a:bodyPr tIns="0">
            <a:normAutofit/>
          </a:bodyPr>
          <a:lstStyle>
            <a:lvl1pPr marL="302260" indent="-302260">
              <a:lnSpc>
                <a:spcPct val="100000"/>
              </a:lnSpc>
              <a:spcBef>
                <a:spcPts val="535"/>
              </a:spcBef>
              <a:buFont typeface="Wingdings" panose="05000000000000000000" pitchFamily="2" charset="2"/>
              <a:buChar char="§"/>
              <a:defRPr lang="en-US" sz="1865" kern="1200" dirty="0" smtClean="0">
                <a:solidFill>
                  <a:srgbClr val="595959"/>
                </a:solidFill>
                <a:latin typeface="TheSansOffice" panose="020B0503040302060204" pitchFamily="34" charset="77"/>
                <a:ea typeface="+mn-ea"/>
                <a:cs typeface="+mn-cs"/>
              </a:defRPr>
            </a:lvl1pPr>
            <a:lvl2pPr marL="758190">
              <a:lnSpc>
                <a:spcPct val="100000"/>
              </a:lnSpc>
              <a:spcBef>
                <a:spcPts val="535"/>
              </a:spcBef>
              <a:defRPr sz="1600">
                <a:latin typeface="TheSansOffice" panose="020B0503040302060204" pitchFamily="34" charset="77"/>
              </a:defRPr>
            </a:lvl2pPr>
            <a:lvl3pPr>
              <a:defRPr sz="1865">
                <a:latin typeface="TheSansOffice" panose="020B0503040302060204" pitchFamily="34" charset="77"/>
              </a:defRPr>
            </a:lvl3pPr>
            <a:lvl4pPr>
              <a:defRPr sz="1600">
                <a:latin typeface="TheSansOffice" panose="020B0503040302060204" pitchFamily="34" charset="77"/>
              </a:defRPr>
            </a:lvl4pPr>
            <a:lvl5pPr>
              <a:defRPr sz="1600">
                <a:latin typeface="TheSansOffice" panose="020B0503040302060204" pitchFamily="34" charset="77"/>
              </a:defRPr>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hasCustomPrompt="1"/>
          </p:nvPr>
        </p:nvSpPr>
        <p:spPr>
          <a:xfrm>
            <a:off x="6314019" y="1366804"/>
            <a:ext cx="5448000" cy="287323"/>
          </a:xfrm>
        </p:spPr>
        <p:txBody>
          <a:bodyPr wrap="square" rIns="0" bIns="0" anchor="ctr">
            <a:spAutoFit/>
          </a:bodyPr>
          <a:lstStyle>
            <a:lvl1pPr marL="0" marR="0" indent="0" algn="l" defTabSz="1219200" rtl="0" eaLnBrk="1" fontAlgn="auto" latinLnBrk="0" hangingPunct="1">
              <a:lnSpc>
                <a:spcPct val="100000"/>
              </a:lnSpc>
              <a:spcBef>
                <a:spcPct val="0"/>
              </a:spcBef>
              <a:spcAft>
                <a:spcPts val="0"/>
              </a:spcAft>
              <a:buClrTx/>
              <a:buSzTx/>
              <a:buFontTx/>
              <a:buNone/>
              <a:defRPr kumimoji="0" lang="en-US" sz="1865" b="1" i="0" u="none" strike="noStrike" kern="1200" cap="all" spc="0" normalizeH="0" baseline="0" noProof="0" dirty="0" smtClean="0">
                <a:ln>
                  <a:noFill/>
                </a:ln>
                <a:solidFill>
                  <a:srgbClr val="595959"/>
                </a:solidFill>
                <a:effectLst/>
                <a:uLnTx/>
                <a:uFillTx/>
                <a:latin typeface="TheSansOffice" panose="020B0503040302060204" pitchFamily="34" charset="77"/>
                <a:ea typeface="+mj-ea"/>
                <a:cs typeface="+mj-cs"/>
              </a:defRPr>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6565" indent="0">
              <a:buNone/>
              <a:defRPr sz="2135" b="1"/>
            </a:lvl8pPr>
            <a:lvl9pPr marL="4876165" indent="0">
              <a:buNone/>
              <a:defRPr sz="2135" b="1"/>
            </a:lvl9pPr>
          </a:lstStyle>
          <a:p>
            <a:pPr marL="0" marR="0" lvl="0" indent="0" algn="l" defTabSz="1219200" rtl="0" eaLnBrk="1" fontAlgn="auto" latinLnBrk="0" hangingPunct="1">
              <a:lnSpc>
                <a:spcPct val="100000"/>
              </a:lnSpc>
              <a:spcBef>
                <a:spcPct val="0"/>
              </a:spcBef>
              <a:spcAft>
                <a:spcPts val="0"/>
              </a:spcAft>
              <a:buClrTx/>
              <a:buSzTx/>
              <a:buFontTx/>
              <a:buNone/>
              <a:defRPr/>
            </a:pPr>
            <a:r>
              <a:rPr lang="en-US"/>
              <a:t>2 Column heading goes here</a:t>
            </a:r>
            <a:endParaRPr lang="en-US"/>
          </a:p>
        </p:txBody>
      </p:sp>
      <p:sp>
        <p:nvSpPr>
          <p:cNvPr id="6" name="Content Placeholder 5"/>
          <p:cNvSpPr>
            <a:spLocks noGrp="1"/>
          </p:cNvSpPr>
          <p:nvPr>
            <p:ph sz="quarter" idx="4"/>
          </p:nvPr>
        </p:nvSpPr>
        <p:spPr>
          <a:xfrm>
            <a:off x="6314017" y="1778003"/>
            <a:ext cx="5448000" cy="4468284"/>
          </a:xfrm>
        </p:spPr>
        <p:txBody>
          <a:bodyPr tIns="0"/>
          <a:lstStyle>
            <a:lvl1pPr marL="381000" indent="-381000">
              <a:buFont typeface="Wingdings" panose="05000000000000000000" pitchFamily="2" charset="2"/>
              <a:buChar char="§"/>
              <a:defRPr lang="en-US" sz="1865" kern="1200" dirty="0" smtClean="0">
                <a:solidFill>
                  <a:srgbClr val="595959"/>
                </a:solidFill>
                <a:latin typeface="TheSansOffice" panose="020B0503040302060204" pitchFamily="34" charset="77"/>
                <a:ea typeface="+mn-ea"/>
                <a:cs typeface="+mn-cs"/>
              </a:defRPr>
            </a:lvl1pPr>
            <a:lvl2pPr marL="758190" indent="-381000">
              <a:defRPr lang="en-US" sz="1600" kern="1200" dirty="0" smtClean="0">
                <a:solidFill>
                  <a:srgbClr val="595959"/>
                </a:solidFill>
                <a:latin typeface="TheSansOffice" panose="020B0503040302060204" pitchFamily="34" charset="77"/>
                <a:ea typeface="+mn-ea"/>
                <a:cs typeface="+mn-cs"/>
              </a:defRPr>
            </a:lvl2pPr>
            <a:lvl3pPr marL="1524000" indent="-304800">
              <a:defRPr lang="en-US" sz="1865" kern="1200" dirty="0" smtClean="0">
                <a:solidFill>
                  <a:srgbClr val="595959"/>
                </a:solidFill>
                <a:latin typeface="TheSansOffice" panose="020B0503040302060204" pitchFamily="34" charset="77"/>
                <a:ea typeface="+mn-ea"/>
                <a:cs typeface="+mn-cs"/>
              </a:defRPr>
            </a:lvl3pPr>
            <a:lvl4pPr marL="2132965" indent="-304800">
              <a:defRPr lang="en-US" sz="1600" kern="1200" dirty="0" smtClean="0">
                <a:solidFill>
                  <a:srgbClr val="595959"/>
                </a:solidFill>
                <a:latin typeface="TheSansOffice" panose="020B0503040302060204" pitchFamily="34" charset="77"/>
                <a:ea typeface="+mn-ea"/>
                <a:cs typeface="+mn-cs"/>
              </a:defRPr>
            </a:lvl4pPr>
            <a:lvl5pPr marL="2742565" indent="-304800">
              <a:defRPr lang="en-US" sz="1600" kern="1200" dirty="0">
                <a:solidFill>
                  <a:srgbClr val="595959"/>
                </a:solidFill>
                <a:latin typeface="TheSansOffice" panose="020B0503040302060204" pitchFamily="34" charset="77"/>
                <a:ea typeface="+mn-ea"/>
                <a:cs typeface="+mn-cs"/>
              </a:defRPr>
            </a:lvl5pPr>
            <a:lvl6pPr>
              <a:defRPr sz="2135"/>
            </a:lvl6pPr>
            <a:lvl7pPr>
              <a:defRPr sz="2135"/>
            </a:lvl7pPr>
            <a:lvl8pPr>
              <a:defRPr sz="2135"/>
            </a:lvl8pPr>
            <a:lvl9pPr>
              <a:defRPr sz="2135"/>
            </a:lvl9pPr>
          </a:lstStyle>
          <a:p>
            <a:pPr marL="302260" lvl="0" indent="-302260" algn="l" defTabSz="1219200" rtl="0" eaLnBrk="1" latinLnBrk="0" hangingPunct="1">
              <a:lnSpc>
                <a:spcPct val="100000"/>
              </a:lnSpc>
              <a:spcBef>
                <a:spcPts val="535"/>
              </a:spcBef>
              <a:buFont typeface="Wingdings" panose="05000000000000000000" pitchFamily="2" charset="2"/>
              <a:buChar char="§"/>
            </a:pPr>
            <a:r>
              <a:rPr lang="en-US"/>
              <a:t>Click to edit Master text styles</a:t>
            </a:r>
            <a:endParaRPr lang="en-US"/>
          </a:p>
          <a:p>
            <a:pPr marL="758190" lvl="1" indent="-381000" algn="l" defTabSz="1219200" rtl="0" eaLnBrk="1" latinLnBrk="0" hangingPunct="1">
              <a:lnSpc>
                <a:spcPct val="100000"/>
              </a:lnSpc>
              <a:spcBef>
                <a:spcPts val="535"/>
              </a:spcBef>
              <a:buFont typeface="Arial" panose="020B0604020202020204" pitchFamily="34" charset="0"/>
              <a:buChar char="–"/>
            </a:pPr>
            <a:r>
              <a:rPr lang="en-US"/>
              <a:t>Second level</a:t>
            </a:r>
            <a:endParaRPr lang="en-US"/>
          </a:p>
          <a:p>
            <a:pPr marL="1524000" lvl="2" indent="-304800" algn="l" defTabSz="1219200" rtl="0" eaLnBrk="1" latinLnBrk="0" hangingPunct="1">
              <a:lnSpc>
                <a:spcPct val="90000"/>
              </a:lnSpc>
              <a:spcBef>
                <a:spcPts val="800"/>
              </a:spcBef>
              <a:buFont typeface="Arial" panose="020B0604020202020204" pitchFamily="34" charset="0"/>
              <a:buChar char="•"/>
            </a:pPr>
            <a:r>
              <a:rPr lang="en-US"/>
              <a:t>Third level</a:t>
            </a:r>
            <a:endParaRPr lang="en-US"/>
          </a:p>
          <a:p>
            <a:pPr marL="2132965" lvl="3" indent="-304800" algn="l" defTabSz="1219200" rtl="0" eaLnBrk="1" latinLnBrk="0" hangingPunct="1">
              <a:lnSpc>
                <a:spcPct val="90000"/>
              </a:lnSpc>
              <a:spcBef>
                <a:spcPts val="800"/>
              </a:spcBef>
              <a:buFont typeface="Arial" panose="020B0604020202020204" pitchFamily="34" charset="0"/>
              <a:buChar char="–"/>
            </a:pPr>
            <a:r>
              <a:rPr lang="en-US"/>
              <a:t>Fourth level</a:t>
            </a:r>
            <a:endParaRPr lang="en-US"/>
          </a:p>
          <a:p>
            <a:pPr marL="2742565" lvl="4" indent="-304800" algn="l" defTabSz="1219200" rtl="0" eaLnBrk="1" latinLnBrk="0" hangingPunct="1">
              <a:lnSpc>
                <a:spcPct val="90000"/>
              </a:lnSpc>
              <a:spcBef>
                <a:spcPts val="800"/>
              </a:spcBef>
              <a:buFont typeface="Arial" panose="020B0604020202020204" pitchFamily="34" charset="0"/>
              <a:buChar char="»"/>
            </a:pPr>
            <a:r>
              <a:rPr lang="en-US"/>
              <a:t>Fifth level</a:t>
            </a:r>
            <a:endParaRPr lang="en-US"/>
          </a:p>
        </p:txBody>
      </p:sp>
      <p:sp>
        <p:nvSpPr>
          <p:cNvPr id="8" name="Title 1"/>
          <p:cNvSpPr>
            <a:spLocks noGrp="1"/>
          </p:cNvSpPr>
          <p:nvPr>
            <p:ph type="title" hasCustomPrompt="1"/>
          </p:nvPr>
        </p:nvSpPr>
        <p:spPr>
          <a:xfrm>
            <a:off x="431800" y="359038"/>
            <a:ext cx="10104200" cy="461655"/>
          </a:xfrm>
          <a:prstGeom prst="rect">
            <a:avLst/>
          </a:prstGeom>
        </p:spPr>
        <p:txBody>
          <a:bodyPr/>
          <a:lstStyle>
            <a:lvl1pPr>
              <a:defRPr baseline="0"/>
            </a:lvl1pPr>
          </a:lstStyle>
          <a:p>
            <a:r>
              <a:rPr lang="en-US"/>
              <a:t>TITLE OF THE SLIDE GOES HERE</a:t>
            </a:r>
            <a:endParaRPr lang="en-US"/>
          </a:p>
        </p:txBody>
      </p:sp>
      <p:sp>
        <p:nvSpPr>
          <p:cNvPr id="10" name="Slide Number Placeholder 5"/>
          <p:cNvSpPr txBox="1"/>
          <p:nvPr userDrawn="1"/>
        </p:nvSpPr>
        <p:spPr>
          <a:xfrm>
            <a:off x="11573755"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400" rtl="0" eaLnBrk="1" latinLnBrk="0" hangingPunct="1">
              <a:defRPr sz="800" b="1"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fld id="{D6AB342A-830E-438F-A6A8-BEDF509AB0A8}" type="slidenum">
              <a:rPr lang="en-US" sz="1065" b="0" smtClean="0">
                <a:solidFill>
                  <a:schemeClr val="tx1">
                    <a:lumMod val="75000"/>
                    <a:lumOff val="25000"/>
                  </a:schemeClr>
                </a:solidFill>
              </a:rPr>
            </a:fld>
            <a:endParaRPr lang="en-US" sz="1065" b="0">
              <a:solidFill>
                <a:schemeClr val="tx1">
                  <a:lumMod val="75000"/>
                  <a:lumOff val="25000"/>
                </a:scheme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4"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p:cNvSpPr/>
          <p:nvPr/>
        </p:nvSpPr>
        <p:spPr>
          <a:xfrm>
            <a:off x="0" y="5146443"/>
            <a:ext cx="12186048" cy="17115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p:cNvSpPr>
            <a:spLocks noGrp="1"/>
          </p:cNvSpPr>
          <p:nvPr userDrawn="1">
            <p:ph type="body" sz="quarter" idx="11" hasCustomPrompt="1"/>
          </p:nvPr>
        </p:nvSpPr>
        <p:spPr>
          <a:xfrm>
            <a:off x="431800" y="5239096"/>
            <a:ext cx="11328400" cy="1475741"/>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DIVIDER</a:t>
            </a:r>
            <a:endParaRPr lang="en-US"/>
          </a:p>
        </p:txBody>
      </p:sp>
      <p:pic>
        <p:nvPicPr>
          <p:cNvPr id="3"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68000" y="412820"/>
            <a:ext cx="1170197" cy="6630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olo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51710"/>
            <a:ext cx="10051200" cy="461655"/>
          </a:xfrm>
          <a:prstGeom prst="rect">
            <a:avLst/>
          </a:prstGeom>
        </p:spPr>
        <p:txBody>
          <a:bodyPr/>
          <a:lstStyle>
            <a:lvl1pPr>
              <a:defRPr baseline="0"/>
            </a:lvl1pPr>
          </a:lstStyle>
          <a:p>
            <a:r>
              <a:rPr lang="en-US"/>
              <a:t>Color Palette</a:t>
            </a:r>
            <a:endParaRPr lang="en-US"/>
          </a:p>
        </p:txBody>
      </p:sp>
      <p:sp>
        <p:nvSpPr>
          <p:cNvPr id="4" name="Rectangle 3"/>
          <p:cNvSpPr/>
          <p:nvPr/>
        </p:nvSpPr>
        <p:spPr>
          <a:xfrm>
            <a:off x="447028" y="1912706"/>
            <a:ext cx="1483843" cy="59020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6" name="Rectangle 5"/>
          <p:cNvSpPr/>
          <p:nvPr/>
        </p:nvSpPr>
        <p:spPr>
          <a:xfrm>
            <a:off x="2413373" y="1912706"/>
            <a:ext cx="1483843" cy="59020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7" name="Rectangle 6"/>
          <p:cNvSpPr/>
          <p:nvPr/>
        </p:nvSpPr>
        <p:spPr>
          <a:xfrm>
            <a:off x="4379721" y="1912706"/>
            <a:ext cx="1483843" cy="59020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8" name="Rectangle 7"/>
          <p:cNvSpPr/>
          <p:nvPr/>
        </p:nvSpPr>
        <p:spPr>
          <a:xfrm>
            <a:off x="6346066" y="1912706"/>
            <a:ext cx="1483843" cy="59020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Rectangle 8"/>
          <p:cNvSpPr/>
          <p:nvPr/>
        </p:nvSpPr>
        <p:spPr>
          <a:xfrm>
            <a:off x="8312413" y="1912706"/>
            <a:ext cx="1483843" cy="59020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Rectangle 9"/>
          <p:cNvSpPr/>
          <p:nvPr/>
        </p:nvSpPr>
        <p:spPr>
          <a:xfrm>
            <a:off x="10278761" y="1912706"/>
            <a:ext cx="1483843" cy="59020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TextBox 10"/>
          <p:cNvSpPr txBox="1"/>
          <p:nvPr/>
        </p:nvSpPr>
        <p:spPr>
          <a:xfrm>
            <a:off x="447026" y="2670206"/>
            <a:ext cx="716030" cy="1087477"/>
          </a:xfrm>
          <a:prstGeom prst="rect">
            <a:avLst/>
          </a:prstGeom>
          <a:noFill/>
        </p:spPr>
        <p:txBody>
          <a:bodyPr wrap="none" lIns="0" tIns="0" rIns="0" bIns="0" rtlCol="0">
            <a:spAutoFit/>
          </a:bodyPr>
          <a:lstStyle/>
          <a:p>
            <a:r>
              <a:rPr lang="en-IN" sz="1600">
                <a:solidFill>
                  <a:srgbClr val="595959"/>
                </a:solidFill>
              </a:rPr>
              <a:t>ASSET 1</a:t>
            </a:r>
            <a:endParaRPr lang="en-IN" sz="1600">
              <a:solidFill>
                <a:srgbClr val="595959"/>
              </a:solidFill>
            </a:endParaRPr>
          </a:p>
          <a:p>
            <a:pPr>
              <a:spcBef>
                <a:spcPts val="800"/>
              </a:spcBef>
            </a:pPr>
            <a:r>
              <a:rPr lang="en-IN" sz="1600">
                <a:solidFill>
                  <a:srgbClr val="595959"/>
                </a:solidFill>
              </a:rPr>
              <a:t>R: 149</a:t>
            </a:r>
            <a:endParaRPr lang="en-IN" sz="1600">
              <a:solidFill>
                <a:srgbClr val="595959"/>
              </a:solidFill>
            </a:endParaRPr>
          </a:p>
          <a:p>
            <a:r>
              <a:rPr lang="en-IN" sz="1600">
                <a:solidFill>
                  <a:srgbClr val="595959"/>
                </a:solidFill>
              </a:rPr>
              <a:t>G: 179</a:t>
            </a:r>
            <a:endParaRPr lang="en-IN" sz="1600">
              <a:solidFill>
                <a:srgbClr val="595959"/>
              </a:solidFill>
            </a:endParaRPr>
          </a:p>
          <a:p>
            <a:r>
              <a:rPr lang="en-IN" sz="1600">
                <a:solidFill>
                  <a:srgbClr val="595959"/>
                </a:solidFill>
              </a:rPr>
              <a:t>B: 215</a:t>
            </a:r>
            <a:endParaRPr lang="en-IN" sz="1600">
              <a:solidFill>
                <a:srgbClr val="595959"/>
              </a:solidFill>
            </a:endParaRPr>
          </a:p>
        </p:txBody>
      </p:sp>
      <p:sp>
        <p:nvSpPr>
          <p:cNvPr id="12" name="TextBox 11"/>
          <p:cNvSpPr txBox="1"/>
          <p:nvPr/>
        </p:nvSpPr>
        <p:spPr>
          <a:xfrm>
            <a:off x="434330" y="1370160"/>
            <a:ext cx="1913857" cy="287323"/>
          </a:xfrm>
          <a:prstGeom prst="rect">
            <a:avLst/>
          </a:prstGeom>
          <a:noFill/>
        </p:spPr>
        <p:txBody>
          <a:bodyPr wrap="none" lIns="0" tIns="0" rIns="0" bIns="0" rtlCol="0">
            <a:spAutoFit/>
          </a:bodyPr>
          <a:lstStyle/>
          <a:p>
            <a:r>
              <a:rPr lang="en-IN" sz="1865" b="1">
                <a:solidFill>
                  <a:srgbClr val="595959"/>
                </a:solidFill>
              </a:rPr>
              <a:t>PRIMARY COLORS</a:t>
            </a:r>
            <a:endParaRPr lang="en-IN" sz="1865" b="1">
              <a:solidFill>
                <a:srgbClr val="595959"/>
              </a:solidFill>
            </a:endParaRPr>
          </a:p>
        </p:txBody>
      </p:sp>
      <p:sp>
        <p:nvSpPr>
          <p:cNvPr id="13" name="TextBox 12"/>
          <p:cNvSpPr txBox="1"/>
          <p:nvPr/>
        </p:nvSpPr>
        <p:spPr>
          <a:xfrm>
            <a:off x="2413373" y="2670206"/>
            <a:ext cx="716030" cy="1087477"/>
          </a:xfrm>
          <a:prstGeom prst="rect">
            <a:avLst/>
          </a:prstGeom>
          <a:noFill/>
        </p:spPr>
        <p:txBody>
          <a:bodyPr wrap="none" lIns="0" tIns="0" rIns="0" bIns="0" rtlCol="0">
            <a:spAutoFit/>
          </a:bodyPr>
          <a:lstStyle/>
          <a:p>
            <a:r>
              <a:rPr lang="en-IN" sz="1600">
                <a:solidFill>
                  <a:srgbClr val="595959"/>
                </a:solidFill>
              </a:rPr>
              <a:t>ASSET 2</a:t>
            </a:r>
            <a:endParaRPr lang="en-IN" sz="1600">
              <a:solidFill>
                <a:srgbClr val="595959"/>
              </a:solidFill>
            </a:endParaRPr>
          </a:p>
          <a:p>
            <a:pPr>
              <a:spcBef>
                <a:spcPts val="800"/>
              </a:spcBef>
            </a:pPr>
            <a:r>
              <a:rPr lang="en-IN" sz="1600">
                <a:solidFill>
                  <a:srgbClr val="595959"/>
                </a:solidFill>
              </a:rPr>
              <a:t>R: 215</a:t>
            </a:r>
            <a:endParaRPr lang="en-IN" sz="1600">
              <a:solidFill>
                <a:srgbClr val="595959"/>
              </a:solidFill>
            </a:endParaRPr>
          </a:p>
          <a:p>
            <a:r>
              <a:rPr lang="en-IN" sz="1600">
                <a:solidFill>
                  <a:srgbClr val="595959"/>
                </a:solidFill>
              </a:rPr>
              <a:t>G: 150</a:t>
            </a:r>
            <a:endParaRPr lang="en-IN" sz="1600">
              <a:solidFill>
                <a:srgbClr val="595959"/>
              </a:solidFill>
            </a:endParaRPr>
          </a:p>
          <a:p>
            <a:r>
              <a:rPr lang="en-IN" sz="1600">
                <a:solidFill>
                  <a:srgbClr val="595959"/>
                </a:solidFill>
              </a:rPr>
              <a:t>B: 148</a:t>
            </a:r>
            <a:endParaRPr lang="en-IN" sz="1600">
              <a:solidFill>
                <a:srgbClr val="595959"/>
              </a:solidFill>
            </a:endParaRPr>
          </a:p>
        </p:txBody>
      </p:sp>
      <p:sp>
        <p:nvSpPr>
          <p:cNvPr id="14" name="TextBox 13"/>
          <p:cNvSpPr txBox="1"/>
          <p:nvPr/>
        </p:nvSpPr>
        <p:spPr>
          <a:xfrm>
            <a:off x="4379720" y="2670206"/>
            <a:ext cx="716030" cy="1087477"/>
          </a:xfrm>
          <a:prstGeom prst="rect">
            <a:avLst/>
          </a:prstGeom>
          <a:noFill/>
        </p:spPr>
        <p:txBody>
          <a:bodyPr wrap="none" lIns="0" tIns="0" rIns="0" bIns="0" rtlCol="0">
            <a:spAutoFit/>
          </a:bodyPr>
          <a:lstStyle/>
          <a:p>
            <a:r>
              <a:rPr lang="en-IN" sz="1600">
                <a:solidFill>
                  <a:srgbClr val="595959"/>
                </a:solidFill>
              </a:rPr>
              <a:t>ASSET 3</a:t>
            </a:r>
            <a:endParaRPr lang="en-IN" sz="1600">
              <a:solidFill>
                <a:srgbClr val="595959"/>
              </a:solidFill>
            </a:endParaRPr>
          </a:p>
          <a:p>
            <a:pPr>
              <a:spcBef>
                <a:spcPts val="800"/>
              </a:spcBef>
            </a:pPr>
            <a:r>
              <a:rPr lang="en-IN" sz="1600">
                <a:solidFill>
                  <a:srgbClr val="595959"/>
                </a:solidFill>
              </a:rPr>
              <a:t>R: 195</a:t>
            </a:r>
            <a:endParaRPr lang="en-IN" sz="1600">
              <a:solidFill>
                <a:srgbClr val="595959"/>
              </a:solidFill>
            </a:endParaRPr>
          </a:p>
          <a:p>
            <a:r>
              <a:rPr lang="en-IN" sz="1600">
                <a:solidFill>
                  <a:srgbClr val="595959"/>
                </a:solidFill>
              </a:rPr>
              <a:t>G: 214</a:t>
            </a:r>
            <a:endParaRPr lang="en-IN" sz="1600">
              <a:solidFill>
                <a:srgbClr val="595959"/>
              </a:solidFill>
            </a:endParaRPr>
          </a:p>
          <a:p>
            <a:r>
              <a:rPr lang="en-IN" sz="1600">
                <a:solidFill>
                  <a:srgbClr val="595959"/>
                </a:solidFill>
              </a:rPr>
              <a:t>B: 155</a:t>
            </a:r>
            <a:endParaRPr lang="en-IN" sz="1600">
              <a:solidFill>
                <a:srgbClr val="595959"/>
              </a:solidFill>
            </a:endParaRPr>
          </a:p>
        </p:txBody>
      </p:sp>
      <p:sp>
        <p:nvSpPr>
          <p:cNvPr id="15" name="TextBox 14"/>
          <p:cNvSpPr txBox="1"/>
          <p:nvPr/>
        </p:nvSpPr>
        <p:spPr>
          <a:xfrm>
            <a:off x="6346068" y="2670206"/>
            <a:ext cx="716030" cy="1087477"/>
          </a:xfrm>
          <a:prstGeom prst="rect">
            <a:avLst/>
          </a:prstGeom>
          <a:noFill/>
        </p:spPr>
        <p:txBody>
          <a:bodyPr wrap="none" lIns="0" tIns="0" rIns="0" bIns="0" rtlCol="0">
            <a:spAutoFit/>
          </a:bodyPr>
          <a:lstStyle/>
          <a:p>
            <a:r>
              <a:rPr lang="en-IN" sz="1600">
                <a:solidFill>
                  <a:srgbClr val="595959"/>
                </a:solidFill>
              </a:rPr>
              <a:t>ASSET 4</a:t>
            </a:r>
            <a:endParaRPr lang="en-IN" sz="1600">
              <a:solidFill>
                <a:srgbClr val="595959"/>
              </a:solidFill>
            </a:endParaRPr>
          </a:p>
          <a:p>
            <a:pPr>
              <a:spcBef>
                <a:spcPts val="800"/>
              </a:spcBef>
            </a:pPr>
            <a:r>
              <a:rPr lang="en-IN" sz="1600">
                <a:solidFill>
                  <a:srgbClr val="595959"/>
                </a:solidFill>
              </a:rPr>
              <a:t>R: 179</a:t>
            </a:r>
            <a:endParaRPr lang="en-IN" sz="1600">
              <a:solidFill>
                <a:srgbClr val="595959"/>
              </a:solidFill>
            </a:endParaRPr>
          </a:p>
          <a:p>
            <a:r>
              <a:rPr lang="en-IN" sz="1600">
                <a:solidFill>
                  <a:srgbClr val="595959"/>
                </a:solidFill>
              </a:rPr>
              <a:t>G: 162</a:t>
            </a:r>
            <a:endParaRPr lang="en-IN" sz="1600">
              <a:solidFill>
                <a:srgbClr val="595959"/>
              </a:solidFill>
            </a:endParaRPr>
          </a:p>
          <a:p>
            <a:r>
              <a:rPr lang="en-IN" sz="1600">
                <a:solidFill>
                  <a:srgbClr val="595959"/>
                </a:solidFill>
              </a:rPr>
              <a:t>B: 199</a:t>
            </a:r>
            <a:endParaRPr lang="en-IN" sz="1600">
              <a:solidFill>
                <a:srgbClr val="595959"/>
              </a:solidFill>
            </a:endParaRPr>
          </a:p>
        </p:txBody>
      </p:sp>
      <p:sp>
        <p:nvSpPr>
          <p:cNvPr id="16" name="TextBox 15"/>
          <p:cNvSpPr txBox="1"/>
          <p:nvPr/>
        </p:nvSpPr>
        <p:spPr>
          <a:xfrm>
            <a:off x="8312413" y="2670206"/>
            <a:ext cx="716030" cy="1087477"/>
          </a:xfrm>
          <a:prstGeom prst="rect">
            <a:avLst/>
          </a:prstGeom>
          <a:noFill/>
        </p:spPr>
        <p:txBody>
          <a:bodyPr wrap="none" lIns="0" tIns="0" rIns="0" bIns="0" rtlCol="0">
            <a:spAutoFit/>
          </a:bodyPr>
          <a:lstStyle/>
          <a:p>
            <a:r>
              <a:rPr lang="en-IN" sz="1600">
                <a:solidFill>
                  <a:srgbClr val="595959"/>
                </a:solidFill>
              </a:rPr>
              <a:t>ASSET 5</a:t>
            </a:r>
            <a:endParaRPr lang="en-IN" sz="1600">
              <a:solidFill>
                <a:srgbClr val="595959"/>
              </a:solidFill>
            </a:endParaRPr>
          </a:p>
          <a:p>
            <a:pPr>
              <a:spcBef>
                <a:spcPts val="800"/>
              </a:spcBef>
            </a:pPr>
            <a:r>
              <a:rPr lang="en-IN" sz="1600">
                <a:solidFill>
                  <a:srgbClr val="595959"/>
                </a:solidFill>
              </a:rPr>
              <a:t>R: 147</a:t>
            </a:r>
            <a:endParaRPr lang="en-IN" sz="1600">
              <a:solidFill>
                <a:srgbClr val="595959"/>
              </a:solidFill>
            </a:endParaRPr>
          </a:p>
          <a:p>
            <a:r>
              <a:rPr lang="en-IN" sz="1600">
                <a:solidFill>
                  <a:srgbClr val="595959"/>
                </a:solidFill>
              </a:rPr>
              <a:t>G: 205</a:t>
            </a:r>
            <a:endParaRPr lang="en-IN" sz="1600">
              <a:solidFill>
                <a:srgbClr val="595959"/>
              </a:solidFill>
            </a:endParaRPr>
          </a:p>
          <a:p>
            <a:r>
              <a:rPr lang="en-IN" sz="1600">
                <a:solidFill>
                  <a:srgbClr val="595959"/>
                </a:solidFill>
              </a:rPr>
              <a:t>B: 221</a:t>
            </a:r>
            <a:endParaRPr lang="en-IN" sz="1600">
              <a:solidFill>
                <a:srgbClr val="595959"/>
              </a:solidFill>
            </a:endParaRPr>
          </a:p>
        </p:txBody>
      </p:sp>
      <p:sp>
        <p:nvSpPr>
          <p:cNvPr id="17" name="TextBox 16"/>
          <p:cNvSpPr txBox="1"/>
          <p:nvPr/>
        </p:nvSpPr>
        <p:spPr>
          <a:xfrm>
            <a:off x="10278760" y="2670206"/>
            <a:ext cx="716030" cy="1087477"/>
          </a:xfrm>
          <a:prstGeom prst="rect">
            <a:avLst/>
          </a:prstGeom>
          <a:noFill/>
        </p:spPr>
        <p:txBody>
          <a:bodyPr wrap="none" lIns="0" tIns="0" rIns="0" bIns="0" rtlCol="0">
            <a:spAutoFit/>
          </a:bodyPr>
          <a:lstStyle/>
          <a:p>
            <a:r>
              <a:rPr lang="en-IN" sz="1600">
                <a:solidFill>
                  <a:srgbClr val="595959"/>
                </a:solidFill>
              </a:rPr>
              <a:t>ASSET 6</a:t>
            </a:r>
            <a:endParaRPr lang="en-IN" sz="1600">
              <a:solidFill>
                <a:srgbClr val="595959"/>
              </a:solidFill>
            </a:endParaRPr>
          </a:p>
          <a:p>
            <a:pPr>
              <a:spcBef>
                <a:spcPts val="800"/>
              </a:spcBef>
            </a:pPr>
            <a:r>
              <a:rPr lang="en-IN" sz="1600">
                <a:solidFill>
                  <a:srgbClr val="595959"/>
                </a:solidFill>
              </a:rPr>
              <a:t>R: 250</a:t>
            </a:r>
            <a:endParaRPr lang="en-IN" sz="1600">
              <a:solidFill>
                <a:srgbClr val="595959"/>
              </a:solidFill>
            </a:endParaRPr>
          </a:p>
          <a:p>
            <a:r>
              <a:rPr lang="en-IN" sz="1600">
                <a:solidFill>
                  <a:srgbClr val="595959"/>
                </a:solidFill>
              </a:rPr>
              <a:t>G: 192</a:t>
            </a:r>
            <a:endParaRPr lang="en-IN" sz="1600">
              <a:solidFill>
                <a:srgbClr val="595959"/>
              </a:solidFill>
            </a:endParaRPr>
          </a:p>
          <a:p>
            <a:r>
              <a:rPr lang="en-IN" sz="1600">
                <a:solidFill>
                  <a:srgbClr val="595959"/>
                </a:solidFill>
              </a:rPr>
              <a:t>B: 144</a:t>
            </a:r>
            <a:endParaRPr lang="en-IN" sz="1600">
              <a:solidFill>
                <a:srgbClr val="595959"/>
              </a:solidFill>
            </a:endParaRPr>
          </a:p>
        </p:txBody>
      </p:sp>
      <p:sp>
        <p:nvSpPr>
          <p:cNvPr id="18" name="TextBox 17"/>
          <p:cNvSpPr txBox="1"/>
          <p:nvPr/>
        </p:nvSpPr>
        <p:spPr>
          <a:xfrm>
            <a:off x="434328" y="4005084"/>
            <a:ext cx="1443216" cy="287323"/>
          </a:xfrm>
          <a:prstGeom prst="rect">
            <a:avLst/>
          </a:prstGeom>
          <a:noFill/>
        </p:spPr>
        <p:txBody>
          <a:bodyPr wrap="none" lIns="0" tIns="0" rIns="0" bIns="0" rtlCol="0">
            <a:spAutoFit/>
          </a:bodyPr>
          <a:lstStyle/>
          <a:p>
            <a:r>
              <a:rPr lang="en-IN" sz="1865" b="1">
                <a:solidFill>
                  <a:srgbClr val="595959"/>
                </a:solidFill>
              </a:rPr>
              <a:t>FONT COLOR</a:t>
            </a:r>
            <a:endParaRPr lang="en-IN" sz="1865" b="1">
              <a:solidFill>
                <a:srgbClr val="595959"/>
              </a:solidFill>
            </a:endParaRPr>
          </a:p>
        </p:txBody>
      </p:sp>
      <p:sp>
        <p:nvSpPr>
          <p:cNvPr id="19" name="Rectangle 18"/>
          <p:cNvSpPr/>
          <p:nvPr/>
        </p:nvSpPr>
        <p:spPr>
          <a:xfrm>
            <a:off x="447028" y="4402393"/>
            <a:ext cx="1483843" cy="5902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endParaRPr>
          </a:p>
        </p:txBody>
      </p:sp>
      <p:sp>
        <p:nvSpPr>
          <p:cNvPr id="20" name="TextBox 19"/>
          <p:cNvSpPr txBox="1"/>
          <p:nvPr/>
        </p:nvSpPr>
        <p:spPr>
          <a:xfrm>
            <a:off x="447030" y="5159892"/>
            <a:ext cx="1177695" cy="1087477"/>
          </a:xfrm>
          <a:prstGeom prst="rect">
            <a:avLst/>
          </a:prstGeom>
          <a:noFill/>
        </p:spPr>
        <p:txBody>
          <a:bodyPr wrap="none" lIns="0" tIns="0" rIns="0" bIns="0" rtlCol="0">
            <a:spAutoFit/>
          </a:bodyPr>
          <a:lstStyle/>
          <a:p>
            <a:r>
              <a:rPr lang="en-IN" sz="1600">
                <a:solidFill>
                  <a:srgbClr val="595959"/>
                </a:solidFill>
              </a:rPr>
              <a:t>FONT COLOR</a:t>
            </a:r>
            <a:endParaRPr lang="en-IN" sz="1600">
              <a:solidFill>
                <a:srgbClr val="595959"/>
              </a:solidFill>
            </a:endParaRPr>
          </a:p>
          <a:p>
            <a:pPr>
              <a:spcBef>
                <a:spcPts val="800"/>
              </a:spcBef>
            </a:pPr>
            <a:r>
              <a:rPr lang="en-IN" sz="1600">
                <a:solidFill>
                  <a:srgbClr val="595959"/>
                </a:solidFill>
              </a:rPr>
              <a:t>R: 0</a:t>
            </a:r>
            <a:endParaRPr lang="en-IN" sz="1600">
              <a:solidFill>
                <a:srgbClr val="595959"/>
              </a:solidFill>
            </a:endParaRPr>
          </a:p>
          <a:p>
            <a:r>
              <a:rPr lang="en-IN" sz="1600">
                <a:solidFill>
                  <a:srgbClr val="595959"/>
                </a:solidFill>
              </a:rPr>
              <a:t>G: 0</a:t>
            </a:r>
            <a:endParaRPr lang="en-IN" sz="1600">
              <a:solidFill>
                <a:srgbClr val="595959"/>
              </a:solidFill>
            </a:endParaRPr>
          </a:p>
          <a:p>
            <a:r>
              <a:rPr lang="en-IN" sz="1600">
                <a:solidFill>
                  <a:srgbClr val="595959"/>
                </a:solidFill>
              </a:rPr>
              <a:t>B: 0</a:t>
            </a:r>
            <a:endParaRPr lang="en-IN" sz="1600">
              <a:solidFill>
                <a:srgbClr val="595959"/>
              </a:solidFill>
            </a:endParaRPr>
          </a:p>
        </p:txBody>
      </p:sp>
      <p:grpSp>
        <p:nvGrpSpPr>
          <p:cNvPr id="21" name="Group 20"/>
          <p:cNvGrpSpPr/>
          <p:nvPr/>
        </p:nvGrpSpPr>
        <p:grpSpPr>
          <a:xfrm>
            <a:off x="4368608" y="4348050"/>
            <a:ext cx="2217020" cy="505591"/>
            <a:chOff x="3197275" y="3272707"/>
            <a:chExt cx="1662765" cy="379193"/>
          </a:xfrm>
        </p:grpSpPr>
        <p:sp>
          <p:nvSpPr>
            <p:cNvPr id="22" name="Rectangle 21"/>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3" name="TextBox 22"/>
            <p:cNvSpPr txBox="1"/>
            <p:nvPr/>
          </p:nvSpPr>
          <p:spPr>
            <a:xfrm>
              <a:off x="3299099" y="3323804"/>
              <a:ext cx="1456313" cy="276999"/>
            </a:xfrm>
            <a:prstGeom prst="rect">
              <a:avLst/>
            </a:prstGeom>
            <a:noFill/>
          </p:spPr>
          <p:txBody>
            <a:bodyPr wrap="none" lIns="0" tIns="0" rIns="0" bIns="0" rtlCol="0">
              <a:spAutoFit/>
            </a:bodyPr>
            <a:lstStyle/>
            <a:p>
              <a:r>
                <a:rPr lang="en-IN" sz="2400" b="1">
                  <a:solidFill>
                    <a:schemeClr val="bg1"/>
                  </a:solidFill>
                </a:rPr>
                <a:t>Trebuchet MS</a:t>
              </a:r>
              <a:endParaRPr lang="en-IN" sz="1600" b="1">
                <a:solidFill>
                  <a:schemeClr val="bg1"/>
                </a:solidFill>
              </a:endParaRPr>
            </a:p>
          </p:txBody>
        </p:sp>
      </p:grpSp>
      <p:sp>
        <p:nvSpPr>
          <p:cNvPr id="24" name="TextBox 23"/>
          <p:cNvSpPr txBox="1"/>
          <p:nvPr/>
        </p:nvSpPr>
        <p:spPr>
          <a:xfrm>
            <a:off x="4368605" y="4005084"/>
            <a:ext cx="1248162" cy="287323"/>
          </a:xfrm>
          <a:prstGeom prst="rect">
            <a:avLst/>
          </a:prstGeom>
          <a:noFill/>
        </p:spPr>
        <p:txBody>
          <a:bodyPr wrap="none" lIns="0" tIns="0" rIns="0" bIns="0" rtlCol="0">
            <a:spAutoFit/>
          </a:bodyPr>
          <a:lstStyle/>
          <a:p>
            <a:r>
              <a:rPr lang="en-IN" sz="1865" b="1">
                <a:solidFill>
                  <a:srgbClr val="595959"/>
                </a:solidFill>
              </a:rPr>
              <a:t>FONT TYPE</a:t>
            </a:r>
            <a:endParaRPr lang="en-IN" sz="1865" b="1">
              <a:solidFill>
                <a:srgbClr val="595959"/>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nner white">
    <p:spTree>
      <p:nvGrpSpPr>
        <p:cNvPr id="1" name=""/>
        <p:cNvGrpSpPr/>
        <p:nvPr/>
      </p:nvGrpSpPr>
      <p:grpSpPr>
        <a:xfrm>
          <a:off x="0" y="0"/>
          <a:ext cx="0" cy="0"/>
          <a:chOff x="0" y="0"/>
          <a:chExt cx="0" cy="0"/>
        </a:xfrm>
      </p:grpSpPr>
      <p:sp>
        <p:nvSpPr>
          <p:cNvPr id="12" name="Title 4"/>
          <p:cNvSpPr>
            <a:spLocks noGrp="1"/>
          </p:cNvSpPr>
          <p:nvPr>
            <p:ph type="title" hasCustomPrompt="1"/>
          </p:nvPr>
        </p:nvSpPr>
        <p:spPr>
          <a:xfrm>
            <a:off x="432000" y="251320"/>
            <a:ext cx="11328200" cy="584765"/>
          </a:xfrm>
        </p:spPr>
        <p:txBody>
          <a:bodyPr/>
          <a:lstStyle>
            <a:lvl1pPr>
              <a:defRPr sz="3200" baseline="0">
                <a:solidFill>
                  <a:schemeClr val="tx2">
                    <a:lumMod val="75000"/>
                  </a:schemeClr>
                </a:solidFill>
                <a:latin typeface="TheSansOffice" panose="020B0503040302060204" pitchFamily="34" charset="0"/>
              </a:defRPr>
            </a:lvl1pPr>
          </a:lstStyle>
          <a:p>
            <a:r>
              <a:rPr lang="en-US" dirty="0"/>
              <a:t>TITLE OF THE SLIDE GOES HERE</a:t>
            </a:r>
            <a:endParaRPr lang="en-US" dirty="0"/>
          </a:p>
        </p:txBody>
      </p:sp>
      <p:sp>
        <p:nvSpPr>
          <p:cNvPr id="11" name="Rectangle: Top Corners Rounded 10"/>
          <p:cNvSpPr/>
          <p:nvPr userDrawn="1"/>
        </p:nvSpPr>
        <p:spPr>
          <a:xfrm rot="5400000">
            <a:off x="95800" y="6357988"/>
            <a:ext cx="240000" cy="432000"/>
          </a:xfrm>
          <a:prstGeom prst="round2SameRect">
            <a:avLst>
              <a:gd name="adj1" fmla="val 50000"/>
              <a:gd name="adj2" fmla="val 0"/>
            </a:avLst>
          </a:prstGeom>
          <a:solidFill>
            <a:srgbClr val="556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3" name="TextBox 12"/>
          <p:cNvSpPr txBox="1"/>
          <p:nvPr userDrawn="1"/>
        </p:nvSpPr>
        <p:spPr>
          <a:xfrm>
            <a:off x="-199" y="6430359"/>
            <a:ext cx="431801" cy="256545"/>
          </a:xfrm>
          <a:prstGeom prst="rect">
            <a:avLst/>
          </a:prstGeom>
          <a:noFill/>
        </p:spPr>
        <p:txBody>
          <a:bodyPr wrap="square" rtlCol="0">
            <a:spAutoFit/>
          </a:bodyPr>
          <a:lstStyle/>
          <a:p>
            <a:fld id="{D6AB342A-830E-438F-A6A8-BEDF509AB0A8}" type="slidenum">
              <a:rPr lang="en-US" sz="1065" smtClean="0">
                <a:solidFill>
                  <a:schemeClr val="bg1">
                    <a:lumMod val="75000"/>
                  </a:schemeClr>
                </a:solidFill>
              </a:rPr>
            </a:fld>
            <a:endParaRPr lang="en-US" sz="1065" dirty="0">
              <a:solidFill>
                <a:schemeClr val="bg1">
                  <a:lumMod val="75000"/>
                </a:scheme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6EE0816-8446-4FB1-B159-8478780CF3C9}"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383F83-CC54-48BD-BF8F-ABA14804CC27}" type="slidenum">
              <a:rPr lang="en-IN" smtClean="0"/>
            </a:fld>
            <a:endParaRPr lang="en-I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609073" y="6491819"/>
            <a:ext cx="2743200" cy="365125"/>
          </a:xfrm>
        </p:spPr>
        <p:txBody>
          <a:bodyPr/>
          <a:lstStyle>
            <a:lvl1pPr algn="ctr">
              <a:defRPr>
                <a:solidFill>
                  <a:schemeClr val="bg1"/>
                </a:solidFill>
              </a:defRPr>
            </a:lvl1pPr>
          </a:lstStyle>
          <a:p>
            <a:pPr defTabSz="914400">
              <a:spcBef>
                <a:spcPct val="0"/>
              </a:spcBef>
              <a:defRPr/>
            </a:pPr>
            <a:fld id="{408A3319-5104-4E46-B7BB-4F68F196E486}" type="slidenum">
              <a:rPr lang="en-IN" sz="1400" smtClean="0">
                <a:solidFill>
                  <a:srgbClr val="FFFFFF"/>
                </a:solidFill>
                <a:latin typeface="Arial" panose="020B0604020202020204" pitchFamily="34" charset="0"/>
                <a:cs typeface="Arial" panose="020B0604020202020204"/>
              </a:rPr>
            </a:fld>
            <a:endParaRPr lang="en-IN" sz="1400">
              <a:solidFill>
                <a:srgbClr val="FFFFFF"/>
              </a:solidFill>
              <a:latin typeface="Arial" panose="020B0604020202020204" pitchFamily="34" charset="0"/>
              <a:cs typeface="Arial" panose="020B0604020202020204"/>
            </a:endParaRPr>
          </a:p>
        </p:txBody>
      </p:sp>
      <p:sp>
        <p:nvSpPr>
          <p:cNvPr id="5" name="Rectangle 4"/>
          <p:cNvSpPr/>
          <p:nvPr userDrawn="1"/>
        </p:nvSpPr>
        <p:spPr>
          <a:xfrm>
            <a:off x="151531" y="6544853"/>
            <a:ext cx="1994457" cy="256545"/>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65"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Agility | </a:t>
            </a:r>
            <a:r>
              <a:rPr kumimoji="0" lang="en-US" sz="1065" b="1" i="0" u="none" strike="noStrike" kern="1200" cap="none" spc="0" normalizeH="0" baseline="0" noProof="0">
                <a:ln>
                  <a:noFill/>
                </a:ln>
                <a:solidFill>
                  <a:srgbClr val="C0D72F"/>
                </a:solidFill>
                <a:effectLst/>
                <a:uLnTx/>
                <a:uFillTx/>
                <a:latin typeface="Arial" panose="020B0604020202020204" pitchFamily="34" charset="0"/>
                <a:ea typeface="+mn-ea"/>
                <a:cs typeface="Arial" panose="020B0604020202020204" pitchFamily="34" charset="0"/>
              </a:rPr>
              <a:t>Flexibility </a:t>
            </a:r>
            <a:r>
              <a:rPr kumimoji="0" lang="en-US" sz="1065"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Choices</a:t>
            </a:r>
            <a:endParaRPr kumimoji="0" lang="en-US" sz="935"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p:cNvSpPr>
            <a:spLocks noGrp="1"/>
          </p:cNvSpPr>
          <p:nvPr>
            <p:ph type="body" sz="quarter" idx="13"/>
          </p:nvPr>
        </p:nvSpPr>
        <p:spPr>
          <a:xfrm>
            <a:off x="238158" y="866140"/>
            <a:ext cx="11710004" cy="4701117"/>
          </a:xfrm>
          <a:prstGeom prst="rect">
            <a:avLst/>
          </a:prstGeom>
        </p:spPr>
        <p:txBody>
          <a:bodyPr/>
          <a:lstStyle>
            <a:lvl1pPr>
              <a:defRPr sz="16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600">
                <a:latin typeface="Arial" panose="020B0604020202020204" pitchFamily="34" charset="0"/>
                <a:cs typeface="Arial" panose="020B0604020202020204" pitchFamily="34" charset="0"/>
              </a:defRPr>
            </a:lvl2pPr>
            <a:lvl3pPr marL="1143000" indent="-228600">
              <a:buFont typeface="Courier New" panose="02070309020205020404" pitchFamily="49" charset="0"/>
              <a:buChar char="o"/>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6" name="Text Placeholder 5"/>
          <p:cNvSpPr>
            <a:spLocks noGrp="1"/>
          </p:cNvSpPr>
          <p:nvPr>
            <p:ph type="body" sz="quarter" idx="14" hasCustomPrompt="1"/>
          </p:nvPr>
        </p:nvSpPr>
        <p:spPr>
          <a:xfrm>
            <a:off x="134678" y="11613"/>
            <a:ext cx="9654116" cy="709024"/>
          </a:xfrm>
          <a:prstGeom prst="rect">
            <a:avLst/>
          </a:prstGeom>
        </p:spPr>
        <p:txBody>
          <a:bodyPr anchor="ctr"/>
          <a:lstStyle>
            <a:lvl1pPr marL="0" indent="0">
              <a:buNone/>
              <a:defRPr b="1">
                <a:latin typeface="Arial Narrow" panose="020B0606020202030204" pitchFamily="34" charset="0"/>
              </a:defRPr>
            </a:lvl1pPr>
          </a:lstStyle>
          <a:p>
            <a:pPr lvl="0"/>
            <a:r>
              <a:rPr lang="en-US"/>
              <a:t>HEADING</a:t>
            </a:r>
            <a:endParaRPr lang="en-I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hank you New">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alphaModFix amt="10000"/>
            <a:extLst>
              <a:ext uri="{28A0092B-C50C-407E-A947-70E740481C1C}">
                <a14:useLocalDpi xmlns:a14="http://schemas.microsoft.com/office/drawing/2010/main" val="0"/>
              </a:ext>
            </a:extLst>
          </a:blip>
          <a:srcRect/>
          <a:stretch>
            <a:fillRect/>
          </a:stretch>
        </p:blipFill>
        <p:spPr bwMode="auto">
          <a:xfrm>
            <a:off x="2976" y="3349"/>
            <a:ext cx="12189024" cy="68546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ttp://skillwise.in/consulting/images_new/logo/sify.png"/>
          <p:cNvPicPr>
            <a:picLocks noChangeAspect="1" noChangeArrowheads="1"/>
          </p:cNvPicPr>
          <p:nvPr userDrawn="1"/>
        </p:nvPicPr>
        <p:blipFill>
          <a:blip r:embed="rId3" cstate="screen"/>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userDrawn="1"/>
        </p:nvGrpSpPr>
        <p:grpSpPr>
          <a:xfrm>
            <a:off x="388419" y="5451545"/>
            <a:ext cx="8455620" cy="858239"/>
            <a:chOff x="388418" y="4989095"/>
            <a:chExt cx="9958648" cy="1010794"/>
          </a:xfrm>
        </p:grpSpPr>
        <p:cxnSp>
          <p:nvCxnSpPr>
            <p:cNvPr id="4" name="Straight Connector 3"/>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cstate="screen"/>
            <a:srcRect r="12288"/>
            <a:stretch>
              <a:fillRect/>
            </a:stretch>
          </p:blipFill>
          <p:spPr>
            <a:xfrm>
              <a:off x="388418" y="4994607"/>
              <a:ext cx="9958648" cy="1005282"/>
            </a:xfrm>
            <a:prstGeom prst="rect">
              <a:avLst/>
            </a:prstGeom>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fld>
            <a:endParaRPr lang="en-US"/>
          </a:p>
        </p:txBody>
      </p:sp>
      <p:sp>
        <p:nvSpPr>
          <p:cNvPr id="5" name="Title 4"/>
          <p:cNvSpPr>
            <a:spLocks noGrp="1"/>
          </p:cNvSpPr>
          <p:nvPr>
            <p:ph type="title" hasCustomPrompt="1"/>
          </p:nvPr>
        </p:nvSpPr>
        <p:spPr>
          <a:xfrm>
            <a:off x="432000" y="359042"/>
            <a:ext cx="11328200" cy="461655"/>
          </a:xfrm>
        </p:spPr>
        <p:txBody>
          <a:bodyPr/>
          <a:lstStyle>
            <a:lvl1pPr>
              <a:defRPr baseline="0">
                <a:solidFill>
                  <a:schemeClr val="tx2"/>
                </a:solidFill>
              </a:defRPr>
            </a:lvl1pPr>
          </a:lstStyle>
          <a:p>
            <a:r>
              <a:rPr lang="en-US" dirty="0"/>
              <a:t>TITLE OF THE SLIDE GOES HERE</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592722"/>
            <a:ext cx="10515600" cy="1969756"/>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31955FAA-B548-4C42-A7F7-1EE7353C52E3}" type="datetimeFigureOut">
              <a:rPr lang="en-IN" sz="1800" kern="1200" smtClean="0">
                <a:solidFill>
                  <a:prstClr val="black"/>
                </a:solidFill>
                <a:latin typeface="Calibri" panose="020F0502020204030204"/>
                <a:ea typeface="+mn-ea"/>
                <a:cs typeface="+mn-cs"/>
              </a:rPr>
            </a:fld>
            <a:endParaRPr lang="en-IN" sz="1800" kern="1200">
              <a:solidFill>
                <a:prstClr val="black"/>
              </a:solidFill>
              <a:latin typeface="Calibri" panose="020F0502020204030204"/>
              <a:ea typeface="+mn-ea"/>
              <a:cs typeface="+mn-cs"/>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IN" sz="1800" kern="1200">
              <a:solidFill>
                <a:prstClr val="black"/>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fld id="{408A3319-5104-4E46-B7BB-4F68F196E486}" type="slidenum">
              <a:rPr/>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fld>
            <a:endParaRPr lang="en-US"/>
          </a:p>
        </p:txBody>
      </p:sp>
      <p:sp>
        <p:nvSpPr>
          <p:cNvPr id="5" name="Title 4"/>
          <p:cNvSpPr>
            <a:spLocks noGrp="1"/>
          </p:cNvSpPr>
          <p:nvPr>
            <p:ph type="title" hasCustomPrompt="1"/>
          </p:nvPr>
        </p:nvSpPr>
        <p:spPr/>
        <p:txBody>
          <a:bodyPr/>
          <a:lstStyle>
            <a:lvl1pPr>
              <a:defRPr baseline="0">
                <a:solidFill>
                  <a:schemeClr val="tx2">
                    <a:lumMod val="75000"/>
                  </a:schemeClr>
                </a:solidFill>
              </a:defRPr>
            </a:lvl1pPr>
          </a:lstStyle>
          <a:p>
            <a:r>
              <a:rPr lang="en-US"/>
              <a:t>TITLE OF THE SLIDE GOES HERE</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Full 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IN" sz="2400"/>
          </a:p>
        </p:txBody>
      </p:sp>
      <p:sp>
        <p:nvSpPr>
          <p:cNvPr id="3" name="Title 1"/>
          <p:cNvSpPr>
            <a:spLocks noGrp="1"/>
          </p:cNvSpPr>
          <p:nvPr>
            <p:ph type="ctrTitle" hasCustomPrompt="1"/>
          </p:nvPr>
        </p:nvSpPr>
        <p:spPr>
          <a:xfrm>
            <a:off x="432000" y="431105"/>
            <a:ext cx="10051200" cy="461665"/>
          </a:xfrm>
          <a:prstGeom prst="rect">
            <a:avLst/>
          </a:prstGeom>
        </p:spPr>
        <p:txBody>
          <a:bodyPr>
            <a:spAutoFit/>
          </a:bodyPr>
          <a:lstStyle>
            <a:lvl1pPr marL="0" marR="0" indent="0" algn="l" defTabSz="1219200" rtl="0" eaLnBrk="1" fontAlgn="auto" latinLnBrk="0" hangingPunct="1">
              <a:lnSpc>
                <a:spcPct val="100000"/>
              </a:lnSpc>
              <a:spcBef>
                <a:spcPct val="0"/>
              </a:spcBef>
              <a:spcAft>
                <a:spcPct val="0"/>
              </a:spcAft>
              <a:buClrTx/>
              <a:buSzTx/>
              <a:buFontTx/>
              <a:buNone/>
              <a:defRPr kumimoji="0" lang="en-US" sz="2400" b="1" i="0" u="none" strike="noStrike" kern="1200" cap="all" spc="0" normalizeH="0" baseline="0" noProof="0" smtClean="0">
                <a:ln>
                  <a:noFill/>
                </a:ln>
                <a:solidFill>
                  <a:srgbClr val="595959"/>
                </a:solidFill>
                <a:effectLst/>
                <a:uLnTx/>
                <a:uFillTx/>
                <a:latin typeface="Trebuchet MS" panose="020B0603020202020204" pitchFamily="34" charset="0"/>
                <a:ea typeface="+mj-ea"/>
                <a:cs typeface="+mj-cs"/>
              </a:defRPr>
            </a:lvl1pPr>
          </a:lstStyle>
          <a:p>
            <a:pPr marL="0" marR="0" lvl="0" indent="0" algn="l" defTabSz="1219200" rtl="0" eaLnBrk="1" fontAlgn="auto" latinLnBrk="0" hangingPunct="1">
              <a:lnSpc>
                <a:spcPct val="100000"/>
              </a:lnSpc>
              <a:spcBef>
                <a:spcPct val="0"/>
              </a:spcBef>
              <a:spcAft>
                <a:spcPct val="0"/>
              </a:spcAft>
              <a:buClrTx/>
              <a:buSzTx/>
              <a:buFontTx/>
              <a:buNone/>
              <a:defRPr/>
            </a:pPr>
            <a:r>
              <a:rPr lang="en-US"/>
              <a:t>TITLE OF THE SLIDE GOES HERE</a:t>
            </a:r>
            <a:endParaRPr lang="en-US"/>
          </a:p>
        </p:txBody>
      </p:sp>
      <p:grpSp>
        <p:nvGrpSpPr>
          <p:cNvPr id="4" name="Group 3"/>
          <p:cNvGrpSpPr/>
          <p:nvPr userDrawn="1"/>
        </p:nvGrpSpPr>
        <p:grpSpPr>
          <a:xfrm>
            <a:off x="143175" y="6528235"/>
            <a:ext cx="1520077" cy="297453"/>
            <a:chOff x="297155" y="3564498"/>
            <a:chExt cx="855044" cy="167318"/>
          </a:xfrm>
        </p:grpSpPr>
        <p:pic>
          <p:nvPicPr>
            <p:cNvPr id="5" name="Picture 4"/>
            <p:cNvPicPr>
              <a:picLocks noChangeAspect="1"/>
            </p:cNvPicPr>
            <p:nvPr userDrawn="1"/>
          </p:nvPicPr>
          <p:blipFill>
            <a:blip r:embed="rId2"/>
            <a:stretch>
              <a:fillRect/>
            </a:stretch>
          </p:blipFill>
          <p:spPr>
            <a:xfrm>
              <a:off x="297155" y="3588877"/>
              <a:ext cx="256776" cy="135908"/>
            </a:xfrm>
            <a:prstGeom prst="rect">
              <a:avLst/>
            </a:prstGeom>
          </p:spPr>
        </p:pic>
        <p:sp>
          <p:nvSpPr>
            <p:cNvPr id="6" name="Rectangle 5"/>
            <p:cNvSpPr/>
            <p:nvPr userDrawn="1"/>
          </p:nvSpPr>
          <p:spPr>
            <a:xfrm>
              <a:off x="492234" y="3564498"/>
              <a:ext cx="659965" cy="167318"/>
            </a:xfrm>
            <a:prstGeom prst="rect">
              <a:avLst/>
            </a:prstGeom>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335"/>
                <a:t>cloud@core</a:t>
              </a:r>
              <a:r>
                <a:rPr lang="en-US" sz="1335" baseline="30000"/>
                <a:t>TM</a:t>
              </a:r>
              <a:endParaRPr lang="en-US" sz="1335" baseline="30000"/>
            </a:p>
          </p:txBody>
        </p:sp>
      </p:gr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Inner 1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 y="0"/>
            <a:ext cx="12191999" cy="6858000"/>
          </a:xfrm>
          <a:prstGeom prst="rect">
            <a:avLst/>
          </a:prstGeom>
        </p:spPr>
      </p:pic>
      <p:sp>
        <p:nvSpPr>
          <p:cNvPr id="3" name="Rectangle 2"/>
          <p:cNvSpPr/>
          <p:nvPr userDrawn="1"/>
        </p:nvSpPr>
        <p:spPr>
          <a:xfrm>
            <a:off x="2" y="2211"/>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2" name="Title 4"/>
          <p:cNvSpPr>
            <a:spLocks noGrp="1"/>
          </p:cNvSpPr>
          <p:nvPr>
            <p:ph type="title" hasCustomPrompt="1"/>
          </p:nvPr>
        </p:nvSpPr>
        <p:spPr>
          <a:xfrm>
            <a:off x="432000" y="266706"/>
            <a:ext cx="11328200"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endParaRPr lang="en-US"/>
          </a:p>
        </p:txBody>
      </p:sp>
      <p:grpSp>
        <p:nvGrpSpPr>
          <p:cNvPr id="4" name="Group 3"/>
          <p:cNvGrpSpPr/>
          <p:nvPr userDrawn="1"/>
        </p:nvGrpSpPr>
        <p:grpSpPr>
          <a:xfrm>
            <a:off x="8887461" y="6323439"/>
            <a:ext cx="3462089" cy="535853"/>
            <a:chOff x="6671310" y="4750199"/>
            <a:chExt cx="2596567" cy="401890"/>
          </a:xfrm>
        </p:grpSpPr>
        <p:sp>
          <p:nvSpPr>
            <p:cNvPr id="5" name="TextBox 4"/>
            <p:cNvSpPr txBox="1"/>
            <p:nvPr userDrawn="1"/>
          </p:nvSpPr>
          <p:spPr>
            <a:xfrm>
              <a:off x="6671310" y="4750199"/>
              <a:ext cx="2146935" cy="176924"/>
            </a:xfrm>
            <a:prstGeom prst="rect">
              <a:avLst/>
            </a:prstGeom>
            <a:noFill/>
          </p:spPr>
          <p:txBody>
            <a:bodyPr wrap="square" rtlCol="0">
              <a:spAutoFit/>
            </a:bodyPr>
            <a:lstStyle/>
            <a:p>
              <a:pPr algn="r"/>
              <a:r>
                <a:rPr lang="en-US" sz="935">
                  <a:solidFill>
                    <a:schemeClr val="bg1">
                      <a:lumMod val="75000"/>
                    </a:schemeClr>
                  </a:solidFill>
                </a:rPr>
                <a:t>YOUR DIGITAL BRIDGE FOR TRANSFORMATION</a:t>
              </a:r>
              <a:endParaRPr lang="en-US" sz="935" baseline="30000">
                <a:solidFill>
                  <a:schemeClr val="bg1">
                    <a:lumMod val="75000"/>
                  </a:schemeClr>
                </a:solidFill>
              </a:endParaRPr>
            </a:p>
          </p:txBody>
        </p:sp>
        <p:sp>
          <p:nvSpPr>
            <p:cNvPr id="15" name="TextBox 14"/>
            <p:cNvSpPr txBox="1"/>
            <p:nvPr userDrawn="1"/>
          </p:nvSpPr>
          <p:spPr>
            <a:xfrm>
              <a:off x="8880055" y="4750199"/>
              <a:ext cx="387822" cy="176924"/>
            </a:xfrm>
            <a:prstGeom prst="rect">
              <a:avLst/>
            </a:prstGeom>
            <a:noFill/>
          </p:spPr>
          <p:txBody>
            <a:bodyPr wrap="square" rtlCol="0">
              <a:spAutoFit/>
            </a:bodyPr>
            <a:lstStyle/>
            <a:p>
              <a:pPr algn="l"/>
              <a:r>
                <a:rPr lang="en-US" sz="935" b="1">
                  <a:solidFill>
                    <a:srgbClr val="B9D300"/>
                  </a:solidFill>
                </a:rPr>
                <a:t>4.0</a:t>
              </a:r>
              <a:endParaRPr lang="en-US" sz="935" b="1" baseline="30000">
                <a:solidFill>
                  <a:srgbClr val="B9D300"/>
                </a:solidFill>
              </a:endParaRPr>
            </a:p>
          </p:txBody>
        </p:sp>
        <p:sp>
          <p:nvSpPr>
            <p:cNvPr id="17" name="Rectangle 16"/>
            <p:cNvSpPr/>
            <p:nvPr userDrawn="1"/>
          </p:nvSpPr>
          <p:spPr>
            <a:xfrm>
              <a:off x="8774645" y="4792089"/>
              <a:ext cx="44291" cy="360000"/>
            </a:xfrm>
            <a:prstGeom prst="rect">
              <a:avLst/>
            </a:prstGeom>
            <a:solidFill>
              <a:srgbClr val="64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8" name="Rectangle 17"/>
            <p:cNvSpPr/>
            <p:nvPr userDrawn="1"/>
          </p:nvSpPr>
          <p:spPr>
            <a:xfrm rot="16200000">
              <a:off x="7867908" y="4016177"/>
              <a:ext cx="44291" cy="1980000"/>
            </a:xfrm>
            <a:prstGeom prst="rect">
              <a:avLst/>
            </a:prstGeom>
            <a:solidFill>
              <a:srgbClr val="64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9" name="Rectangle 18"/>
            <p:cNvSpPr/>
            <p:nvPr userDrawn="1"/>
          </p:nvSpPr>
          <p:spPr>
            <a:xfrm rot="16200000">
              <a:off x="7845195" y="3989593"/>
              <a:ext cx="17717" cy="1908000"/>
            </a:xfrm>
            <a:prstGeom prst="rect">
              <a:avLst/>
            </a:prstGeom>
            <a:solidFill>
              <a:srgbClr val="64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23" name="Group 22"/>
            <p:cNvGrpSpPr/>
            <p:nvPr userDrawn="1"/>
          </p:nvGrpSpPr>
          <p:grpSpPr>
            <a:xfrm>
              <a:off x="8893110" y="4792089"/>
              <a:ext cx="260291" cy="360000"/>
              <a:chOff x="7976131" y="1661056"/>
              <a:chExt cx="1057822" cy="1463036"/>
            </a:xfrm>
          </p:grpSpPr>
          <p:sp>
            <p:nvSpPr>
              <p:cNvPr id="16" name="Rectangle 15"/>
              <p:cNvSpPr/>
              <p:nvPr userDrawn="1"/>
            </p:nvSpPr>
            <p:spPr>
              <a:xfrm>
                <a:off x="7976131" y="1661056"/>
                <a:ext cx="179998" cy="1463036"/>
              </a:xfrm>
              <a:prstGeom prst="rect">
                <a:avLst/>
              </a:prstGeom>
              <a:solidFill>
                <a:srgbClr val="B9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0" name="Rectangle 19"/>
              <p:cNvSpPr/>
              <p:nvPr userDrawn="1"/>
            </p:nvSpPr>
            <p:spPr>
              <a:xfrm rot="16200000">
                <a:off x="8563875" y="1867116"/>
                <a:ext cx="72002" cy="819302"/>
              </a:xfrm>
              <a:prstGeom prst="rect">
                <a:avLst/>
              </a:prstGeom>
              <a:solidFill>
                <a:srgbClr val="B9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1" name="Rectangle 20"/>
              <p:cNvSpPr/>
              <p:nvPr userDrawn="1"/>
            </p:nvSpPr>
            <p:spPr>
              <a:xfrm rot="16200000">
                <a:off x="8505043" y="2092200"/>
                <a:ext cx="179998" cy="877822"/>
              </a:xfrm>
              <a:prstGeom prst="rect">
                <a:avLst/>
              </a:prstGeom>
              <a:solidFill>
                <a:srgbClr val="B9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grpSp>
      <p:sp>
        <p:nvSpPr>
          <p:cNvPr id="11" name="Rectangle: Top Corners Rounded 10"/>
          <p:cNvSpPr/>
          <p:nvPr userDrawn="1"/>
        </p:nvSpPr>
        <p:spPr>
          <a:xfrm rot="5400000">
            <a:off x="95800" y="6357988"/>
            <a:ext cx="240000" cy="432000"/>
          </a:xfrm>
          <a:prstGeom prst="round2SameRect">
            <a:avLst>
              <a:gd name="adj1" fmla="val 50000"/>
              <a:gd name="adj2" fmla="val 0"/>
            </a:avLst>
          </a:prstGeom>
          <a:solidFill>
            <a:srgbClr val="556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3" name="TextBox 12"/>
          <p:cNvSpPr txBox="1"/>
          <p:nvPr userDrawn="1"/>
        </p:nvSpPr>
        <p:spPr>
          <a:xfrm>
            <a:off x="-199" y="6430359"/>
            <a:ext cx="431801" cy="256545"/>
          </a:xfrm>
          <a:prstGeom prst="rect">
            <a:avLst/>
          </a:prstGeom>
          <a:noFill/>
        </p:spPr>
        <p:txBody>
          <a:bodyPr wrap="square" rtlCol="0">
            <a:spAutoFit/>
          </a:bodyPr>
          <a:lstStyle/>
          <a:p>
            <a:fld id="{D6AB342A-830E-438F-A6A8-BEDF509AB0A8}" type="slidenum">
              <a:rPr lang="en-US" sz="1065" smtClean="0">
                <a:solidFill>
                  <a:schemeClr val="bg1">
                    <a:lumMod val="75000"/>
                  </a:schemeClr>
                </a:solidFill>
              </a:rPr>
            </a:fld>
            <a:endParaRPr lang="en-US" sz="1065">
              <a:solidFill>
                <a:schemeClr val="bg1">
                  <a:lumMod val="75000"/>
                </a:scheme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4"/>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dirty="0"/>
          </a:p>
        </p:txBody>
      </p:sp>
      <p:pic>
        <p:nvPicPr>
          <p:cNvPr id="23" name="Picture 22" descr="http://skillwise.in/consulting/images_new/logo/sify.png"/>
          <p:cNvPicPr>
            <a:picLocks noChangeAspect="1" noChangeArrowheads="1"/>
          </p:cNvPicPr>
          <p:nvPr userDrawn="1"/>
        </p:nvPicPr>
        <p:blipFill>
          <a:blip r:embed="rId3" cstate="screen"/>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userDrawn="1"/>
        </p:nvGrpSpPr>
        <p:grpSpPr>
          <a:xfrm>
            <a:off x="388419" y="5298989"/>
            <a:ext cx="11353773" cy="1010795"/>
            <a:chOff x="388418" y="4989095"/>
            <a:chExt cx="11353773" cy="1010794"/>
          </a:xfrm>
        </p:grpSpPr>
        <p:cxnSp>
          <p:nvCxnSpPr>
            <p:cNvPr id="4" name="Straight Connector 3"/>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screen"/>
            <a:stretch>
              <a:fillRect/>
            </a:stretch>
          </p:blipFill>
          <p:spPr>
            <a:xfrm>
              <a:off x="388418" y="4994607"/>
              <a:ext cx="11353773" cy="1005282"/>
            </a:xfrm>
            <a:prstGeom prst="rect">
              <a:avLst/>
            </a:prstGeom>
          </p:spPr>
        </p:pic>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Rectangle 1"/>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18"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p:cNvSpPr>
            <a:spLocks noGrp="1"/>
          </p:cNvSpPr>
          <p:nvPr>
            <p:ph type="body" sz="quarter" idx="13" hasCustomPrompt="1"/>
          </p:nvPr>
        </p:nvSpPr>
        <p:spPr>
          <a:xfrm>
            <a:off x="445466" y="1316568"/>
            <a:ext cx="5889719" cy="2088176"/>
          </a:xfrm>
        </p:spPr>
        <p:txBody>
          <a:bodyPr>
            <a:noAutofit/>
          </a:bodyPr>
          <a:lstStyle>
            <a:lvl1pPr marL="0" indent="0" algn="l">
              <a:lnSpc>
                <a:spcPts val="4535"/>
              </a:lnSpc>
              <a:spcBef>
                <a:spcPts val="0"/>
              </a:spcBef>
              <a:buNone/>
              <a:defRPr sz="4265" b="1" cap="all" baseline="0">
                <a:solidFill>
                  <a:schemeClr val="bg1"/>
                </a:solidFill>
              </a:defRPr>
            </a:lvl1pPr>
          </a:lstStyle>
          <a:p>
            <a:pPr lvl="0"/>
            <a:r>
              <a:rPr lang="en-US"/>
              <a:t>TITLE OF THE SLIDE - LINE ONE</a:t>
            </a:r>
            <a:endParaRPr lang="en-IN"/>
          </a:p>
        </p:txBody>
      </p:sp>
      <p:sp>
        <p:nvSpPr>
          <p:cNvPr id="29" name="Text Placeholder 16"/>
          <p:cNvSpPr>
            <a:spLocks noGrp="1"/>
          </p:cNvSpPr>
          <p:nvPr>
            <p:ph type="body" sz="quarter" idx="14" hasCustomPrompt="1"/>
          </p:nvPr>
        </p:nvSpPr>
        <p:spPr>
          <a:xfrm>
            <a:off x="445467" y="3429001"/>
            <a:ext cx="9755085" cy="454763"/>
          </a:xfrm>
        </p:spPr>
        <p:txBody>
          <a:bodyPr>
            <a:noAutofit/>
          </a:bodyPr>
          <a:lstStyle>
            <a:lvl1pPr marL="0" indent="0">
              <a:lnSpc>
                <a:spcPts val="2665"/>
              </a:lnSpc>
              <a:spcBef>
                <a:spcPts val="0"/>
              </a:spcBef>
              <a:buNone/>
              <a:defRPr sz="2400" b="1" cap="none" baseline="0">
                <a:solidFill>
                  <a:srgbClr val="BED730"/>
                </a:solidFill>
              </a:defRPr>
            </a:lvl1pPr>
          </a:lstStyle>
          <a:p>
            <a:pPr lvl="0"/>
            <a:r>
              <a:rPr lang="en-US"/>
              <a:t>Sub Title </a:t>
            </a:r>
            <a:endParaRPr lang="en-US"/>
          </a:p>
        </p:txBody>
      </p:sp>
      <p:sp>
        <p:nvSpPr>
          <p:cNvPr id="30" name="Text Placeholder 16"/>
          <p:cNvSpPr>
            <a:spLocks noGrp="1"/>
          </p:cNvSpPr>
          <p:nvPr>
            <p:ph type="body" sz="quarter" idx="15" hasCustomPrompt="1"/>
          </p:nvPr>
        </p:nvSpPr>
        <p:spPr>
          <a:xfrm>
            <a:off x="445465" y="3995282"/>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a:t>Month 2023</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5" name="Date Placeholder 4"/>
          <p:cNvSpPr>
            <a:spLocks noGrp="1"/>
          </p:cNvSpPr>
          <p:nvPr>
            <p:ph type="dt" sz="half" idx="10"/>
          </p:nvPr>
        </p:nvSpPr>
        <p:spPr/>
        <p:txBody>
          <a:bodyPr/>
          <a:lstStyle/>
          <a:p>
            <a:fld id="{86EE0816-8446-4FB1-B159-8478780CF3C9}"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9383F83-CC54-48BD-BF8F-ABA14804CC27}" type="slidenum">
              <a:rPr lang="en-IN" smtClean="0"/>
            </a:fld>
            <a:endParaRPr lang="en-I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3"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1" y="0"/>
            <a:ext cx="12192001" cy="6858000"/>
          </a:xfrm>
          <a:prstGeom prst="rect">
            <a:avLst/>
          </a:prstGeom>
          <a:solidFill>
            <a:schemeClr val="tx2">
              <a:lumMod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18"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7" name="Text Placeholder 16"/>
          <p:cNvSpPr>
            <a:spLocks noGrp="1"/>
          </p:cNvSpPr>
          <p:nvPr>
            <p:ph type="body" sz="quarter" idx="13" hasCustomPrompt="1"/>
          </p:nvPr>
        </p:nvSpPr>
        <p:spPr>
          <a:xfrm>
            <a:off x="445467" y="1971795"/>
            <a:ext cx="5650533" cy="1271581"/>
          </a:xfrm>
        </p:spPr>
        <p:txBody>
          <a:bodyPr>
            <a:noAutofit/>
          </a:bodyPr>
          <a:lstStyle>
            <a:lvl1pPr marL="0" indent="0" algn="l">
              <a:lnSpc>
                <a:spcPts val="4535"/>
              </a:lnSpc>
              <a:spcBef>
                <a:spcPts val="0"/>
              </a:spcBef>
              <a:buNone/>
              <a:defRPr sz="4265" b="1" cap="all" baseline="0">
                <a:solidFill>
                  <a:schemeClr val="bg1"/>
                </a:solidFill>
              </a:defRPr>
            </a:lvl1pPr>
          </a:lstStyle>
          <a:p>
            <a:pPr lvl="0"/>
            <a:r>
              <a:rPr lang="en-US" dirty="0"/>
              <a:t>TITLE OF THE SLIDE - LINE ONE</a:t>
            </a:r>
            <a:endParaRPr lang="en-IN" dirty="0"/>
          </a:p>
        </p:txBody>
      </p:sp>
      <p:sp>
        <p:nvSpPr>
          <p:cNvPr id="8" name="Text Placeholder 16"/>
          <p:cNvSpPr>
            <a:spLocks noGrp="1"/>
          </p:cNvSpPr>
          <p:nvPr>
            <p:ph type="body" sz="quarter" idx="14" hasCustomPrompt="1"/>
          </p:nvPr>
        </p:nvSpPr>
        <p:spPr>
          <a:xfrm>
            <a:off x="445467" y="4438605"/>
            <a:ext cx="5411351" cy="454763"/>
          </a:xfrm>
        </p:spPr>
        <p:txBody>
          <a:bodyPr>
            <a:noAutofit/>
          </a:bodyPr>
          <a:lstStyle>
            <a:lvl1pPr marL="0" indent="0">
              <a:lnSpc>
                <a:spcPts val="2665"/>
              </a:lnSpc>
              <a:spcBef>
                <a:spcPts val="0"/>
              </a:spcBef>
              <a:buNone/>
              <a:defRPr sz="2400" b="1" cap="none" baseline="0">
                <a:solidFill>
                  <a:srgbClr val="BED730"/>
                </a:solidFill>
              </a:defRPr>
            </a:lvl1pPr>
          </a:lstStyle>
          <a:p>
            <a:pPr lvl="0"/>
            <a:r>
              <a:rPr lang="en-US" dirty="0"/>
              <a:t>Sub Title </a:t>
            </a:r>
            <a:endParaRPr lang="en-US" dirty="0"/>
          </a:p>
        </p:txBody>
      </p:sp>
      <p:sp>
        <p:nvSpPr>
          <p:cNvPr id="9" name="Text Placeholder 16"/>
          <p:cNvSpPr>
            <a:spLocks noGrp="1"/>
          </p:cNvSpPr>
          <p:nvPr>
            <p:ph type="body" sz="quarter" idx="15" hasCustomPrompt="1"/>
          </p:nvPr>
        </p:nvSpPr>
        <p:spPr>
          <a:xfrm>
            <a:off x="445465" y="5238690"/>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dirty="0"/>
              <a:t>Month 2023</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3"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1" y="0"/>
            <a:ext cx="12192001" cy="6858000"/>
          </a:xfrm>
          <a:prstGeom prst="rect">
            <a:avLst/>
          </a:prstGeom>
          <a:solidFill>
            <a:srgbClr val="0A182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18"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7" name="Text Placeholder 16"/>
          <p:cNvSpPr>
            <a:spLocks noGrp="1"/>
          </p:cNvSpPr>
          <p:nvPr>
            <p:ph type="body" sz="quarter" idx="13" hasCustomPrompt="1"/>
          </p:nvPr>
        </p:nvSpPr>
        <p:spPr>
          <a:xfrm>
            <a:off x="445466" y="1971795"/>
            <a:ext cx="5889719" cy="1457205"/>
          </a:xfrm>
        </p:spPr>
        <p:txBody>
          <a:bodyPr>
            <a:noAutofit/>
          </a:bodyPr>
          <a:lstStyle>
            <a:lvl1pPr marL="0" indent="0" algn="l">
              <a:lnSpc>
                <a:spcPts val="4535"/>
              </a:lnSpc>
              <a:spcBef>
                <a:spcPts val="0"/>
              </a:spcBef>
              <a:buNone/>
              <a:defRPr sz="4265" b="1" cap="all" baseline="0">
                <a:solidFill>
                  <a:schemeClr val="bg1"/>
                </a:solidFill>
              </a:defRPr>
            </a:lvl1pPr>
          </a:lstStyle>
          <a:p>
            <a:pPr lvl="0"/>
            <a:r>
              <a:rPr lang="en-US" dirty="0"/>
              <a:t>TITLE OF THE SLIDE - LINE ONE</a:t>
            </a:r>
            <a:endParaRPr lang="en-IN" dirty="0"/>
          </a:p>
        </p:txBody>
      </p:sp>
      <p:sp>
        <p:nvSpPr>
          <p:cNvPr id="8" name="Text Placeholder 16"/>
          <p:cNvSpPr>
            <a:spLocks noGrp="1"/>
          </p:cNvSpPr>
          <p:nvPr>
            <p:ph type="body" sz="quarter" idx="14" hasCustomPrompt="1"/>
          </p:nvPr>
        </p:nvSpPr>
        <p:spPr>
          <a:xfrm>
            <a:off x="445467" y="4499752"/>
            <a:ext cx="6935280" cy="454763"/>
          </a:xfrm>
        </p:spPr>
        <p:txBody>
          <a:bodyPr>
            <a:noAutofit/>
          </a:bodyPr>
          <a:lstStyle>
            <a:lvl1pPr marL="0" indent="0">
              <a:lnSpc>
                <a:spcPts val="2665"/>
              </a:lnSpc>
              <a:spcBef>
                <a:spcPts val="0"/>
              </a:spcBef>
              <a:buNone/>
              <a:defRPr sz="2400" b="1" cap="none" baseline="0">
                <a:solidFill>
                  <a:srgbClr val="BED730"/>
                </a:solidFill>
              </a:defRPr>
            </a:lvl1pPr>
          </a:lstStyle>
          <a:p>
            <a:pPr lvl="0"/>
            <a:r>
              <a:rPr lang="en-US" dirty="0"/>
              <a:t>Sub Title </a:t>
            </a:r>
            <a:endParaRPr lang="en-US" dirty="0"/>
          </a:p>
        </p:txBody>
      </p:sp>
      <p:sp>
        <p:nvSpPr>
          <p:cNvPr id="9" name="Text Placeholder 16"/>
          <p:cNvSpPr>
            <a:spLocks noGrp="1"/>
          </p:cNvSpPr>
          <p:nvPr>
            <p:ph type="body" sz="quarter" idx="15" hasCustomPrompt="1"/>
          </p:nvPr>
        </p:nvSpPr>
        <p:spPr>
          <a:xfrm>
            <a:off x="445465" y="5053953"/>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dirty="0"/>
              <a:t>Month 2023</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1" y="0"/>
            <a:ext cx="12192001" cy="6858000"/>
          </a:xfrm>
          <a:prstGeom prst="rect">
            <a:avLst/>
          </a:prstGeom>
          <a:solidFill>
            <a:srgbClr val="0A182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18"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7" name="Text Placeholder 16"/>
          <p:cNvSpPr>
            <a:spLocks noGrp="1"/>
          </p:cNvSpPr>
          <p:nvPr>
            <p:ph type="body" sz="quarter" idx="13" hasCustomPrompt="1"/>
          </p:nvPr>
        </p:nvSpPr>
        <p:spPr>
          <a:xfrm>
            <a:off x="445467" y="1971795"/>
            <a:ext cx="5650533" cy="1271581"/>
          </a:xfrm>
        </p:spPr>
        <p:txBody>
          <a:bodyPr>
            <a:noAutofit/>
          </a:bodyPr>
          <a:lstStyle>
            <a:lvl1pPr marL="0" indent="0" algn="l">
              <a:lnSpc>
                <a:spcPts val="4535"/>
              </a:lnSpc>
              <a:spcBef>
                <a:spcPts val="0"/>
              </a:spcBef>
              <a:buNone/>
              <a:defRPr sz="4265" b="1" cap="all" baseline="0">
                <a:solidFill>
                  <a:schemeClr val="bg1"/>
                </a:solidFill>
              </a:defRPr>
            </a:lvl1pPr>
          </a:lstStyle>
          <a:p>
            <a:pPr lvl="0"/>
            <a:r>
              <a:rPr lang="en-US" dirty="0"/>
              <a:t>TITLE OF THE SLIDE - LINE ONE</a:t>
            </a:r>
            <a:endParaRPr lang="en-IN" dirty="0"/>
          </a:p>
        </p:txBody>
      </p:sp>
      <p:sp>
        <p:nvSpPr>
          <p:cNvPr id="8" name="Text Placeholder 16"/>
          <p:cNvSpPr>
            <a:spLocks noGrp="1"/>
          </p:cNvSpPr>
          <p:nvPr>
            <p:ph type="body" sz="quarter" idx="14" hasCustomPrompt="1"/>
          </p:nvPr>
        </p:nvSpPr>
        <p:spPr>
          <a:xfrm>
            <a:off x="445467" y="4438605"/>
            <a:ext cx="5411351" cy="454763"/>
          </a:xfrm>
        </p:spPr>
        <p:txBody>
          <a:bodyPr>
            <a:noAutofit/>
          </a:bodyPr>
          <a:lstStyle>
            <a:lvl1pPr marL="0" indent="0">
              <a:lnSpc>
                <a:spcPts val="2665"/>
              </a:lnSpc>
              <a:spcBef>
                <a:spcPts val="0"/>
              </a:spcBef>
              <a:buNone/>
              <a:defRPr sz="2400" b="1" cap="none" baseline="0">
                <a:solidFill>
                  <a:srgbClr val="BED730"/>
                </a:solidFill>
              </a:defRPr>
            </a:lvl1pPr>
          </a:lstStyle>
          <a:p>
            <a:pPr lvl="0"/>
            <a:r>
              <a:rPr lang="en-US" dirty="0"/>
              <a:t>Sub Title </a:t>
            </a:r>
            <a:endParaRPr lang="en-US" dirty="0"/>
          </a:p>
        </p:txBody>
      </p:sp>
      <p:sp>
        <p:nvSpPr>
          <p:cNvPr id="9" name="Text Placeholder 16"/>
          <p:cNvSpPr>
            <a:spLocks noGrp="1"/>
          </p:cNvSpPr>
          <p:nvPr>
            <p:ph type="body" sz="quarter" idx="15" hasCustomPrompt="1"/>
          </p:nvPr>
        </p:nvSpPr>
        <p:spPr>
          <a:xfrm>
            <a:off x="445465" y="5238690"/>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dirty="0"/>
              <a:t>Month 2023</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3" y="0"/>
            <a:ext cx="12191999" cy="6858000"/>
          </a:xfrm>
          <a:prstGeom prst="rect">
            <a:avLst/>
          </a:prstGeom>
        </p:spPr>
      </p:pic>
      <p:sp>
        <p:nvSpPr>
          <p:cNvPr id="4" name="Rectangle 3"/>
          <p:cNvSpPr/>
          <p:nvPr userDrawn="1"/>
        </p:nvSpPr>
        <p:spPr>
          <a:xfrm>
            <a:off x="3"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11" name="Title 4"/>
          <p:cNvSpPr>
            <a:spLocks noGrp="1"/>
          </p:cNvSpPr>
          <p:nvPr>
            <p:ph type="title" hasCustomPrompt="1"/>
          </p:nvPr>
        </p:nvSpPr>
        <p:spPr>
          <a:xfrm>
            <a:off x="432000" y="297482"/>
            <a:ext cx="10049933" cy="584765"/>
          </a:xfrm>
        </p:spPr>
        <p:txBody>
          <a:bodyPr/>
          <a:lstStyle>
            <a:lvl1pPr>
              <a:defRPr sz="3200" baseline="0">
                <a:solidFill>
                  <a:srgbClr val="BED730"/>
                </a:solidFill>
                <a:latin typeface="TheSansOffice" panose="020B0503040302060204" pitchFamily="34" charset="0"/>
              </a:defRPr>
            </a:lvl1pPr>
          </a:lstStyle>
          <a:p>
            <a:r>
              <a:rPr lang="en-US"/>
              <a:t>TITLE OF THE SLIDE GOES HERE</a:t>
            </a:r>
            <a:endParaRPr lang="en-US"/>
          </a:p>
        </p:txBody>
      </p:sp>
      <p:sp>
        <p:nvSpPr>
          <p:cNvPr id="2" name="TextBox 1"/>
          <p:cNvSpPr txBox="1"/>
          <p:nvPr userDrawn="1"/>
        </p:nvSpPr>
        <p:spPr>
          <a:xfrm>
            <a:off x="9976812" y="6555351"/>
            <a:ext cx="2257273" cy="276999"/>
          </a:xfrm>
          <a:prstGeom prst="rect">
            <a:avLst/>
          </a:prstGeom>
          <a:noFill/>
        </p:spPr>
        <p:txBody>
          <a:bodyPr wrap="square" rtlCol="0">
            <a:spAutoFit/>
          </a:bodyPr>
          <a:lstStyle/>
          <a:p>
            <a:pPr algn="r"/>
            <a:endParaRPr lang="en-IN" sz="1200" dirty="0">
              <a:solidFill>
                <a:schemeClr val="bg1">
                  <a:lumMod val="75000"/>
                </a:scheme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3" y="0"/>
            <a:ext cx="12191999" cy="6858000"/>
          </a:xfrm>
          <a:prstGeom prst="rect">
            <a:avLst/>
          </a:prstGeom>
        </p:spPr>
      </p:pic>
      <p:sp>
        <p:nvSpPr>
          <p:cNvPr id="3" name="Rectangle 2"/>
          <p:cNvSpPr/>
          <p:nvPr userDrawn="1"/>
        </p:nvSpPr>
        <p:spPr>
          <a:xfrm>
            <a:off x="3"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p:cNvSpPr>
            <a:spLocks noGrp="1"/>
          </p:cNvSpPr>
          <p:nvPr>
            <p:ph type="title" hasCustomPrompt="1"/>
          </p:nvPr>
        </p:nvSpPr>
        <p:spPr>
          <a:xfrm>
            <a:off x="432000" y="297482"/>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2"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p:cNvSpPr/>
          <p:nvPr userDrawn="1"/>
        </p:nvSpPr>
        <p:spPr>
          <a:xfrm>
            <a:off x="-8673" y="5097105"/>
            <a:ext cx="12200673" cy="1760897"/>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dirty="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New">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Rectangle 1"/>
          <p:cNvSpPr/>
          <p:nvPr userDrawn="1"/>
        </p:nvSpPr>
        <p:spPr>
          <a:xfrm>
            <a:off x="2"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cxnSp>
        <p:nvCxnSpPr>
          <p:cNvPr id="3" name="Straight Connector 2"/>
          <p:cNvCxnSpPr/>
          <p:nvPr userDrawn="1"/>
        </p:nvCxnSpPr>
        <p:spPr>
          <a:xfrm>
            <a:off x="2" y="3626089"/>
            <a:ext cx="5856815"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3" cstate="screen">
            <a:biLevel thresh="25000"/>
          </a:blip>
          <a:stretch>
            <a:fillRect/>
          </a:stretch>
        </p:blipFill>
        <p:spPr>
          <a:xfrm>
            <a:off x="447972" y="3826631"/>
            <a:ext cx="5392669" cy="477476"/>
          </a:xfrm>
          <a:prstGeom prst="rect">
            <a:avLst/>
          </a:prstGeom>
        </p:spPr>
      </p:pic>
      <p:sp>
        <p:nvSpPr>
          <p:cNvPr id="6" name="Text Placeholder 3"/>
          <p:cNvSpPr>
            <a:spLocks noGrp="1"/>
          </p:cNvSpPr>
          <p:nvPr>
            <p:ph type="body" sz="quarter" idx="11" hasCustomPrompt="1"/>
          </p:nvPr>
        </p:nvSpPr>
        <p:spPr>
          <a:xfrm>
            <a:off x="427464" y="2761675"/>
            <a:ext cx="5429355" cy="663877"/>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THANK YOU</a:t>
            </a:r>
            <a:endParaRPr lang="en-US"/>
          </a:p>
        </p:txBody>
      </p:sp>
      <p:pic>
        <p:nvPicPr>
          <p:cNvPr id="7" name="Picture 2" descr="Image result for sify logo"/>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 y="0"/>
            <a:ext cx="12191999" cy="6858000"/>
          </a:xfrm>
          <a:prstGeom prst="rect">
            <a:avLst/>
          </a:prstGeom>
        </p:spPr>
      </p:pic>
      <p:sp>
        <p:nvSpPr>
          <p:cNvPr id="3" name="Rectangle 2"/>
          <p:cNvSpPr/>
          <p:nvPr userDrawn="1"/>
        </p:nvSpPr>
        <p:spPr>
          <a:xfrm>
            <a:off x="3"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4"/>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dirty="0"/>
          </a:p>
        </p:txBody>
      </p:sp>
      <p:pic>
        <p:nvPicPr>
          <p:cNvPr id="23" name="Picture 22" descr="http://skillwise.in/consulting/images_new/logo/sify.png"/>
          <p:cNvPicPr>
            <a:picLocks noChangeAspect="1" noChangeArrowheads="1"/>
          </p:cNvPicPr>
          <p:nvPr userDrawn="1"/>
        </p:nvPicPr>
        <p:blipFill>
          <a:blip r:embed="rId3" cstate="screen"/>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userDrawn="1"/>
        </p:nvGrpSpPr>
        <p:grpSpPr>
          <a:xfrm>
            <a:off x="388419" y="5298989"/>
            <a:ext cx="11353773" cy="1010795"/>
            <a:chOff x="388418" y="4989095"/>
            <a:chExt cx="11353773" cy="1010794"/>
          </a:xfrm>
        </p:grpSpPr>
        <p:cxnSp>
          <p:nvCxnSpPr>
            <p:cNvPr id="4" name="Straight Connector 3"/>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screen"/>
            <a:stretch>
              <a:fillRect/>
            </a:stretch>
          </p:blipFill>
          <p:spPr>
            <a:xfrm>
              <a:off x="388418" y="4994607"/>
              <a:ext cx="11353773" cy="1005282"/>
            </a:xfrm>
            <a:prstGeom prst="rect">
              <a:avLst/>
            </a:prstGeom>
          </p:spPr>
        </p:pic>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4"/>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dirty="0"/>
          </a:p>
        </p:txBody>
      </p:sp>
      <p:pic>
        <p:nvPicPr>
          <p:cNvPr id="23" name="Picture 22" descr="http://skillwise.in/consulting/images_new/logo/sify.png"/>
          <p:cNvPicPr>
            <a:picLocks noChangeAspect="1" noChangeArrowheads="1"/>
          </p:cNvPicPr>
          <p:nvPr userDrawn="1"/>
        </p:nvPicPr>
        <p:blipFill>
          <a:blip r:embed="rId3" cstate="screen"/>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userDrawn="1"/>
        </p:nvGrpSpPr>
        <p:grpSpPr>
          <a:xfrm>
            <a:off x="388419" y="5298989"/>
            <a:ext cx="11353773" cy="1010795"/>
            <a:chOff x="388418" y="4989095"/>
            <a:chExt cx="11353773" cy="1010794"/>
          </a:xfrm>
        </p:grpSpPr>
        <p:cxnSp>
          <p:nvCxnSpPr>
            <p:cNvPr id="4" name="Straight Connector 3"/>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screen"/>
            <a:stretch>
              <a:fillRect/>
            </a:stretch>
          </p:blipFill>
          <p:spPr>
            <a:xfrm>
              <a:off x="388418" y="4994607"/>
              <a:ext cx="11353773" cy="1005282"/>
            </a:xfrm>
            <a:prstGeom prst="rect">
              <a:avLst/>
            </a:prstGeom>
          </p:spPr>
        </p:pic>
      </p:grpSp>
      <p:pic>
        <p:nvPicPr>
          <p:cNvPr id="12" name="Picture 11"/>
          <p:cNvPicPr>
            <a:picLocks noChangeAspect="1"/>
          </p:cNvPicPr>
          <p:nvPr userDrawn="1"/>
        </p:nvPicPr>
        <p:blipFill>
          <a:blip r:embed="rId5" cstate="screen">
            <a:biLevel thresh="25000"/>
          </a:blip>
          <a:stretch>
            <a:fillRect/>
          </a:stretch>
        </p:blipFill>
        <p:spPr>
          <a:xfrm>
            <a:off x="388419" y="208570"/>
            <a:ext cx="1320021" cy="110799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7" name="Date Placeholder 6"/>
          <p:cNvSpPr>
            <a:spLocks noGrp="1"/>
          </p:cNvSpPr>
          <p:nvPr>
            <p:ph type="dt" sz="half" idx="10"/>
          </p:nvPr>
        </p:nvSpPr>
        <p:spPr/>
        <p:txBody>
          <a:bodyPr/>
          <a:lstStyle/>
          <a:p>
            <a:fld id="{86EE0816-8446-4FB1-B159-8478780CF3C9}" type="datetimeFigureOut">
              <a:rPr lang="en-IN" smtClean="0"/>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9383F83-CC54-48BD-BF8F-ABA14804CC27}" type="slidenum">
              <a:rPr lang="en-IN" smtClean="0"/>
            </a:fld>
            <a:endParaRPr lang="en-I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dirty="0"/>
              <a:t>TITLE OF THE SLIDE GOES HERE</a:t>
            </a:r>
            <a:endParaRPr lang="en-US" dirty="0"/>
          </a:p>
        </p:txBody>
      </p:sp>
      <p:sp>
        <p:nvSpPr>
          <p:cNvPr id="3" name="Content Placeholder 2"/>
          <p:cNvSpPr>
            <a:spLocks noGrp="1"/>
          </p:cNvSpPr>
          <p:nvPr>
            <p:ph idx="1"/>
          </p:nvPr>
        </p:nvSpPr>
        <p:spPr>
          <a:xfrm>
            <a:off x="432001" y="1368215"/>
            <a:ext cx="11216217" cy="4878071"/>
          </a:xfrm>
        </p:spPr>
        <p:txBody>
          <a:bodyPr/>
          <a:lstStyle>
            <a:lvl1pPr marL="302260" indent="-302260">
              <a:buFont typeface="Wingdings" panose="05000000000000000000" pitchFamily="2" charset="2"/>
              <a:buChar char="§"/>
              <a:defRPr/>
            </a:lvl1pPr>
            <a:lvl2pPr>
              <a:defRPr sz="2135"/>
            </a:lvl2pPr>
            <a:lvl3pPr marL="1056005">
              <a:defRPr sz="2135"/>
            </a:lvl3pPr>
            <a:lvl4pPr marL="1440180">
              <a:defRPr sz="1865"/>
            </a:lvl4pPr>
            <a:lvl5pPr marL="1776095">
              <a:defRPr sz="1865"/>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6" name="Slide Number Placeholder 5"/>
          <p:cNvSpPr>
            <a:spLocks noGrp="1"/>
          </p:cNvSpPr>
          <p:nvPr>
            <p:ph type="sldNum" sz="quarter" idx="12"/>
          </p:nvPr>
        </p:nvSpPr>
        <p:spPr/>
        <p:txBody>
          <a:bodyPr/>
          <a:lstStyle/>
          <a:p>
            <a:fld id="{D6AB342A-830E-438F-A6A8-BEDF509AB0A8}" type="slidenum">
              <a:rPr lang="en-US" smtClean="0"/>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Section Divider">
    <p:spTree>
      <p:nvGrpSpPr>
        <p:cNvPr id="1" name=""/>
        <p:cNvGrpSpPr/>
        <p:nvPr/>
      </p:nvGrpSpPr>
      <p:grpSpPr>
        <a:xfrm>
          <a:off x="0" y="0"/>
          <a:ext cx="0" cy="0"/>
          <a:chOff x="0" y="0"/>
          <a:chExt cx="0" cy="0"/>
        </a:xfrm>
      </p:grpSpPr>
      <p:pic>
        <p:nvPicPr>
          <p:cNvPr id="23" name="Picture 2" descr="Image result for digital transformation shutterstock"/>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657" b="6657"/>
          <a:stretch>
            <a:fillRect/>
          </a:stretch>
        </p:blipFill>
        <p:spPr bwMode="auto">
          <a:xfrm>
            <a:off x="3"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2118" y="0"/>
            <a:ext cx="12192001" cy="68580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nvGrpSpPr>
          <p:cNvPr id="25" name="Group 24"/>
          <p:cNvGrpSpPr/>
          <p:nvPr userDrawn="1"/>
        </p:nvGrpSpPr>
        <p:grpSpPr>
          <a:xfrm>
            <a:off x="8810985" y="2875670"/>
            <a:ext cx="1954179" cy="1106663"/>
            <a:chOff x="9753598" y="1"/>
            <a:chExt cx="1739885" cy="985307"/>
          </a:xfrm>
        </p:grpSpPr>
        <p:sp>
          <p:nvSpPr>
            <p:cNvPr id="26" name="Round Same Side Corner Rectangle 72"/>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pic>
          <p:nvPicPr>
            <p:cNvPr id="28" name="Picture 2" descr="Image result for sify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userDrawn="1"/>
        </p:nvGrpSpPr>
        <p:grpSpPr>
          <a:xfrm>
            <a:off x="-1" y="2173323"/>
            <a:ext cx="8466668" cy="2525040"/>
            <a:chOff x="-1" y="1629992"/>
            <a:chExt cx="6829063" cy="1893780"/>
          </a:xfrm>
        </p:grpSpPr>
        <p:sp>
          <p:nvSpPr>
            <p:cNvPr id="31" name="Rectangle 30"/>
            <p:cNvSpPr/>
            <p:nvPr/>
          </p:nvSpPr>
          <p:spPr>
            <a:xfrm>
              <a:off x="-1" y="1710769"/>
              <a:ext cx="6829063" cy="172513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2" name="Rectangle 31"/>
            <p:cNvSpPr/>
            <p:nvPr/>
          </p:nvSpPr>
          <p:spPr>
            <a:xfrm>
              <a:off x="0" y="1629992"/>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3" name="Rectangle 32"/>
            <p:cNvSpPr/>
            <p:nvPr/>
          </p:nvSpPr>
          <p:spPr>
            <a:xfrm>
              <a:off x="0" y="3475856"/>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grpSp>
        <p:nvGrpSpPr>
          <p:cNvPr id="34" name="Group 33"/>
          <p:cNvGrpSpPr/>
          <p:nvPr userDrawn="1"/>
        </p:nvGrpSpPr>
        <p:grpSpPr>
          <a:xfrm>
            <a:off x="11136403" y="2281025"/>
            <a:ext cx="1055596" cy="2300187"/>
            <a:chOff x="8352302" y="0"/>
            <a:chExt cx="791697" cy="5143500"/>
          </a:xfrm>
        </p:grpSpPr>
        <p:sp>
          <p:nvSpPr>
            <p:cNvPr id="35" name="Rectangle 34"/>
            <p:cNvSpPr/>
            <p:nvPr/>
          </p:nvSpPr>
          <p:spPr>
            <a:xfrm>
              <a:off x="8877270"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6" name="Rectangle 35"/>
            <p:cNvSpPr/>
            <p:nvPr/>
          </p:nvSpPr>
          <p:spPr>
            <a:xfrm>
              <a:off x="8613456"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sp>
          <p:nvSpPr>
            <p:cNvPr id="37" name="Rectangle 36"/>
            <p:cNvSpPr/>
            <p:nvPr/>
          </p:nvSpPr>
          <p:spPr>
            <a:xfrm>
              <a:off x="8352302"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Nova" panose="020B0504020202020204" pitchFamily="34" charset="0"/>
              </a:endParaRPr>
            </a:p>
          </p:txBody>
        </p:sp>
      </p:grpSp>
      <p:sp>
        <p:nvSpPr>
          <p:cNvPr id="38" name="Text Placeholder 3"/>
          <p:cNvSpPr>
            <a:spLocks noGrp="1"/>
          </p:cNvSpPr>
          <p:nvPr>
            <p:ph type="body" sz="quarter" idx="11" hasCustomPrompt="1"/>
          </p:nvPr>
        </p:nvSpPr>
        <p:spPr>
          <a:xfrm>
            <a:off x="488041" y="3086438"/>
            <a:ext cx="7267200" cy="698815"/>
          </a:xfrm>
        </p:spPr>
        <p:txBody>
          <a:bodyPr anchor="ctr">
            <a:normAutofit/>
          </a:bodyPr>
          <a:lstStyle>
            <a:lvl1pPr marL="0" indent="0">
              <a:buNone/>
              <a:defRPr sz="3200" b="1">
                <a:solidFill>
                  <a:schemeClr val="tx2">
                    <a:lumMod val="50000"/>
                  </a:schemeClr>
                </a:solidFill>
              </a:defRPr>
            </a:lvl1pPr>
          </a:lstStyle>
          <a:p>
            <a:pPr lvl="0"/>
            <a:r>
              <a:rPr lang="en-US" dirty="0"/>
              <a:t>SECTION DIVIDER</a:t>
            </a:r>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Rectangle 1"/>
          <p:cNvSpPr/>
          <p:nvPr userDrawn="1"/>
        </p:nvSpPr>
        <p:spPr>
          <a:xfrm>
            <a:off x="2"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18"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p:cNvSpPr>
            <a:spLocks noGrp="1"/>
          </p:cNvSpPr>
          <p:nvPr>
            <p:ph type="body" sz="quarter" idx="13" hasCustomPrompt="1"/>
          </p:nvPr>
        </p:nvSpPr>
        <p:spPr>
          <a:xfrm>
            <a:off x="445467" y="1908563"/>
            <a:ext cx="5411352" cy="2088176"/>
          </a:xfrm>
        </p:spPr>
        <p:txBody>
          <a:bodyPr>
            <a:noAutofit/>
          </a:bodyPr>
          <a:lstStyle>
            <a:lvl1pPr marL="0" indent="0" algn="l">
              <a:lnSpc>
                <a:spcPts val="4535"/>
              </a:lnSpc>
              <a:spcBef>
                <a:spcPts val="0"/>
              </a:spcBef>
              <a:buNone/>
              <a:defRPr sz="4265" b="1" cap="all" baseline="0">
                <a:solidFill>
                  <a:schemeClr val="bg1"/>
                </a:solidFill>
              </a:defRPr>
            </a:lvl1pPr>
          </a:lstStyle>
          <a:p>
            <a:pPr lvl="0"/>
            <a:r>
              <a:rPr lang="en-US" dirty="0"/>
              <a:t>TITLE OF THE SLIDE - LINE ONE</a:t>
            </a:r>
            <a:endParaRPr lang="en-IN" dirty="0"/>
          </a:p>
        </p:txBody>
      </p:sp>
      <p:sp>
        <p:nvSpPr>
          <p:cNvPr id="29" name="Text Placeholder 16"/>
          <p:cNvSpPr>
            <a:spLocks noGrp="1"/>
          </p:cNvSpPr>
          <p:nvPr>
            <p:ph type="body" sz="quarter" idx="14" hasCustomPrompt="1"/>
          </p:nvPr>
        </p:nvSpPr>
        <p:spPr>
          <a:xfrm>
            <a:off x="445467" y="3996739"/>
            <a:ext cx="5411351" cy="841181"/>
          </a:xfrm>
        </p:spPr>
        <p:txBody>
          <a:bodyPr>
            <a:noAutofit/>
          </a:bodyPr>
          <a:lstStyle>
            <a:lvl1pPr marL="0" indent="0">
              <a:lnSpc>
                <a:spcPts val="2665"/>
              </a:lnSpc>
              <a:spcBef>
                <a:spcPts val="0"/>
              </a:spcBef>
              <a:buNone/>
              <a:defRPr sz="2400" b="1" cap="none" baseline="0">
                <a:solidFill>
                  <a:srgbClr val="BED730"/>
                </a:solidFill>
              </a:defRPr>
            </a:lvl1pPr>
          </a:lstStyle>
          <a:p>
            <a:pPr lvl="0"/>
            <a:r>
              <a:rPr lang="en-US" dirty="0"/>
              <a:t>Sub Title </a:t>
            </a:r>
            <a:endParaRPr lang="en-US" dirty="0"/>
          </a:p>
        </p:txBody>
      </p:sp>
      <p:sp>
        <p:nvSpPr>
          <p:cNvPr id="30" name="Text Placeholder 16"/>
          <p:cNvSpPr>
            <a:spLocks noGrp="1"/>
          </p:cNvSpPr>
          <p:nvPr>
            <p:ph type="body" sz="quarter" idx="15" hasCustomPrompt="1"/>
          </p:nvPr>
        </p:nvSpPr>
        <p:spPr>
          <a:xfrm>
            <a:off x="445465" y="4949438"/>
            <a:ext cx="5411352" cy="369471"/>
          </a:xfrm>
        </p:spPr>
        <p:txBody>
          <a:bodyPr anchor="t">
            <a:noAutofit/>
          </a:bodyPr>
          <a:lstStyle>
            <a:lvl1pPr marL="0" indent="0">
              <a:lnSpc>
                <a:spcPts val="2400"/>
              </a:lnSpc>
              <a:buNone/>
              <a:defRPr sz="1600" b="0">
                <a:solidFill>
                  <a:schemeClr val="bg1">
                    <a:lumMod val="85000"/>
                  </a:schemeClr>
                </a:solidFill>
              </a:defRPr>
            </a:lvl1pPr>
          </a:lstStyle>
          <a:p>
            <a:pPr lvl="0"/>
            <a:r>
              <a:rPr lang="en-US" dirty="0"/>
              <a:t>Month 2023</a:t>
            </a:r>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3" y="0"/>
            <a:ext cx="12191999" cy="6858000"/>
          </a:xfrm>
          <a:prstGeom prst="rect">
            <a:avLst/>
          </a:prstGeom>
        </p:spPr>
      </p:pic>
      <p:sp>
        <p:nvSpPr>
          <p:cNvPr id="4" name="Rectangle 3"/>
          <p:cNvSpPr/>
          <p:nvPr userDrawn="1"/>
        </p:nvSpPr>
        <p:spPr>
          <a:xfrm>
            <a:off x="3"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8" name="TextBox 7"/>
          <p:cNvSpPr txBox="1"/>
          <p:nvPr userDrawn="1"/>
        </p:nvSpPr>
        <p:spPr>
          <a:xfrm>
            <a:off x="325120" y="6516899"/>
            <a:ext cx="1361440" cy="307777"/>
          </a:xfrm>
          <a:prstGeom prst="rect">
            <a:avLst/>
          </a:prstGeom>
          <a:noFill/>
        </p:spPr>
        <p:txBody>
          <a:bodyPr wrap="square" rtlCol="0">
            <a:spAutoFit/>
          </a:bodyPr>
          <a:lstStyle/>
          <a:p>
            <a:r>
              <a:rPr lang="en-US" sz="1400" dirty="0">
                <a:solidFill>
                  <a:schemeClr val="bg1"/>
                </a:solidFill>
              </a:rPr>
              <a:t>cloud@core</a:t>
            </a:r>
            <a:r>
              <a:rPr lang="en-US" sz="1065" baseline="30000" dirty="0">
                <a:solidFill>
                  <a:schemeClr val="bg1"/>
                </a:solidFill>
              </a:rPr>
              <a:t>TM</a:t>
            </a:r>
            <a:endParaRPr lang="en-US" sz="1400" baseline="30000" dirty="0">
              <a:solidFill>
                <a:schemeClr val="bg1"/>
              </a:solidFill>
            </a:endParaRPr>
          </a:p>
        </p:txBody>
      </p:sp>
      <p:pic>
        <p:nvPicPr>
          <p:cNvPr id="9"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42085" y="6571305"/>
            <a:ext cx="423587" cy="240000"/>
          </a:xfrm>
          <a:prstGeom prst="rect">
            <a:avLst/>
          </a:prstGeom>
          <a:extLst>
            <a:ext uri="{909E8E84-426E-40DD-AFC4-6F175D3DCCD1}">
              <a14:hiddenFill xmlns:a14="http://schemas.microsoft.com/office/drawing/2010/main">
                <a:solidFill>
                  <a:srgbClr val="FFFFFF"/>
                </a:solidFill>
              </a14:hiddenFill>
            </a:ext>
          </a:extLst>
        </p:spPr>
      </p:pic>
      <p:sp>
        <p:nvSpPr>
          <p:cNvPr id="11" name="Title 4"/>
          <p:cNvSpPr>
            <a:spLocks noGrp="1"/>
          </p:cNvSpPr>
          <p:nvPr>
            <p:ph type="title" hasCustomPrompt="1"/>
          </p:nvPr>
        </p:nvSpPr>
        <p:spPr>
          <a:xfrm>
            <a:off x="432000" y="307712"/>
            <a:ext cx="11328200" cy="502756"/>
          </a:xfrm>
        </p:spPr>
        <p:txBody>
          <a:bodyPr/>
          <a:lstStyle>
            <a:lvl1pPr>
              <a:defRPr sz="2665" baseline="0">
                <a:solidFill>
                  <a:srgbClr val="BED730"/>
                </a:solidFill>
                <a:latin typeface="TheSansOffice" panose="020B0503040302060204" pitchFamily="34" charset="0"/>
              </a:defRPr>
            </a:lvl1pPr>
          </a:lstStyle>
          <a:p>
            <a:r>
              <a:rPr lang="en-US" dirty="0"/>
              <a:t>TITLE OF THE SLIDE GOES HERE</a:t>
            </a:r>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p:cNvSpPr>
            <a:spLocks noGrp="1"/>
          </p:cNvSpPr>
          <p:nvPr>
            <p:ph type="title" hasCustomPrompt="1"/>
          </p:nvPr>
        </p:nvSpPr>
        <p:spPr>
          <a:xfrm>
            <a:off x="432000" y="297482"/>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endParaRPr lang="en-US"/>
          </a:p>
        </p:txBody>
      </p:sp>
      <p:grpSp>
        <p:nvGrpSpPr>
          <p:cNvPr id="8" name="Group 7"/>
          <p:cNvGrpSpPr/>
          <p:nvPr userDrawn="1"/>
        </p:nvGrpSpPr>
        <p:grpSpPr>
          <a:xfrm>
            <a:off x="85840" y="6516889"/>
            <a:ext cx="1631200" cy="307777"/>
            <a:chOff x="1066800" y="4063365"/>
            <a:chExt cx="1223400" cy="230833"/>
          </a:xfrm>
        </p:grpSpPr>
        <p:pic>
          <p:nvPicPr>
            <p:cNvPr id="9" name="Picture 8"/>
            <p:cNvPicPr>
              <a:picLocks noChangeAspect="1"/>
            </p:cNvPicPr>
            <p:nvPr userDrawn="1"/>
          </p:nvPicPr>
          <p:blipFill>
            <a:blip r:embed="rId2" cstate="print">
              <a:lum bright="100000" contrast="100000"/>
            </a:blip>
            <a:stretch>
              <a:fillRect/>
            </a:stretch>
          </p:blipFill>
          <p:spPr>
            <a:xfrm>
              <a:off x="1066800" y="4136295"/>
              <a:ext cx="271859" cy="144000"/>
            </a:xfrm>
            <a:prstGeom prst="rect">
              <a:avLst/>
            </a:prstGeom>
          </p:spPr>
        </p:pic>
        <p:sp>
          <p:nvSpPr>
            <p:cNvPr id="10" name="TextBox 9"/>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TheSansOffice" panose="020B0503040302060204" pitchFamily="34" charset="0"/>
                </a:rPr>
                <a:t>cloud@core</a:t>
              </a:r>
              <a:r>
                <a:rPr lang="en-US" sz="1065" baseline="30000">
                  <a:solidFill>
                    <a:schemeClr val="bg1"/>
                  </a:solidFill>
                  <a:latin typeface="TheSansOffice" panose="020B0503040302060204" pitchFamily="34" charset="0"/>
                </a:rPr>
                <a:t>TM</a:t>
              </a:r>
              <a:endParaRPr lang="en-US" sz="1400" baseline="30000">
                <a:solidFill>
                  <a:schemeClr val="bg1"/>
                </a:solidFill>
                <a:latin typeface="TheSansOffice" panose="020B0503040302060204" pitchFamily="34" charset="0"/>
              </a:endParaRPr>
            </a:p>
          </p:txBody>
        </p:sp>
      </p:grpSp>
      <p:sp>
        <p:nvSpPr>
          <p:cNvPr id="3" name="Content Placeholder 2"/>
          <p:cNvSpPr>
            <a:spLocks noGrp="1"/>
          </p:cNvSpPr>
          <p:nvPr>
            <p:ph idx="1"/>
          </p:nvPr>
        </p:nvSpPr>
        <p:spPr>
          <a:xfrm>
            <a:off x="432000" y="1316569"/>
            <a:ext cx="11328200" cy="4993217"/>
          </a:xfrm>
        </p:spPr>
        <p:txBody>
          <a:bodyPr/>
          <a:lstStyle>
            <a:lvl1pPr marL="302260" indent="-302260">
              <a:buFont typeface="Wingdings" panose="05000000000000000000" pitchFamily="2" charset="2"/>
              <a:buChar char="§"/>
              <a:defRPr>
                <a:solidFill>
                  <a:schemeClr val="bg1"/>
                </a:solidFill>
                <a:latin typeface="TheSansOffice" panose="020B0503040302060204" pitchFamily="34" charset="0"/>
              </a:defRPr>
            </a:lvl1pPr>
            <a:lvl2pPr>
              <a:defRPr sz="2135">
                <a:solidFill>
                  <a:schemeClr val="bg1"/>
                </a:solidFill>
                <a:latin typeface="TheSansOffice" panose="020B0503040302060204" pitchFamily="34" charset="0"/>
              </a:defRPr>
            </a:lvl2pPr>
            <a:lvl3pPr marL="1056005">
              <a:defRPr sz="2135">
                <a:solidFill>
                  <a:schemeClr val="bg1"/>
                </a:solidFill>
                <a:latin typeface="TheSansOffice" panose="020B0503040302060204" pitchFamily="34" charset="0"/>
              </a:defRPr>
            </a:lvl3pPr>
            <a:lvl4pPr marL="1440180">
              <a:defRPr sz="1865">
                <a:solidFill>
                  <a:schemeClr val="bg1"/>
                </a:solidFill>
                <a:latin typeface="TheSansOffice" panose="020B0503040302060204" pitchFamily="34" charset="0"/>
              </a:defRPr>
            </a:lvl4pPr>
            <a:lvl5pPr marL="1776095">
              <a:defRPr sz="1865">
                <a:solidFill>
                  <a:schemeClr val="bg1"/>
                </a:solidFill>
                <a:latin typeface="TheSansOffice" panose="020B0503040302060204" pitchFamily="34" charset="0"/>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Slide Number Placeholder 5"/>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5"/>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8" name="Title 4"/>
          <p:cNvSpPr>
            <a:spLocks noGrp="1"/>
          </p:cNvSpPr>
          <p:nvPr>
            <p:ph type="title" hasCustomPrompt="1"/>
          </p:nvPr>
        </p:nvSpPr>
        <p:spPr>
          <a:xfrm>
            <a:off x="432000" y="297482"/>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endParaRPr lang="en-US"/>
          </a:p>
        </p:txBody>
      </p:sp>
      <p:grpSp>
        <p:nvGrpSpPr>
          <p:cNvPr id="9" name="Group 8"/>
          <p:cNvGrpSpPr/>
          <p:nvPr userDrawn="1"/>
        </p:nvGrpSpPr>
        <p:grpSpPr>
          <a:xfrm>
            <a:off x="85840" y="6516889"/>
            <a:ext cx="1631200" cy="307777"/>
            <a:chOff x="1066800" y="4063365"/>
            <a:chExt cx="1223400" cy="230833"/>
          </a:xfrm>
        </p:grpSpPr>
        <p:pic>
          <p:nvPicPr>
            <p:cNvPr id="10" name="Picture 9"/>
            <p:cNvPicPr>
              <a:picLocks noChangeAspect="1"/>
            </p:cNvPicPr>
            <p:nvPr userDrawn="1"/>
          </p:nvPicPr>
          <p:blipFill>
            <a:blip r:embed="rId2" cstate="print">
              <a:lum bright="100000" contrast="100000"/>
            </a:blip>
            <a:stretch>
              <a:fillRect/>
            </a:stretch>
          </p:blipFill>
          <p:spPr>
            <a:xfrm>
              <a:off x="1066800" y="4136295"/>
              <a:ext cx="271859" cy="144000"/>
            </a:xfrm>
            <a:prstGeom prst="rect">
              <a:avLst/>
            </a:prstGeom>
          </p:spPr>
        </p:pic>
        <p:sp>
          <p:nvSpPr>
            <p:cNvPr id="11" name="TextBox 10"/>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TheSansOffice" panose="020B0503040302060204" pitchFamily="34" charset="0"/>
                </a:rPr>
                <a:t>cloud@core</a:t>
              </a:r>
              <a:r>
                <a:rPr lang="en-US" sz="1065" baseline="30000">
                  <a:solidFill>
                    <a:schemeClr val="bg1"/>
                  </a:solidFill>
                  <a:latin typeface="TheSansOffice" panose="020B0503040302060204" pitchFamily="34" charset="0"/>
                </a:rPr>
                <a:t>TM</a:t>
              </a:r>
              <a:endParaRPr lang="en-US" sz="1400" baseline="30000">
                <a:solidFill>
                  <a:schemeClr val="bg1"/>
                </a:solidFill>
                <a:latin typeface="TheSansOffice" panose="020B0503040302060204" pitchFamily="34" charset="0"/>
              </a:endParaRPr>
            </a:p>
          </p:txBody>
        </p:sp>
      </p:grpSp>
      <p:sp>
        <p:nvSpPr>
          <p:cNvPr id="3" name="Content Placeholder 2"/>
          <p:cNvSpPr>
            <a:spLocks noGrp="1"/>
          </p:cNvSpPr>
          <p:nvPr>
            <p:ph sz="half" idx="1"/>
          </p:nvPr>
        </p:nvSpPr>
        <p:spPr>
          <a:xfrm>
            <a:off x="431802" y="1316568"/>
            <a:ext cx="5425017" cy="4993216"/>
          </a:xfrm>
        </p:spPr>
        <p:txBody>
          <a:bodyPr>
            <a:normAutofit/>
          </a:bodyPr>
          <a:lstStyle>
            <a:lvl1pPr marL="302260" indent="-302260">
              <a:buFont typeface="Wingdings" panose="05000000000000000000" pitchFamily="2" charset="2"/>
              <a:buChar char="§"/>
              <a:defRPr sz="2135">
                <a:solidFill>
                  <a:schemeClr val="bg1"/>
                </a:solidFill>
                <a:latin typeface="TheSansOffice" panose="020B0503040302060204" pitchFamily="34" charset="0"/>
              </a:defRPr>
            </a:lvl1pPr>
            <a:lvl2pPr>
              <a:defRPr sz="1865">
                <a:solidFill>
                  <a:schemeClr val="bg1"/>
                </a:solidFill>
                <a:latin typeface="TheSansOffice" panose="020B0503040302060204" pitchFamily="34" charset="0"/>
              </a:defRPr>
            </a:lvl2pPr>
            <a:lvl3pPr>
              <a:defRPr sz="1600">
                <a:solidFill>
                  <a:schemeClr val="bg1"/>
                </a:solidFill>
                <a:latin typeface="TheSansOffice" panose="020B0503040302060204" pitchFamily="34" charset="0"/>
              </a:defRPr>
            </a:lvl3pPr>
            <a:lvl4pPr>
              <a:defRPr sz="1465">
                <a:solidFill>
                  <a:schemeClr val="bg1"/>
                </a:solidFill>
                <a:latin typeface="TheSansOffice" panose="020B0503040302060204" pitchFamily="34" charset="0"/>
              </a:defRPr>
            </a:lvl4pPr>
            <a:lvl5pPr>
              <a:defRPr sz="1465">
                <a:solidFill>
                  <a:schemeClr val="bg1"/>
                </a:solidFill>
                <a:latin typeface="TheSansOffice" panose="020B0503040302060204" pitchFamily="34" charset="0"/>
              </a:defRPr>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335184" y="1316568"/>
            <a:ext cx="5425016" cy="4993216"/>
          </a:xfrm>
        </p:spPr>
        <p:txBody>
          <a:bodyPr>
            <a:normAutofit/>
          </a:bodyPr>
          <a:lstStyle>
            <a:lvl1pPr marL="302260" indent="-302260">
              <a:buFont typeface="Wingdings" panose="05000000000000000000" pitchFamily="2" charset="2"/>
              <a:buChar char="§"/>
              <a:defRPr sz="2135">
                <a:solidFill>
                  <a:schemeClr val="bg1"/>
                </a:solidFill>
                <a:latin typeface="TheSansOffice" panose="020B0503040302060204" pitchFamily="34" charset="0"/>
              </a:defRPr>
            </a:lvl1pPr>
            <a:lvl2pPr>
              <a:defRPr sz="1865">
                <a:solidFill>
                  <a:schemeClr val="bg1"/>
                </a:solidFill>
                <a:latin typeface="TheSansOffice" panose="020B0503040302060204" pitchFamily="34" charset="0"/>
              </a:defRPr>
            </a:lvl2pPr>
            <a:lvl3pPr>
              <a:defRPr sz="1600">
                <a:solidFill>
                  <a:schemeClr val="bg1"/>
                </a:solidFill>
                <a:latin typeface="TheSansOffice" panose="020B0503040302060204" pitchFamily="34" charset="0"/>
              </a:defRPr>
            </a:lvl3pPr>
            <a:lvl4pPr>
              <a:defRPr sz="1465">
                <a:solidFill>
                  <a:schemeClr val="bg1"/>
                </a:solidFill>
                <a:latin typeface="TheSansOffice" panose="020B0503040302060204" pitchFamily="34" charset="0"/>
              </a:defRPr>
            </a:lvl4pPr>
            <a:lvl5pPr>
              <a:defRPr sz="1465">
                <a:solidFill>
                  <a:schemeClr val="bg1"/>
                </a:solidFill>
                <a:latin typeface="TheSansOffice" panose="020B0503040302060204" pitchFamily="34" charset="0"/>
              </a:defRPr>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Slide Number Placeholder 6"/>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1" name="Title 4"/>
          <p:cNvSpPr>
            <a:spLocks noGrp="1"/>
          </p:cNvSpPr>
          <p:nvPr>
            <p:ph type="title" hasCustomPrompt="1"/>
          </p:nvPr>
        </p:nvSpPr>
        <p:spPr>
          <a:xfrm>
            <a:off x="432000" y="297482"/>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endParaRPr lang="en-US"/>
          </a:p>
        </p:txBody>
      </p:sp>
      <p:grpSp>
        <p:nvGrpSpPr>
          <p:cNvPr id="12" name="Group 11"/>
          <p:cNvGrpSpPr/>
          <p:nvPr userDrawn="1"/>
        </p:nvGrpSpPr>
        <p:grpSpPr>
          <a:xfrm>
            <a:off x="85840" y="6516889"/>
            <a:ext cx="1631200" cy="307777"/>
            <a:chOff x="1066800" y="4063365"/>
            <a:chExt cx="1223400" cy="230833"/>
          </a:xfrm>
        </p:grpSpPr>
        <p:pic>
          <p:nvPicPr>
            <p:cNvPr id="13" name="Picture 12"/>
            <p:cNvPicPr>
              <a:picLocks noChangeAspect="1"/>
            </p:cNvPicPr>
            <p:nvPr userDrawn="1"/>
          </p:nvPicPr>
          <p:blipFill>
            <a:blip r:embed="rId2" cstate="print">
              <a:lum bright="100000" contrast="100000"/>
            </a:blip>
            <a:stretch>
              <a:fillRect/>
            </a:stretch>
          </p:blipFill>
          <p:spPr>
            <a:xfrm>
              <a:off x="1066800" y="4136295"/>
              <a:ext cx="271859" cy="144000"/>
            </a:xfrm>
            <a:prstGeom prst="rect">
              <a:avLst/>
            </a:prstGeom>
          </p:spPr>
        </p:pic>
        <p:sp>
          <p:nvSpPr>
            <p:cNvPr id="14" name="TextBox 13"/>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TheSansOffice" panose="020B0503040302060204" pitchFamily="34" charset="0"/>
                </a:rPr>
                <a:t>cloud@core</a:t>
              </a:r>
              <a:r>
                <a:rPr lang="en-US" sz="1065" baseline="30000">
                  <a:solidFill>
                    <a:schemeClr val="bg1"/>
                  </a:solidFill>
                  <a:latin typeface="TheSansOffice" panose="020B0503040302060204" pitchFamily="34" charset="0"/>
                </a:rPr>
                <a:t>TM</a:t>
              </a:r>
              <a:endParaRPr lang="en-US" sz="1400" baseline="30000">
                <a:solidFill>
                  <a:schemeClr val="bg1"/>
                </a:solidFill>
                <a:latin typeface="TheSansOffice" panose="020B0503040302060204" pitchFamily="34" charset="0"/>
              </a:endParaRPr>
            </a:p>
          </p:txBody>
        </p:sp>
      </p:grpSp>
      <p:sp>
        <p:nvSpPr>
          <p:cNvPr id="3" name="Text Placeholder 2"/>
          <p:cNvSpPr>
            <a:spLocks noGrp="1"/>
          </p:cNvSpPr>
          <p:nvPr>
            <p:ph type="body" idx="1" hasCustomPrompt="1"/>
          </p:nvPr>
        </p:nvSpPr>
        <p:spPr>
          <a:xfrm>
            <a:off x="432002" y="1366803"/>
            <a:ext cx="5424817" cy="287323"/>
          </a:xfrm>
        </p:spPr>
        <p:txBody>
          <a:bodyPr wrap="square" rIns="0" bIns="0" anchor="ctr">
            <a:spAutoFit/>
          </a:bodyPr>
          <a:lstStyle>
            <a:lvl1pPr marL="0" indent="0">
              <a:buNone/>
              <a:defRPr kumimoji="0" lang="en-US" sz="1865" b="1" i="0" u="none" strike="noStrike" kern="1200" cap="all" spc="0" normalizeH="0" baseline="0" noProof="0" dirty="0" smtClean="0">
                <a:ln>
                  <a:noFill/>
                </a:ln>
                <a:solidFill>
                  <a:schemeClr val="bg1"/>
                </a:solidFill>
                <a:effectLst/>
                <a:uLnTx/>
                <a:uFillTx/>
                <a:latin typeface="TheSansOffice" panose="020B0503040302060204" pitchFamily="34" charset="0"/>
                <a:ea typeface="+mj-ea"/>
                <a:cs typeface="+mj-cs"/>
              </a:defRPr>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6565" indent="0">
              <a:buNone/>
              <a:defRPr sz="2135" b="1"/>
            </a:lvl8pPr>
            <a:lvl9pPr marL="4876165" indent="0">
              <a:buNone/>
              <a:defRPr sz="2135" b="1"/>
            </a:lvl9pPr>
          </a:lstStyle>
          <a:p>
            <a:pPr marL="0" marR="0" lvl="0" indent="0" algn="l" defTabSz="1219200" rtl="0" eaLnBrk="1" fontAlgn="auto" latinLnBrk="0" hangingPunct="1">
              <a:lnSpc>
                <a:spcPct val="100000"/>
              </a:lnSpc>
              <a:spcBef>
                <a:spcPct val="0"/>
              </a:spcBef>
              <a:spcAft>
                <a:spcPts val="0"/>
              </a:spcAft>
              <a:buClrTx/>
              <a:buSzTx/>
              <a:buFontTx/>
              <a:buNone/>
              <a:defRPr/>
            </a:pPr>
            <a:r>
              <a:rPr lang="en-US"/>
              <a:t>Column heading goes here</a:t>
            </a:r>
            <a:endParaRPr lang="en-US"/>
          </a:p>
        </p:txBody>
      </p:sp>
      <p:sp>
        <p:nvSpPr>
          <p:cNvPr id="4" name="Content Placeholder 3"/>
          <p:cNvSpPr>
            <a:spLocks noGrp="1"/>
          </p:cNvSpPr>
          <p:nvPr>
            <p:ph sz="half" idx="2"/>
          </p:nvPr>
        </p:nvSpPr>
        <p:spPr>
          <a:xfrm>
            <a:off x="432000" y="1778003"/>
            <a:ext cx="5424819" cy="4531783"/>
          </a:xfrm>
        </p:spPr>
        <p:txBody>
          <a:bodyPr tIns="0">
            <a:normAutofit/>
          </a:bodyPr>
          <a:lstStyle>
            <a:lvl1pPr marL="302260" indent="-302260">
              <a:lnSpc>
                <a:spcPct val="100000"/>
              </a:lnSpc>
              <a:spcBef>
                <a:spcPts val="535"/>
              </a:spcBef>
              <a:buFont typeface="Wingdings" panose="05000000000000000000" pitchFamily="2" charset="2"/>
              <a:buChar char="§"/>
              <a:defRPr lang="en-US" sz="1865" kern="1200" dirty="0" smtClean="0">
                <a:solidFill>
                  <a:schemeClr val="bg1"/>
                </a:solidFill>
                <a:latin typeface="TheSansOffice" panose="020B0503040302060204" pitchFamily="34" charset="0"/>
                <a:ea typeface="+mn-ea"/>
                <a:cs typeface="+mn-cs"/>
              </a:defRPr>
            </a:lvl1pPr>
            <a:lvl2pPr marL="758190">
              <a:lnSpc>
                <a:spcPct val="100000"/>
              </a:lnSpc>
              <a:spcBef>
                <a:spcPts val="535"/>
              </a:spcBef>
              <a:defRPr sz="1600">
                <a:solidFill>
                  <a:schemeClr val="bg1"/>
                </a:solidFill>
                <a:latin typeface="TheSansOffice" panose="020B0503040302060204" pitchFamily="34" charset="0"/>
              </a:defRPr>
            </a:lvl2pPr>
            <a:lvl3pPr>
              <a:defRPr sz="1865">
                <a:solidFill>
                  <a:schemeClr val="bg1"/>
                </a:solidFill>
                <a:latin typeface="TheSansOffice" panose="020B0503040302060204" pitchFamily="34" charset="0"/>
              </a:defRPr>
            </a:lvl3pPr>
            <a:lvl4pPr>
              <a:defRPr sz="1600">
                <a:solidFill>
                  <a:schemeClr val="bg1"/>
                </a:solidFill>
                <a:latin typeface="TheSansOffice" panose="020B0503040302060204" pitchFamily="34" charset="0"/>
              </a:defRPr>
            </a:lvl4pPr>
            <a:lvl5pPr>
              <a:defRPr sz="1600">
                <a:solidFill>
                  <a:schemeClr val="bg1"/>
                </a:solidFill>
                <a:latin typeface="TheSansOffice" panose="020B0503040302060204" pitchFamily="34" charset="0"/>
              </a:defRPr>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hasCustomPrompt="1"/>
          </p:nvPr>
        </p:nvSpPr>
        <p:spPr>
          <a:xfrm>
            <a:off x="6335185" y="1373723"/>
            <a:ext cx="5426835" cy="287323"/>
          </a:xfrm>
        </p:spPr>
        <p:txBody>
          <a:bodyPr wrap="square" rIns="0" bIns="0" anchor="ctr">
            <a:spAutoFit/>
          </a:bodyPr>
          <a:lstStyle>
            <a:lvl1pPr marL="0" marR="0" indent="0" algn="l" defTabSz="1219200" rtl="0" eaLnBrk="1" fontAlgn="auto" latinLnBrk="0" hangingPunct="1">
              <a:lnSpc>
                <a:spcPct val="100000"/>
              </a:lnSpc>
              <a:spcBef>
                <a:spcPct val="0"/>
              </a:spcBef>
              <a:spcAft>
                <a:spcPts val="0"/>
              </a:spcAft>
              <a:buClrTx/>
              <a:buSzTx/>
              <a:buFontTx/>
              <a:buNone/>
              <a:defRPr kumimoji="0" lang="en-US" sz="1865" b="1" i="0" u="none" strike="noStrike" kern="1200" cap="all" spc="0" normalizeH="0" baseline="0" noProof="0" dirty="0" smtClean="0">
                <a:ln>
                  <a:noFill/>
                </a:ln>
                <a:solidFill>
                  <a:schemeClr val="bg1"/>
                </a:solidFill>
                <a:effectLst/>
                <a:uLnTx/>
                <a:uFillTx/>
                <a:latin typeface="TheSansOffice" panose="020B0503040302060204" pitchFamily="34" charset="0"/>
                <a:ea typeface="+mj-ea"/>
                <a:cs typeface="+mj-cs"/>
              </a:defRPr>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6565" indent="0">
              <a:buNone/>
              <a:defRPr sz="2135" b="1"/>
            </a:lvl8pPr>
            <a:lvl9pPr marL="4876165" indent="0">
              <a:buNone/>
              <a:defRPr sz="2135" b="1"/>
            </a:lvl9pPr>
          </a:lstStyle>
          <a:p>
            <a:pPr marL="0" marR="0" lvl="0" indent="0" algn="l" defTabSz="1219200" rtl="0" eaLnBrk="1" fontAlgn="auto" latinLnBrk="0" hangingPunct="1">
              <a:lnSpc>
                <a:spcPct val="100000"/>
              </a:lnSpc>
              <a:spcBef>
                <a:spcPct val="0"/>
              </a:spcBef>
              <a:spcAft>
                <a:spcPts val="0"/>
              </a:spcAft>
              <a:buClrTx/>
              <a:buSzTx/>
              <a:buFontTx/>
              <a:buNone/>
              <a:defRPr/>
            </a:pPr>
            <a:r>
              <a:rPr lang="en-US"/>
              <a:t>Column heading goes here</a:t>
            </a:r>
            <a:endParaRPr lang="en-US"/>
          </a:p>
        </p:txBody>
      </p:sp>
      <p:sp>
        <p:nvSpPr>
          <p:cNvPr id="6" name="Content Placeholder 5"/>
          <p:cNvSpPr>
            <a:spLocks noGrp="1"/>
          </p:cNvSpPr>
          <p:nvPr>
            <p:ph sz="quarter" idx="4"/>
          </p:nvPr>
        </p:nvSpPr>
        <p:spPr>
          <a:xfrm>
            <a:off x="6335185" y="1778003"/>
            <a:ext cx="5426833" cy="4531783"/>
          </a:xfrm>
        </p:spPr>
        <p:txBody>
          <a:bodyPr tIns="0"/>
          <a:lstStyle>
            <a:lvl1pPr marL="381000" indent="-381000">
              <a:buFont typeface="Wingdings" panose="05000000000000000000" pitchFamily="2" charset="2"/>
              <a:buChar char="§"/>
              <a:defRPr lang="en-US" sz="1865" kern="1200" dirty="0" smtClean="0">
                <a:solidFill>
                  <a:schemeClr val="bg1"/>
                </a:solidFill>
                <a:latin typeface="TheSansOffice" panose="020B0503040302060204" pitchFamily="34" charset="0"/>
                <a:ea typeface="+mn-ea"/>
                <a:cs typeface="+mn-cs"/>
              </a:defRPr>
            </a:lvl1pPr>
            <a:lvl2pPr marL="758190" indent="-381000">
              <a:defRPr lang="en-US" sz="1600" kern="1200" dirty="0" smtClean="0">
                <a:solidFill>
                  <a:schemeClr val="bg1"/>
                </a:solidFill>
                <a:latin typeface="TheSansOffice" panose="020B0503040302060204" pitchFamily="34" charset="0"/>
                <a:ea typeface="+mn-ea"/>
                <a:cs typeface="+mn-cs"/>
              </a:defRPr>
            </a:lvl2pPr>
            <a:lvl3pPr marL="1524000" indent="-304800">
              <a:defRPr lang="en-US" sz="1865" kern="1200" dirty="0" smtClean="0">
                <a:solidFill>
                  <a:schemeClr val="bg1"/>
                </a:solidFill>
                <a:latin typeface="TheSansOffice" panose="020B0503040302060204" pitchFamily="34" charset="0"/>
                <a:ea typeface="+mn-ea"/>
                <a:cs typeface="+mn-cs"/>
              </a:defRPr>
            </a:lvl3pPr>
            <a:lvl4pPr marL="2132965" indent="-304800">
              <a:defRPr lang="en-US" sz="1600" kern="1200" dirty="0" smtClean="0">
                <a:solidFill>
                  <a:schemeClr val="bg1"/>
                </a:solidFill>
                <a:latin typeface="TheSansOffice" panose="020B0503040302060204" pitchFamily="34" charset="0"/>
                <a:ea typeface="+mn-ea"/>
                <a:cs typeface="+mn-cs"/>
              </a:defRPr>
            </a:lvl4pPr>
            <a:lvl5pPr marL="2742565" indent="-304800">
              <a:defRPr lang="en-US" sz="1600" kern="1200" dirty="0">
                <a:solidFill>
                  <a:schemeClr val="bg1"/>
                </a:solidFill>
                <a:latin typeface="TheSansOffice" panose="020B0503040302060204" pitchFamily="34" charset="0"/>
                <a:ea typeface="+mn-ea"/>
                <a:cs typeface="+mn-cs"/>
              </a:defRPr>
            </a:lvl5pPr>
            <a:lvl6pPr>
              <a:defRPr sz="2135"/>
            </a:lvl6pPr>
            <a:lvl7pPr>
              <a:defRPr sz="2135"/>
            </a:lvl7pPr>
            <a:lvl8pPr>
              <a:defRPr sz="2135"/>
            </a:lvl8pPr>
            <a:lvl9pPr>
              <a:defRPr sz="2135"/>
            </a:lvl9pPr>
          </a:lstStyle>
          <a:p>
            <a:pPr marL="302260" lvl="0" indent="-302260" algn="l" defTabSz="1219200" rtl="0" eaLnBrk="1" latinLnBrk="0" hangingPunct="1">
              <a:lnSpc>
                <a:spcPct val="100000"/>
              </a:lnSpc>
              <a:spcBef>
                <a:spcPts val="535"/>
              </a:spcBef>
              <a:buFont typeface="Wingdings" panose="05000000000000000000" pitchFamily="2" charset="2"/>
              <a:buChar char="§"/>
            </a:pPr>
            <a:r>
              <a:rPr lang="en-US"/>
              <a:t>Click to edit Master text styles</a:t>
            </a:r>
            <a:endParaRPr lang="en-US"/>
          </a:p>
          <a:p>
            <a:pPr marL="758190" lvl="1" indent="-381000" algn="l" defTabSz="1219200" rtl="0" eaLnBrk="1" latinLnBrk="0" hangingPunct="1">
              <a:lnSpc>
                <a:spcPct val="100000"/>
              </a:lnSpc>
              <a:spcBef>
                <a:spcPts val="535"/>
              </a:spcBef>
              <a:buFont typeface="Arial" panose="020B0604020202020204" pitchFamily="34" charset="0"/>
              <a:buChar char="–"/>
            </a:pPr>
            <a:r>
              <a:rPr lang="en-US"/>
              <a:t>Second level</a:t>
            </a:r>
            <a:endParaRPr lang="en-US"/>
          </a:p>
          <a:p>
            <a:pPr marL="1524000" lvl="2" indent="-304800" algn="l" defTabSz="1219200" rtl="0" eaLnBrk="1" latinLnBrk="0" hangingPunct="1">
              <a:lnSpc>
                <a:spcPct val="90000"/>
              </a:lnSpc>
              <a:spcBef>
                <a:spcPts val="800"/>
              </a:spcBef>
              <a:buFont typeface="Arial" panose="020B0604020202020204" pitchFamily="34" charset="0"/>
              <a:buChar char="•"/>
            </a:pPr>
            <a:r>
              <a:rPr lang="en-US"/>
              <a:t>Third level</a:t>
            </a:r>
            <a:endParaRPr lang="en-US"/>
          </a:p>
          <a:p>
            <a:pPr marL="2132965" lvl="3" indent="-304800" algn="l" defTabSz="1219200" rtl="0" eaLnBrk="1" latinLnBrk="0" hangingPunct="1">
              <a:lnSpc>
                <a:spcPct val="90000"/>
              </a:lnSpc>
              <a:spcBef>
                <a:spcPts val="800"/>
              </a:spcBef>
              <a:buFont typeface="Arial" panose="020B0604020202020204" pitchFamily="34" charset="0"/>
              <a:buChar char="–"/>
            </a:pPr>
            <a:r>
              <a:rPr lang="en-US"/>
              <a:t>Fourth level</a:t>
            </a:r>
            <a:endParaRPr lang="en-US"/>
          </a:p>
          <a:p>
            <a:pPr marL="2742565" lvl="4" indent="-304800" algn="l" defTabSz="1219200" rtl="0" eaLnBrk="1" latinLnBrk="0" hangingPunct="1">
              <a:lnSpc>
                <a:spcPct val="90000"/>
              </a:lnSpc>
              <a:spcBef>
                <a:spcPts val="800"/>
              </a:spcBef>
              <a:buFont typeface="Arial" panose="020B0604020202020204" pitchFamily="34" charset="0"/>
              <a:buChar char="»"/>
            </a:pPr>
            <a:r>
              <a:rPr lang="en-US"/>
              <a:t>Fifth level</a:t>
            </a:r>
            <a:endParaRPr lang="en-US"/>
          </a:p>
        </p:txBody>
      </p:sp>
      <p:sp>
        <p:nvSpPr>
          <p:cNvPr id="9" name="Slide Number Placeholder 8"/>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3" y="0"/>
            <a:ext cx="12191999" cy="6858000"/>
          </a:xfrm>
          <a:prstGeom prst="rect">
            <a:avLst/>
          </a:prstGeom>
        </p:spPr>
      </p:pic>
      <p:sp>
        <p:nvSpPr>
          <p:cNvPr id="3" name="Rectangle 2"/>
          <p:cNvSpPr/>
          <p:nvPr userDrawn="1"/>
        </p:nvSpPr>
        <p:spPr>
          <a:xfrm>
            <a:off x="3"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p:cNvSpPr>
            <a:spLocks noGrp="1"/>
          </p:cNvSpPr>
          <p:nvPr>
            <p:ph type="title" hasCustomPrompt="1"/>
          </p:nvPr>
        </p:nvSpPr>
        <p:spPr>
          <a:xfrm>
            <a:off x="432000" y="307712"/>
            <a:ext cx="11328200" cy="502756"/>
          </a:xfrm>
        </p:spPr>
        <p:txBody>
          <a:bodyPr/>
          <a:lstStyle>
            <a:lvl1pPr>
              <a:defRPr sz="2665" baseline="0">
                <a:solidFill>
                  <a:srgbClr val="BED730"/>
                </a:solidFill>
                <a:latin typeface="TheSansOffice" panose="020B0503040302060204" pitchFamily="34" charset="0"/>
              </a:defRPr>
            </a:lvl1pPr>
          </a:lstStyle>
          <a:p>
            <a:r>
              <a:rPr lang="en-US" dirty="0"/>
              <a:t>TITLE OF THE SLIDE GOES HERE</a:t>
            </a:r>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fld>
            <a:endParaRPr lang="en-US"/>
          </a:p>
        </p:txBody>
      </p:sp>
      <p:sp>
        <p:nvSpPr>
          <p:cNvPr id="6" name="Rectangle 5"/>
          <p:cNvSpPr/>
          <p:nvPr userDrawn="1"/>
        </p:nvSpPr>
        <p:spPr>
          <a:xfrm>
            <a:off x="10501747" y="1"/>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7" name="Rectangle 6"/>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8" name="Title 4"/>
          <p:cNvSpPr>
            <a:spLocks noGrp="1"/>
          </p:cNvSpPr>
          <p:nvPr>
            <p:ph type="title" hasCustomPrompt="1"/>
          </p:nvPr>
        </p:nvSpPr>
        <p:spPr>
          <a:xfrm>
            <a:off x="432000" y="297482"/>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with Title Logo">
    <p:spTree>
      <p:nvGrpSpPr>
        <p:cNvPr id="1" name=""/>
        <p:cNvGrpSpPr/>
        <p:nvPr/>
      </p:nvGrpSpPr>
      <p:grpSpPr>
        <a:xfrm>
          <a:off x="0" y="0"/>
          <a:ext cx="0" cy="0"/>
          <a:chOff x="0" y="0"/>
          <a:chExt cx="0" cy="0"/>
        </a:xfrm>
      </p:grpSpPr>
      <p:sp>
        <p:nvSpPr>
          <p:cNvPr id="8" name="Rectangle 7"/>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5" name="Title 4"/>
          <p:cNvSpPr>
            <a:spLocks noGrp="1"/>
          </p:cNvSpPr>
          <p:nvPr>
            <p:ph type="title" hasCustomPrompt="1"/>
          </p:nvPr>
        </p:nvSpPr>
        <p:spPr>
          <a:xfrm>
            <a:off x="432000" y="297482"/>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endParaRPr lang="en-US"/>
          </a:p>
        </p:txBody>
      </p:sp>
      <p:grpSp>
        <p:nvGrpSpPr>
          <p:cNvPr id="10" name="Group 9"/>
          <p:cNvGrpSpPr/>
          <p:nvPr userDrawn="1"/>
        </p:nvGrpSpPr>
        <p:grpSpPr>
          <a:xfrm>
            <a:off x="85840" y="6516889"/>
            <a:ext cx="1631200" cy="307777"/>
            <a:chOff x="1066800" y="4063365"/>
            <a:chExt cx="1223400" cy="230833"/>
          </a:xfrm>
        </p:grpSpPr>
        <p:pic>
          <p:nvPicPr>
            <p:cNvPr id="11" name="Picture 10"/>
            <p:cNvPicPr>
              <a:picLocks noChangeAspect="1"/>
            </p:cNvPicPr>
            <p:nvPr userDrawn="1"/>
          </p:nvPicPr>
          <p:blipFill>
            <a:blip r:embed="rId2" cstate="print">
              <a:lum bright="100000" contrast="100000"/>
            </a:blip>
            <a:stretch>
              <a:fillRect/>
            </a:stretch>
          </p:blipFill>
          <p:spPr>
            <a:xfrm>
              <a:off x="1066800" y="4136295"/>
              <a:ext cx="271859" cy="144000"/>
            </a:xfrm>
            <a:prstGeom prst="rect">
              <a:avLst/>
            </a:prstGeom>
          </p:spPr>
        </p:pic>
        <p:sp>
          <p:nvSpPr>
            <p:cNvPr id="12" name="TextBox 11"/>
            <p:cNvSpPr txBox="1"/>
            <p:nvPr/>
          </p:nvSpPr>
          <p:spPr>
            <a:xfrm>
              <a:off x="1269120" y="4063365"/>
              <a:ext cx="1021080" cy="230833"/>
            </a:xfrm>
            <a:prstGeom prst="rect">
              <a:avLst/>
            </a:prstGeom>
            <a:noFill/>
          </p:spPr>
          <p:txBody>
            <a:bodyPr wrap="square" rtlCol="0">
              <a:spAutoFit/>
            </a:bodyPr>
            <a:lstStyle/>
            <a:p>
              <a:r>
                <a:rPr lang="en-US" sz="1400">
                  <a:solidFill>
                    <a:schemeClr val="bg1"/>
                  </a:solidFill>
                </a:rPr>
                <a:t>cloud@core</a:t>
              </a:r>
              <a:r>
                <a:rPr lang="en-US" sz="1065" baseline="30000">
                  <a:solidFill>
                    <a:schemeClr val="bg1"/>
                  </a:solidFill>
                </a:rPr>
                <a:t>TM</a:t>
              </a:r>
              <a:endParaRPr lang="en-US" sz="1400" baseline="30000">
                <a:solidFill>
                  <a:schemeClr val="bg1"/>
                </a:solidFil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86EE0816-8446-4FB1-B159-8478780CF3C9}" type="datetimeFigureOut">
              <a:rPr lang="en-IN" smtClean="0"/>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9383F83-CC54-48BD-BF8F-ABA14804CC27}" type="slidenum">
              <a:rPr lang="en-IN" smtClean="0"/>
            </a:fld>
            <a:endParaRPr lang="en-I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Blank with Title Logo">
    <p:spTree>
      <p:nvGrpSpPr>
        <p:cNvPr id="1" name=""/>
        <p:cNvGrpSpPr/>
        <p:nvPr/>
      </p:nvGrpSpPr>
      <p:grpSpPr>
        <a:xfrm>
          <a:off x="0" y="0"/>
          <a:ext cx="0" cy="0"/>
          <a:chOff x="0" y="0"/>
          <a:chExt cx="0" cy="0"/>
        </a:xfrm>
      </p:grpSpPr>
      <p:sp>
        <p:nvSpPr>
          <p:cNvPr id="8" name="Rectangle 7"/>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5" name="Title 4"/>
          <p:cNvSpPr>
            <a:spLocks noGrp="1"/>
          </p:cNvSpPr>
          <p:nvPr>
            <p:ph type="title" hasCustomPrompt="1"/>
          </p:nvPr>
        </p:nvSpPr>
        <p:spPr>
          <a:xfrm>
            <a:off x="432000" y="297482"/>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endParaRPr lang="en-US"/>
          </a:p>
        </p:txBody>
      </p:sp>
      <p:grpSp>
        <p:nvGrpSpPr>
          <p:cNvPr id="10" name="Group 9"/>
          <p:cNvGrpSpPr/>
          <p:nvPr userDrawn="1"/>
        </p:nvGrpSpPr>
        <p:grpSpPr>
          <a:xfrm>
            <a:off x="609600" y="6516889"/>
            <a:ext cx="1631200" cy="307777"/>
            <a:chOff x="1066800" y="4063365"/>
            <a:chExt cx="1223400" cy="230833"/>
          </a:xfrm>
        </p:grpSpPr>
        <p:pic>
          <p:nvPicPr>
            <p:cNvPr id="11" name="Picture 10"/>
            <p:cNvPicPr>
              <a:picLocks noChangeAspect="1"/>
            </p:cNvPicPr>
            <p:nvPr userDrawn="1"/>
          </p:nvPicPr>
          <p:blipFill>
            <a:blip r:embed="rId2" cstate="print">
              <a:lum bright="100000" contrast="100000"/>
            </a:blip>
            <a:stretch>
              <a:fillRect/>
            </a:stretch>
          </p:blipFill>
          <p:spPr>
            <a:xfrm>
              <a:off x="1066800" y="4136295"/>
              <a:ext cx="271859" cy="144000"/>
            </a:xfrm>
            <a:prstGeom prst="rect">
              <a:avLst/>
            </a:prstGeom>
          </p:spPr>
        </p:pic>
        <p:sp>
          <p:nvSpPr>
            <p:cNvPr id="12" name="TextBox 11"/>
            <p:cNvSpPr txBox="1"/>
            <p:nvPr/>
          </p:nvSpPr>
          <p:spPr>
            <a:xfrm>
              <a:off x="1269120" y="4063365"/>
              <a:ext cx="1021080" cy="230833"/>
            </a:xfrm>
            <a:prstGeom prst="rect">
              <a:avLst/>
            </a:prstGeom>
            <a:noFill/>
          </p:spPr>
          <p:txBody>
            <a:bodyPr wrap="square" rtlCol="0">
              <a:spAutoFit/>
            </a:bodyPr>
            <a:lstStyle/>
            <a:p>
              <a:r>
                <a:rPr lang="en-US" sz="1400">
                  <a:solidFill>
                    <a:schemeClr val="bg1"/>
                  </a:solidFill>
                </a:rPr>
                <a:t>cloud@core</a:t>
              </a:r>
              <a:r>
                <a:rPr lang="en-US" sz="1065" baseline="30000">
                  <a:solidFill>
                    <a:schemeClr val="bg1"/>
                  </a:solidFill>
                </a:rPr>
                <a:t>TM</a:t>
              </a:r>
              <a:endParaRPr lang="en-US" sz="1400" baseline="30000">
                <a:solidFill>
                  <a:schemeClr val="bg1"/>
                </a:solidFill>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4" name="Picture 3"/>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5" name="Rectangle 4"/>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2"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5"/>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ien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2"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5"/>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ucess stori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2"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5"/>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ecognitions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2"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5"/>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recognitions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2"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5"/>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recognitions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8673"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5"/>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4" name="Picture 3" descr="A picture containing people, building, group&#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userDrawn="1"/>
        </p:nvSpPr>
        <p:spPr>
          <a:xfrm>
            <a:off x="2"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7" name="Picture 26"/>
          <p:cNvPicPr>
            <a:picLocks noChangeAspect="1"/>
          </p:cNvPicPr>
          <p:nvPr userDrawn="1"/>
        </p:nvPicPr>
        <p:blipFill>
          <a:blip r:embed="rId3" cstate="screen">
            <a:biLevel thresh="25000"/>
          </a:blip>
          <a:stretch>
            <a:fillRect/>
          </a:stretch>
        </p:blipFill>
        <p:spPr>
          <a:xfrm>
            <a:off x="431800" y="154953"/>
            <a:ext cx="1207144" cy="1013251"/>
          </a:xfrm>
          <a:prstGeom prst="rect">
            <a:avLst/>
          </a:prstGeom>
        </p:spPr>
      </p:pic>
      <p:pic>
        <p:nvPicPr>
          <p:cNvPr id="32" name="Picture 2" descr="Image result for sify logo"/>
          <p:cNvPicPr>
            <a:picLocks noChangeAspect="1" noChangeArrowheads="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p:cNvSpPr>
            <a:spLocks noGrp="1"/>
          </p:cNvSpPr>
          <p:nvPr>
            <p:ph type="body" sz="quarter" idx="11" hasCustomPrompt="1"/>
          </p:nvPr>
        </p:nvSpPr>
        <p:spPr>
          <a:xfrm>
            <a:off x="3381324" y="3429000"/>
            <a:ext cx="5429355" cy="1089781"/>
          </a:xfrm>
        </p:spPr>
        <p:txBody>
          <a:bodyPr anchor="ctr">
            <a:normAutofit/>
          </a:bodyPr>
          <a:lstStyle>
            <a:lvl1pPr marL="0" indent="0" algn="ctr">
              <a:lnSpc>
                <a:spcPct val="100000"/>
              </a:lnSpc>
              <a:spcBef>
                <a:spcPts val="0"/>
              </a:spcBef>
              <a:buNone/>
              <a:defRPr sz="6400" b="1" cap="all" baseline="0">
                <a:solidFill>
                  <a:schemeClr val="bg1"/>
                </a:solidFill>
              </a:defRPr>
            </a:lvl1pPr>
          </a:lstStyle>
          <a:p>
            <a:pPr lvl="0"/>
            <a:r>
              <a:rPr lang="en-US" dirty="0"/>
              <a:t>THANK YOU</a:t>
            </a:r>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hank You New">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Rectangle 1"/>
          <p:cNvSpPr/>
          <p:nvPr userDrawn="1"/>
        </p:nvSpPr>
        <p:spPr>
          <a:xfrm>
            <a:off x="2"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7" name="Picture 26"/>
          <p:cNvPicPr>
            <a:picLocks noChangeAspect="1"/>
          </p:cNvPicPr>
          <p:nvPr userDrawn="1"/>
        </p:nvPicPr>
        <p:blipFill>
          <a:blip r:embed="rId3" cstate="screen">
            <a:biLevel thresh="25000"/>
          </a:blip>
          <a:stretch>
            <a:fillRect/>
          </a:stretch>
        </p:blipFill>
        <p:spPr>
          <a:xfrm>
            <a:off x="431800" y="154953"/>
            <a:ext cx="1207144" cy="1013251"/>
          </a:xfrm>
          <a:prstGeom prst="rect">
            <a:avLst/>
          </a:prstGeom>
        </p:spPr>
      </p:pic>
      <p:pic>
        <p:nvPicPr>
          <p:cNvPr id="32" name="Picture 2" descr="Image result for sify logo"/>
          <p:cNvPicPr>
            <a:picLocks noChangeAspect="1" noChangeArrowheads="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userDrawn="1"/>
        </p:nvCxnSpPr>
        <p:spPr>
          <a:xfrm>
            <a:off x="2" y="3626089"/>
            <a:ext cx="5856815"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6" cstate="screen">
            <a:biLevel thresh="25000"/>
          </a:blip>
          <a:stretch>
            <a:fillRect/>
          </a:stretch>
        </p:blipFill>
        <p:spPr>
          <a:xfrm>
            <a:off x="447972" y="3826631"/>
            <a:ext cx="5392669" cy="477476"/>
          </a:xfrm>
          <a:prstGeom prst="rect">
            <a:avLst/>
          </a:prstGeom>
        </p:spPr>
      </p:pic>
      <p:sp>
        <p:nvSpPr>
          <p:cNvPr id="6" name="Text Placeholder 3"/>
          <p:cNvSpPr>
            <a:spLocks noGrp="1"/>
          </p:cNvSpPr>
          <p:nvPr>
            <p:ph type="body" sz="quarter" idx="11" hasCustomPrompt="1"/>
          </p:nvPr>
        </p:nvSpPr>
        <p:spPr>
          <a:xfrm>
            <a:off x="427464" y="2761675"/>
            <a:ext cx="5429355" cy="663877"/>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THANK YOU</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E0816-8446-4FB1-B159-8478780CF3C9}" type="datetimeFigureOut">
              <a:rPr lang="en-IN" smtClean="0"/>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9383F83-CC54-48BD-BF8F-ABA14804CC27}" type="slidenum">
              <a:rPr lang="en-IN" smtClean="0"/>
            </a:fld>
            <a:endParaRPr lang="en-I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hank You New">
    <p:spTree>
      <p:nvGrpSpPr>
        <p:cNvPr id="1" name=""/>
        <p:cNvGrpSpPr/>
        <p:nvPr/>
      </p:nvGrpSpPr>
      <p:grpSpPr>
        <a:xfrm>
          <a:off x="0" y="0"/>
          <a:ext cx="0" cy="0"/>
          <a:chOff x="0" y="0"/>
          <a:chExt cx="0" cy="0"/>
        </a:xfrm>
      </p:grpSpPr>
      <p:pic>
        <p:nvPicPr>
          <p:cNvPr id="4" name="Picture 3" descr="A picture containing people, building, group&#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userDrawn="1"/>
        </p:nvSpPr>
        <p:spPr>
          <a:xfrm>
            <a:off x="2"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7" name="Picture 26"/>
          <p:cNvPicPr>
            <a:picLocks noChangeAspect="1"/>
          </p:cNvPicPr>
          <p:nvPr userDrawn="1"/>
        </p:nvPicPr>
        <p:blipFill>
          <a:blip r:embed="rId3" cstate="screen">
            <a:biLevel thresh="25000"/>
          </a:blip>
          <a:stretch>
            <a:fillRect/>
          </a:stretch>
        </p:blipFill>
        <p:spPr>
          <a:xfrm>
            <a:off x="431800" y="154953"/>
            <a:ext cx="1207144" cy="1013251"/>
          </a:xfrm>
          <a:prstGeom prst="rect">
            <a:avLst/>
          </a:prstGeom>
        </p:spPr>
      </p:pic>
      <p:pic>
        <p:nvPicPr>
          <p:cNvPr id="32" name="Picture 2" descr="Image result for sify logo"/>
          <p:cNvPicPr>
            <a:picLocks noChangeAspect="1" noChangeArrowheads="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p:cNvSpPr>
            <a:spLocks noGrp="1"/>
          </p:cNvSpPr>
          <p:nvPr>
            <p:ph type="body" sz="quarter" idx="11" hasCustomPrompt="1"/>
          </p:nvPr>
        </p:nvSpPr>
        <p:spPr>
          <a:xfrm>
            <a:off x="3381324" y="3429000"/>
            <a:ext cx="5429355" cy="1089781"/>
          </a:xfrm>
        </p:spPr>
        <p:txBody>
          <a:bodyPr anchor="ctr">
            <a:normAutofit/>
          </a:bodyPr>
          <a:lstStyle>
            <a:lvl1pPr marL="0" indent="0" algn="ctr">
              <a:lnSpc>
                <a:spcPct val="100000"/>
              </a:lnSpc>
              <a:spcBef>
                <a:spcPts val="0"/>
              </a:spcBef>
              <a:buNone/>
              <a:defRPr sz="6400" b="1" cap="all" baseline="0">
                <a:solidFill>
                  <a:srgbClr val="BED730"/>
                </a:solidFill>
              </a:defRPr>
            </a:lvl1pPr>
          </a:lstStyle>
          <a:p>
            <a:pPr lvl="0"/>
            <a:r>
              <a:rPr lang="en-US" dirty="0"/>
              <a:t>THANK YOU</a:t>
            </a:r>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hank You New">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Rectangle 1"/>
          <p:cNvSpPr/>
          <p:nvPr userDrawn="1"/>
        </p:nvSpPr>
        <p:spPr>
          <a:xfrm>
            <a:off x="2"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7" name="Picture 26"/>
          <p:cNvPicPr>
            <a:picLocks noChangeAspect="1"/>
          </p:cNvPicPr>
          <p:nvPr userDrawn="1"/>
        </p:nvPicPr>
        <p:blipFill>
          <a:blip r:embed="rId3" cstate="screen">
            <a:biLevel thresh="25000"/>
          </a:blip>
          <a:stretch>
            <a:fillRect/>
          </a:stretch>
        </p:blipFill>
        <p:spPr>
          <a:xfrm>
            <a:off x="431800" y="154953"/>
            <a:ext cx="1207144" cy="1013251"/>
          </a:xfrm>
          <a:prstGeom prst="rect">
            <a:avLst/>
          </a:prstGeom>
        </p:spPr>
      </p:pic>
      <p:cxnSp>
        <p:nvCxnSpPr>
          <p:cNvPr id="3" name="Straight Connector 2"/>
          <p:cNvCxnSpPr/>
          <p:nvPr userDrawn="1"/>
        </p:nvCxnSpPr>
        <p:spPr>
          <a:xfrm>
            <a:off x="2" y="3626089"/>
            <a:ext cx="5856815"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cstate="screen">
            <a:biLevel thresh="25000"/>
          </a:blip>
          <a:stretch>
            <a:fillRect/>
          </a:stretch>
        </p:blipFill>
        <p:spPr>
          <a:xfrm>
            <a:off x="447972" y="3826631"/>
            <a:ext cx="5392669" cy="477476"/>
          </a:xfrm>
          <a:prstGeom prst="rect">
            <a:avLst/>
          </a:prstGeom>
        </p:spPr>
      </p:pic>
      <p:sp>
        <p:nvSpPr>
          <p:cNvPr id="6" name="Text Placeholder 3"/>
          <p:cNvSpPr>
            <a:spLocks noGrp="1"/>
          </p:cNvSpPr>
          <p:nvPr>
            <p:ph type="body" sz="quarter" idx="11" hasCustomPrompt="1"/>
          </p:nvPr>
        </p:nvSpPr>
        <p:spPr>
          <a:xfrm>
            <a:off x="427464" y="2761675"/>
            <a:ext cx="5429355" cy="663877"/>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THANK YOU</a:t>
            </a:r>
            <a:endParaRPr lang="en-US" dirty="0"/>
          </a:p>
        </p:txBody>
      </p:sp>
      <p:pic>
        <p:nvPicPr>
          <p:cNvPr id="7" name="Picture 2" descr="Image result for sify logo"/>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Thank You New">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Rectangle 1"/>
          <p:cNvSpPr/>
          <p:nvPr userDrawn="1"/>
        </p:nvSpPr>
        <p:spPr>
          <a:xfrm>
            <a:off x="2"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7" name="Picture 26"/>
          <p:cNvPicPr>
            <a:picLocks noChangeAspect="1"/>
          </p:cNvPicPr>
          <p:nvPr userDrawn="1"/>
        </p:nvPicPr>
        <p:blipFill>
          <a:blip r:embed="rId3" cstate="screen">
            <a:biLevel thresh="25000"/>
          </a:blip>
          <a:stretch>
            <a:fillRect/>
          </a:stretch>
        </p:blipFill>
        <p:spPr>
          <a:xfrm>
            <a:off x="431800" y="154953"/>
            <a:ext cx="1207144" cy="1013251"/>
          </a:xfrm>
          <a:prstGeom prst="rect">
            <a:avLst/>
          </a:prstGeom>
        </p:spPr>
      </p:pic>
      <p:cxnSp>
        <p:nvCxnSpPr>
          <p:cNvPr id="3" name="Straight Connector 2"/>
          <p:cNvCxnSpPr/>
          <p:nvPr userDrawn="1"/>
        </p:nvCxnSpPr>
        <p:spPr>
          <a:xfrm>
            <a:off x="2" y="3626089"/>
            <a:ext cx="5856815"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cstate="screen">
            <a:biLevel thresh="25000"/>
          </a:blip>
          <a:stretch>
            <a:fillRect/>
          </a:stretch>
        </p:blipFill>
        <p:spPr>
          <a:xfrm>
            <a:off x="447972" y="3826631"/>
            <a:ext cx="5392669" cy="477476"/>
          </a:xfrm>
          <a:prstGeom prst="rect">
            <a:avLst/>
          </a:prstGeom>
        </p:spPr>
      </p:pic>
      <p:sp>
        <p:nvSpPr>
          <p:cNvPr id="6" name="Text Placeholder 3"/>
          <p:cNvSpPr>
            <a:spLocks noGrp="1"/>
          </p:cNvSpPr>
          <p:nvPr>
            <p:ph type="body" sz="quarter" idx="11" hasCustomPrompt="1"/>
          </p:nvPr>
        </p:nvSpPr>
        <p:spPr>
          <a:xfrm>
            <a:off x="427464" y="2761675"/>
            <a:ext cx="5429355" cy="663877"/>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THANK YOU</a:t>
            </a:r>
            <a:endParaRPr lang="en-US" dirty="0"/>
          </a:p>
        </p:txBody>
      </p:sp>
      <p:pic>
        <p:nvPicPr>
          <p:cNvPr id="7" name="Picture 2" descr="Image result for sify logo"/>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Slide Number Placeholder 2"/>
          <p:cNvSpPr>
            <a:spLocks noGrp="1"/>
          </p:cNvSpPr>
          <p:nvPr>
            <p:ph type="sldNum" sz="quarter" idx="10"/>
          </p:nvPr>
        </p:nvSpPr>
        <p:spPr/>
        <p:txBody>
          <a:bodyPr/>
          <a:lstStyle/>
          <a:p>
            <a:fld id="{D6AB342A-830E-438F-A6A8-BEDF509AB0A8}" type="slidenum">
              <a:rPr lang="en-US" smtClean="0"/>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7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2"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pic>
        <p:nvPicPr>
          <p:cNvPr id="23" name="Picture 22" descr="http://skillwise.in/consulting/images_new/logo/sify.png"/>
          <p:cNvPicPr>
            <a:picLocks noChangeAspect="1" noChangeArrowheads="1"/>
          </p:cNvPicPr>
          <p:nvPr userDrawn="1"/>
        </p:nvPicPr>
        <p:blipFill>
          <a:blip r:embed="rId3" cstate="screen"/>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userDrawn="1"/>
        </p:nvGrpSpPr>
        <p:grpSpPr>
          <a:xfrm>
            <a:off x="388419" y="5298989"/>
            <a:ext cx="11353773" cy="1010795"/>
            <a:chOff x="388418" y="4989095"/>
            <a:chExt cx="11353773" cy="1010794"/>
          </a:xfrm>
        </p:grpSpPr>
        <p:cxnSp>
          <p:nvCxnSpPr>
            <p:cNvPr id="4" name="Straight Connector 3"/>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screen"/>
            <a:stretch>
              <a:fillRect/>
            </a:stretch>
          </p:blipFill>
          <p:spPr>
            <a:xfrm>
              <a:off x="388418" y="4994607"/>
              <a:ext cx="11353773" cy="1005282"/>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6EE0816-8446-4FB1-B159-8478780CF3C9}"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9383F83-CC54-48BD-BF8F-ABA14804CC27}" type="slidenum">
              <a:rPr lang="en-IN" smtClean="0"/>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6EE0816-8446-4FB1-B159-8478780CF3C9}"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9383F83-CC54-48BD-BF8F-ABA14804CC27}" type="slidenum">
              <a:rPr lang="en-IN" smtClean="0"/>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7" Type="http://schemas.openxmlformats.org/officeDocument/2006/relationships/theme" Target="../theme/theme2.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0" Type="http://schemas.openxmlformats.org/officeDocument/2006/relationships/slideLayout" Target="../slideLayouts/slideLayout32.xml"/><Relationship Id="rId2" Type="http://schemas.openxmlformats.org/officeDocument/2006/relationships/slideLayout" Target="../slideLayouts/slideLayout14.xml"/><Relationship Id="rId19" Type="http://schemas.openxmlformats.org/officeDocument/2006/relationships/slideLayout" Target="../slideLayouts/slideLayout31.xml"/><Relationship Id="rId18" Type="http://schemas.openxmlformats.org/officeDocument/2006/relationships/slideLayout" Target="../slideLayouts/slideLayout30.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4" Type="http://schemas.openxmlformats.org/officeDocument/2006/relationships/theme" Target="../theme/theme3.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4" Type="http://schemas.openxmlformats.org/officeDocument/2006/relationships/theme" Target="../theme/theme4.xml"/><Relationship Id="rId23" Type="http://schemas.openxmlformats.org/officeDocument/2006/relationships/slideLayout" Target="../slideLayouts/slideLayout74.xml"/><Relationship Id="rId22" Type="http://schemas.openxmlformats.org/officeDocument/2006/relationships/slideLayout" Target="../slideLayouts/slideLayout73.xml"/><Relationship Id="rId21" Type="http://schemas.openxmlformats.org/officeDocument/2006/relationships/slideLayout" Target="../slideLayouts/slideLayout72.xml"/><Relationship Id="rId20" Type="http://schemas.openxmlformats.org/officeDocument/2006/relationships/slideLayout" Target="../slideLayouts/slideLayout71.xml"/><Relationship Id="rId2" Type="http://schemas.openxmlformats.org/officeDocument/2006/relationships/slideLayout" Target="../slideLayouts/slideLayout53.xml"/><Relationship Id="rId19" Type="http://schemas.openxmlformats.org/officeDocument/2006/relationships/slideLayout" Target="../slideLayouts/slideLayout70.xml"/><Relationship Id="rId18" Type="http://schemas.openxmlformats.org/officeDocument/2006/relationships/slideLayout" Target="../slideLayouts/slideLayout69.xml"/><Relationship Id="rId17" Type="http://schemas.openxmlformats.org/officeDocument/2006/relationships/slideLayout" Target="../slideLayouts/slideLayout68.xml"/><Relationship Id="rId16" Type="http://schemas.openxmlformats.org/officeDocument/2006/relationships/slideLayout" Target="../slideLayouts/slideLayout67.xml"/><Relationship Id="rId15" Type="http://schemas.openxmlformats.org/officeDocument/2006/relationships/slideLayout" Target="../slideLayouts/slideLayout66.xml"/><Relationship Id="rId14" Type="http://schemas.openxmlformats.org/officeDocument/2006/relationships/slideLayout" Target="../slideLayouts/slideLayout65.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E0816-8446-4FB1-B159-8478780CF3C9}" type="datetimeFigureOut">
              <a:rPr lang="en-IN" smtClean="0"/>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83F83-CC54-48BD-BF8F-ABA14804CC27}" type="slidenum">
              <a:rPr lang="en-IN" smtClean="0"/>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981076"/>
            <a:ext cx="11328200" cy="5508624"/>
          </a:xfrm>
          <a:prstGeom prst="rect">
            <a:avLst/>
          </a:prstGeom>
        </p:spPr>
        <p:txBody>
          <a:bodyPr vert="horz" lIns="0" tIns="0" rIns="91428" bIns="45715" rtlCol="0">
            <a:normAutofit/>
          </a:bodyPr>
          <a:lstStyle/>
          <a:p>
            <a:pPr lvl="0"/>
            <a:r>
              <a:rPr lang="en-US" dirty="0"/>
              <a:t>Click to edit Master text styles</a:t>
            </a:r>
            <a:endParaRPr lang="en-US" dirty="0"/>
          </a:p>
          <a:p>
            <a:pPr lvl="1"/>
            <a:r>
              <a:rPr lang="en-US" dirty="0"/>
              <a:t>Second level</a:t>
            </a:r>
            <a:endParaRPr lang="en-US" dirty="0"/>
          </a:p>
        </p:txBody>
      </p:sp>
      <p:sp>
        <p:nvSpPr>
          <p:cNvPr id="13" name="Title Placeholder 11"/>
          <p:cNvSpPr>
            <a:spLocks noGrp="1"/>
          </p:cNvSpPr>
          <p:nvPr>
            <p:ph type="title"/>
          </p:nvPr>
        </p:nvSpPr>
        <p:spPr>
          <a:xfrm>
            <a:off x="432000" y="230495"/>
            <a:ext cx="11328200" cy="461655"/>
          </a:xfrm>
          <a:prstGeom prst="rect">
            <a:avLst/>
          </a:prstGeom>
        </p:spPr>
        <p:txBody>
          <a:bodyPr vert="horz" wrap="square" lIns="0" tIns="45715" rIns="91428" bIns="45715" rtlCol="0" anchor="ctr">
            <a:spAutoFit/>
          </a:bodyPr>
          <a:lstStyle/>
          <a:p>
            <a:pPr marL="0" marR="0" lvl="0" indent="0" algn="l" defTabSz="1219200" rtl="0" eaLnBrk="1" fontAlgn="auto" latinLnBrk="0" hangingPunct="1">
              <a:lnSpc>
                <a:spcPct val="100000"/>
              </a:lnSpc>
              <a:spcBef>
                <a:spcPct val="0"/>
              </a:spcBef>
              <a:spcAft>
                <a:spcPts val="0"/>
              </a:spcAft>
              <a:buClrTx/>
              <a:buSzTx/>
              <a:buFontTx/>
              <a:buNone/>
              <a:defRPr/>
            </a:pPr>
            <a:r>
              <a:rPr lang="en-US" dirty="0"/>
              <a:t>TITLE OF THE SLIDE GOES HERE</a:t>
            </a: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Lst>
  <p:txStyles>
    <p:titleStyle>
      <a:lvl1pPr algn="l" defTabSz="1219200"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77"/>
          <a:ea typeface="+mj-ea"/>
          <a:cs typeface="+mj-cs"/>
        </a:defRPr>
      </a:lvl1pPr>
    </p:titleStyle>
    <p:bodyStyle>
      <a:lvl1pPr marL="302260" indent="-302260" algn="l" defTabSz="1219200" rtl="0" eaLnBrk="1" latinLnBrk="0" hangingPunct="1">
        <a:lnSpc>
          <a:spcPct val="90000"/>
        </a:lnSpc>
        <a:spcBef>
          <a:spcPts val="800"/>
        </a:spcBef>
        <a:buFont typeface="Arial" panose="020B0604020202020204" pitchFamily="34" charset="0"/>
        <a:buChar char="•"/>
        <a:defRPr sz="2135" kern="1200">
          <a:solidFill>
            <a:srgbClr val="595959"/>
          </a:solidFill>
          <a:latin typeface="TheSansOffice" panose="020B0503040302060204" pitchFamily="34" charset="77"/>
          <a:ea typeface="+mn-ea"/>
          <a:cs typeface="+mn-cs"/>
        </a:defRPr>
      </a:lvl1pPr>
      <a:lvl2pPr marL="758190" indent="-381000" algn="l" defTabSz="1219200" rtl="0" eaLnBrk="1" latinLnBrk="0" hangingPunct="1">
        <a:lnSpc>
          <a:spcPct val="90000"/>
        </a:lnSpc>
        <a:spcBef>
          <a:spcPts val="800"/>
        </a:spcBef>
        <a:buFont typeface="Arial" panose="020B0604020202020204" pitchFamily="34" charset="0"/>
        <a:buChar char="–"/>
        <a:defRPr sz="1865" kern="1200">
          <a:solidFill>
            <a:srgbClr val="595959"/>
          </a:solidFill>
          <a:latin typeface="TheSansOffice" panose="020B0503040302060204" pitchFamily="34" charset="77"/>
          <a:ea typeface="+mn-ea"/>
          <a:cs typeface="+mn-cs"/>
        </a:defRPr>
      </a:lvl2pPr>
      <a:lvl3pPr marL="1524000" indent="-304800" algn="l" defTabSz="1219200" rtl="0" eaLnBrk="1" latinLnBrk="0" hangingPunct="1">
        <a:lnSpc>
          <a:spcPct val="90000"/>
        </a:lnSpc>
        <a:spcBef>
          <a:spcPts val="800"/>
        </a:spcBef>
        <a:buFont typeface="Arial" panose="020B0604020202020204" pitchFamily="34" charset="0"/>
        <a:buChar char="•"/>
        <a:defRPr sz="1600" kern="1200">
          <a:solidFill>
            <a:srgbClr val="595959"/>
          </a:solidFill>
          <a:latin typeface="Trebuchet MS" panose="020B0603020202020204" pitchFamily="34" charset="0"/>
          <a:ea typeface="+mn-ea"/>
          <a:cs typeface="+mn-cs"/>
        </a:defRPr>
      </a:lvl3pPr>
      <a:lvl4pPr marL="21329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4pPr>
      <a:lvl5pPr marL="27425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5pPr>
      <a:lvl6pPr marL="33521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13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09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9"/>
            <a:ext cx="11328200" cy="4993217"/>
          </a:xfrm>
          <a:prstGeom prst="rect">
            <a:avLst/>
          </a:prstGeom>
        </p:spPr>
        <p:txBody>
          <a:bodyPr vert="horz" lIns="0" tIns="0" rIns="91428" bIns="45715" rtlCol="0">
            <a:normAutofit/>
          </a:bodyPr>
          <a:lstStyle/>
          <a:p>
            <a:pPr lvl="0"/>
            <a:r>
              <a:rPr lang="en-US"/>
              <a:t>Click to edit Master text styles</a:t>
            </a:r>
            <a:endParaRPr lang="en-US"/>
          </a:p>
          <a:p>
            <a:pPr lvl="1"/>
            <a:r>
              <a:rPr lang="en-US"/>
              <a:t>Second level</a:t>
            </a:r>
            <a:endParaRPr lang="en-US"/>
          </a:p>
        </p:txBody>
      </p:sp>
      <p:sp>
        <p:nvSpPr>
          <p:cNvPr id="6" name="Slide Number Placeholder 5"/>
          <p:cNvSpPr>
            <a:spLocks noGrp="1"/>
          </p:cNvSpPr>
          <p:nvPr>
            <p:ph type="sldNum" sz="quarter" idx="4"/>
          </p:nvPr>
        </p:nvSpPr>
        <p:spPr>
          <a:xfrm>
            <a:off x="11048577" y="6356354"/>
            <a:ext cx="650240" cy="366183"/>
          </a:xfrm>
          <a:prstGeom prst="rect">
            <a:avLst/>
          </a:prstGeom>
        </p:spPr>
        <p:txBody>
          <a:bodyPr vert="horz" lIns="91428" tIns="45715" rIns="0" bIns="45715" rtlCol="0" anchor="ctr"/>
          <a:lstStyle>
            <a:lvl1pPr algn="r">
              <a:defRPr sz="1335">
                <a:solidFill>
                  <a:schemeClr val="tx1">
                    <a:tint val="75000"/>
                  </a:schemeClr>
                </a:solidFill>
                <a:latin typeface="TheSansOffice" panose="020B0503040302060204" pitchFamily="34" charset="0"/>
              </a:defRPr>
            </a:lvl1pPr>
          </a:lstStyle>
          <a:p>
            <a:fld id="{D6AB342A-830E-438F-A6A8-BEDF509AB0A8}" type="slidenum">
              <a:rPr lang="en-US" smtClean="0"/>
            </a:fld>
            <a:endParaRPr lang="en-US" dirty="0"/>
          </a:p>
        </p:txBody>
      </p:sp>
      <p:sp>
        <p:nvSpPr>
          <p:cNvPr id="13" name="Title Placeholder 11"/>
          <p:cNvSpPr>
            <a:spLocks noGrp="1"/>
          </p:cNvSpPr>
          <p:nvPr>
            <p:ph type="title"/>
          </p:nvPr>
        </p:nvSpPr>
        <p:spPr>
          <a:xfrm>
            <a:off x="432000" y="359039"/>
            <a:ext cx="11328200" cy="461655"/>
          </a:xfrm>
          <a:prstGeom prst="rect">
            <a:avLst/>
          </a:prstGeom>
        </p:spPr>
        <p:txBody>
          <a:bodyPr vert="horz" wrap="square" lIns="0" tIns="45715" rIns="91428" bIns="45715" rtlCol="0" anchor="ctr">
            <a:spAutoFit/>
          </a:bodyPr>
          <a:lstStyle/>
          <a:p>
            <a:pPr marL="0" marR="0" lvl="0" indent="0" algn="l" defTabSz="1219200" rtl="0" eaLnBrk="1" fontAlgn="auto" latinLnBrk="0" hangingPunct="1">
              <a:lnSpc>
                <a:spcPct val="100000"/>
              </a:lnSpc>
              <a:spcBef>
                <a:spcPct val="0"/>
              </a:spcBef>
              <a:spcAft>
                <a:spcPts val="0"/>
              </a:spcAft>
              <a:buClrTx/>
              <a:buSzTx/>
              <a:buFontTx/>
              <a:buNone/>
              <a:defRPr/>
            </a:pPr>
            <a:r>
              <a:rPr lang="en-US" dirty="0"/>
              <a:t>TITLE OF THE SLIDE GOES HERE</a:t>
            </a:r>
            <a:endParaRPr lang="en-US" dirty="0"/>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1219200"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260" indent="-302260" algn="l" defTabSz="1219200" rtl="0" eaLnBrk="1" latinLnBrk="0" hangingPunct="1">
        <a:lnSpc>
          <a:spcPct val="90000"/>
        </a:lnSpc>
        <a:spcBef>
          <a:spcPts val="800"/>
        </a:spcBef>
        <a:buFont typeface="Arial" panose="020B0604020202020204" pitchFamily="34" charset="0"/>
        <a:buChar char="•"/>
        <a:defRPr sz="2135" kern="1200">
          <a:solidFill>
            <a:srgbClr val="595959"/>
          </a:solidFill>
          <a:latin typeface="TheSansOffice" panose="020B0503040302060204" pitchFamily="34" charset="0"/>
          <a:ea typeface="+mn-ea"/>
          <a:cs typeface="+mn-cs"/>
        </a:defRPr>
      </a:lvl1pPr>
      <a:lvl2pPr marL="758190" indent="-381000" algn="l" defTabSz="1219200" rtl="0" eaLnBrk="1" latinLnBrk="0" hangingPunct="1">
        <a:lnSpc>
          <a:spcPct val="90000"/>
        </a:lnSpc>
        <a:spcBef>
          <a:spcPts val="800"/>
        </a:spcBef>
        <a:buFont typeface="Arial" panose="020B0604020202020204" pitchFamily="34" charset="0"/>
        <a:buChar char="–"/>
        <a:defRPr sz="1865" kern="1200">
          <a:solidFill>
            <a:srgbClr val="595959"/>
          </a:solidFill>
          <a:latin typeface="TheSansOffice" panose="020B0503040302060204" pitchFamily="34" charset="0"/>
          <a:ea typeface="+mn-ea"/>
          <a:cs typeface="+mn-cs"/>
        </a:defRPr>
      </a:lvl2pPr>
      <a:lvl3pPr marL="1524000" indent="-304800" algn="l" defTabSz="1219200" rtl="0" eaLnBrk="1" latinLnBrk="0" hangingPunct="1">
        <a:lnSpc>
          <a:spcPct val="90000"/>
        </a:lnSpc>
        <a:spcBef>
          <a:spcPts val="800"/>
        </a:spcBef>
        <a:buFont typeface="Arial" panose="020B0604020202020204" pitchFamily="34" charset="0"/>
        <a:buChar char="•"/>
        <a:defRPr sz="1600" kern="1200">
          <a:solidFill>
            <a:srgbClr val="595959"/>
          </a:solidFill>
          <a:latin typeface="Trebuchet MS" panose="020B0603020202020204" pitchFamily="34" charset="0"/>
          <a:ea typeface="+mn-ea"/>
          <a:cs typeface="+mn-cs"/>
        </a:defRPr>
      </a:lvl3pPr>
      <a:lvl4pPr marL="21329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4pPr>
      <a:lvl5pPr marL="27425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5pPr>
      <a:lvl6pPr marL="33521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13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09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9"/>
            <a:ext cx="11328200" cy="4993217"/>
          </a:xfrm>
          <a:prstGeom prst="rect">
            <a:avLst/>
          </a:prstGeom>
        </p:spPr>
        <p:txBody>
          <a:bodyPr vert="horz" lIns="0" tIns="0" rIns="91428" bIns="45715" rtlCol="0">
            <a:normAutofit/>
          </a:bodyPr>
          <a:lstStyle/>
          <a:p>
            <a:pPr lvl="0"/>
            <a:r>
              <a:rPr lang="en-US" dirty="0"/>
              <a:t>Click to edit Master text styles</a:t>
            </a:r>
            <a:endParaRPr lang="en-US" dirty="0"/>
          </a:p>
          <a:p>
            <a:pPr lvl="1"/>
            <a:r>
              <a:rPr lang="en-US" dirty="0"/>
              <a:t>Second level</a:t>
            </a:r>
            <a:endParaRPr lang="en-US" dirty="0"/>
          </a:p>
        </p:txBody>
      </p:sp>
      <p:sp>
        <p:nvSpPr>
          <p:cNvPr id="6" name="Slide Number Placeholder 5"/>
          <p:cNvSpPr>
            <a:spLocks noGrp="1"/>
          </p:cNvSpPr>
          <p:nvPr>
            <p:ph type="sldNum" sz="quarter" idx="4"/>
          </p:nvPr>
        </p:nvSpPr>
        <p:spPr>
          <a:xfrm>
            <a:off x="11048577" y="6356354"/>
            <a:ext cx="650240" cy="366183"/>
          </a:xfrm>
          <a:prstGeom prst="rect">
            <a:avLst/>
          </a:prstGeom>
        </p:spPr>
        <p:txBody>
          <a:bodyPr vert="horz" lIns="91428" tIns="45715" rIns="0" bIns="45715" rtlCol="0" anchor="ctr"/>
          <a:lstStyle>
            <a:lvl1pPr algn="r">
              <a:defRPr sz="1335">
                <a:solidFill>
                  <a:schemeClr val="tx1">
                    <a:tint val="75000"/>
                  </a:schemeClr>
                </a:solidFill>
                <a:latin typeface="TheSansOffice" panose="020B0503040302060204" pitchFamily="34" charset="0"/>
              </a:defRPr>
            </a:lvl1pPr>
          </a:lstStyle>
          <a:p>
            <a:fld id="{D6AB342A-830E-438F-A6A8-BEDF509AB0A8}" type="slidenum">
              <a:rPr lang="en-US" smtClean="0"/>
            </a:fld>
            <a:endParaRPr lang="en-US"/>
          </a:p>
        </p:txBody>
      </p:sp>
      <p:sp>
        <p:nvSpPr>
          <p:cNvPr id="13" name="Title Placeholder 11"/>
          <p:cNvSpPr>
            <a:spLocks noGrp="1"/>
          </p:cNvSpPr>
          <p:nvPr>
            <p:ph type="title"/>
          </p:nvPr>
        </p:nvSpPr>
        <p:spPr>
          <a:xfrm>
            <a:off x="432000" y="338486"/>
            <a:ext cx="11328200" cy="502756"/>
          </a:xfrm>
          <a:prstGeom prst="rect">
            <a:avLst/>
          </a:prstGeom>
        </p:spPr>
        <p:txBody>
          <a:bodyPr vert="horz" wrap="square" lIns="0" tIns="45715" rIns="91428" bIns="45715" rtlCol="0" anchor="ctr">
            <a:spAutoFit/>
          </a:bodyPr>
          <a:lstStyle/>
          <a:p>
            <a:pPr marL="0" marR="0" lvl="0" indent="0" algn="l" defTabSz="1219200" rtl="0" eaLnBrk="1" fontAlgn="auto" latinLnBrk="0" hangingPunct="1">
              <a:lnSpc>
                <a:spcPct val="100000"/>
              </a:lnSpc>
              <a:spcBef>
                <a:spcPct val="0"/>
              </a:spcBef>
              <a:spcAft>
                <a:spcPts val="0"/>
              </a:spcAft>
              <a:buClrTx/>
              <a:buSzTx/>
              <a:buFontTx/>
              <a:buNone/>
              <a:defRPr/>
            </a:pPr>
            <a:r>
              <a:rPr lang="en-US" dirty="0"/>
              <a:t>TITLE OF THE SLIDE GOES HERE</a:t>
            </a:r>
            <a:endParaRPr lang="en-US" dirty="0"/>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Lst>
  <p:txStyles>
    <p:titleStyle>
      <a:lvl1pPr algn="l" defTabSz="1219200" rtl="0" eaLnBrk="1" latinLnBrk="0" hangingPunct="1">
        <a:spcBef>
          <a:spcPct val="0"/>
        </a:spcBef>
        <a:buNone/>
        <a:defRPr kumimoji="0" lang="en-US" sz="2665"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260" indent="-302260" algn="l" defTabSz="1219200" rtl="0" eaLnBrk="1" latinLnBrk="0" hangingPunct="1">
        <a:lnSpc>
          <a:spcPct val="90000"/>
        </a:lnSpc>
        <a:spcBef>
          <a:spcPts val="800"/>
        </a:spcBef>
        <a:buFont typeface="Arial" panose="020B0604020202020204" pitchFamily="34" charset="0"/>
        <a:buChar char="•"/>
        <a:defRPr sz="2135" kern="1200">
          <a:solidFill>
            <a:srgbClr val="595959"/>
          </a:solidFill>
          <a:latin typeface="TheSansOffice" panose="020B0503040302060204" pitchFamily="34" charset="0"/>
          <a:ea typeface="+mn-ea"/>
          <a:cs typeface="+mn-cs"/>
        </a:defRPr>
      </a:lvl1pPr>
      <a:lvl2pPr marL="758190" indent="-381000" algn="l" defTabSz="1219200" rtl="0" eaLnBrk="1" latinLnBrk="0" hangingPunct="1">
        <a:lnSpc>
          <a:spcPct val="90000"/>
        </a:lnSpc>
        <a:spcBef>
          <a:spcPts val="800"/>
        </a:spcBef>
        <a:buFont typeface="Arial" panose="020B0604020202020204" pitchFamily="34" charset="0"/>
        <a:buChar char="–"/>
        <a:defRPr sz="1865" kern="1200">
          <a:solidFill>
            <a:srgbClr val="595959"/>
          </a:solidFill>
          <a:latin typeface="TheSansOffice" panose="020B0503040302060204" pitchFamily="34" charset="0"/>
          <a:ea typeface="+mn-ea"/>
          <a:cs typeface="+mn-cs"/>
        </a:defRPr>
      </a:lvl2pPr>
      <a:lvl3pPr marL="1524000" indent="-304800" algn="l" defTabSz="1219200" rtl="0" eaLnBrk="1" latinLnBrk="0" hangingPunct="1">
        <a:lnSpc>
          <a:spcPct val="90000"/>
        </a:lnSpc>
        <a:spcBef>
          <a:spcPts val="800"/>
        </a:spcBef>
        <a:buFont typeface="Arial" panose="020B0604020202020204" pitchFamily="34" charset="0"/>
        <a:buChar char="•"/>
        <a:defRPr sz="1600" kern="1200">
          <a:solidFill>
            <a:srgbClr val="595959"/>
          </a:solidFill>
          <a:latin typeface="Trebuchet MS" panose="020B0603020202020204" pitchFamily="34" charset="0"/>
          <a:ea typeface="+mn-ea"/>
          <a:cs typeface="+mn-cs"/>
        </a:defRPr>
      </a:lvl3pPr>
      <a:lvl4pPr marL="21329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4pPr>
      <a:lvl5pPr marL="27425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5pPr>
      <a:lvl6pPr marL="33521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13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09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34.xml"/><Relationship Id="rId7" Type="http://schemas.openxmlformats.org/officeDocument/2006/relationships/image" Target="../media/image38.png"/><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p:cNvSpPr>
            <a:spLocks noGrp="1"/>
          </p:cNvSpPr>
          <p:nvPr>
            <p:ph type="body" sz="quarter" idx="13"/>
          </p:nvPr>
        </p:nvSpPr>
        <p:spPr>
          <a:xfrm>
            <a:off x="425144" y="4766295"/>
            <a:ext cx="7174536" cy="770906"/>
          </a:xfrm>
        </p:spPr>
        <p:txBody>
          <a:bodyPr/>
          <a:lstStyle/>
          <a:p>
            <a:pPr>
              <a:lnSpc>
                <a:spcPct val="100000"/>
              </a:lnSpc>
            </a:pPr>
            <a:r>
              <a:rPr lang="en-US" sz="4265" dirty="0"/>
              <a:t>ADANI WILMAR</a:t>
            </a:r>
            <a:endParaRPr lang="en-IN" sz="4265" dirty="0"/>
          </a:p>
        </p:txBody>
      </p:sp>
      <p:sp>
        <p:nvSpPr>
          <p:cNvPr id="15" name="Text Placeholder 4"/>
          <p:cNvSpPr>
            <a:spLocks noGrp="1"/>
          </p:cNvSpPr>
          <p:nvPr>
            <p:ph type="body" sz="quarter" idx="14"/>
          </p:nvPr>
        </p:nvSpPr>
        <p:spPr>
          <a:xfrm>
            <a:off x="425144" y="5379720"/>
            <a:ext cx="5368776" cy="556363"/>
          </a:xfrm>
        </p:spPr>
        <p:txBody>
          <a:bodyPr anchor="ctr"/>
          <a:lstStyle/>
          <a:p>
            <a:r>
              <a:rPr lang="en-US" dirty="0"/>
              <a:t>Digital Services Case Study</a:t>
            </a:r>
            <a:endParaRPr lang="en-IN"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796632" y="1099423"/>
            <a:ext cx="4883240" cy="1200329"/>
            <a:chOff x="841632" y="1421961"/>
            <a:chExt cx="4883240" cy="1200332"/>
          </a:xfrm>
        </p:grpSpPr>
        <p:sp>
          <p:nvSpPr>
            <p:cNvPr id="4" name="TextBox 3"/>
            <p:cNvSpPr txBox="1"/>
            <p:nvPr/>
          </p:nvSpPr>
          <p:spPr>
            <a:xfrm>
              <a:off x="1404872" y="1421961"/>
              <a:ext cx="4320000" cy="1200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a:ln>
                    <a:noFill/>
                  </a:ln>
                  <a:solidFill>
                    <a:srgbClr val="1F497D">
                      <a:lumMod val="75000"/>
                    </a:srgbClr>
                  </a:solidFill>
                  <a:effectLst/>
                  <a:uLnTx/>
                  <a:uFillTx/>
                  <a:latin typeface="Calibri" panose="020F0502020204030204" pitchFamily="34" charset="0"/>
                  <a:ea typeface="+mn-ea"/>
                  <a:cs typeface="Calibri" panose="020F0502020204030204" pitchFamily="34" charset="0"/>
                </a:rPr>
                <a:t>Project Objective</a:t>
              </a:r>
              <a:endParaRPr kumimoji="0" lang="en-US" sz="1600" b="1" i="0" u="none" strike="noStrike" kern="1200" cap="none" spc="0" normalizeH="0" baseline="0" noProof="0">
                <a:ln>
                  <a:noFill/>
                </a:ln>
                <a:solidFill>
                  <a:srgbClr val="1F497D">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IN" sz="14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Implement future ready dealer management system for management of forward supply chain to streamline and optimize the operations of distributors and their network of retailers or dealers</a:t>
              </a:r>
              <a:endParaRPr kumimoji="0" lang="en-IN" sz="14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pic>
          <p:nvPicPr>
            <p:cNvPr id="1026" name="Picture 2" descr="objective Icon 3428374"/>
            <p:cNvPicPr>
              <a:picLocks noChangeAspect="1" noChangeArrowheads="1"/>
            </p:cNvPicPr>
            <p:nvPr/>
          </p:nvPicPr>
          <p:blipFill>
            <a:blip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632" y="1428960"/>
              <a:ext cx="540000"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801043" y="2474997"/>
            <a:ext cx="4838240" cy="553998"/>
            <a:chOff x="886632" y="2210779"/>
            <a:chExt cx="4838240" cy="553998"/>
          </a:xfrm>
        </p:grpSpPr>
        <p:sp>
          <p:nvSpPr>
            <p:cNvPr id="33" name="TextBox 32"/>
            <p:cNvSpPr txBox="1"/>
            <p:nvPr/>
          </p:nvSpPr>
          <p:spPr>
            <a:xfrm>
              <a:off x="1404872" y="2210779"/>
              <a:ext cx="43200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a:ln>
                    <a:noFill/>
                  </a:ln>
                  <a:solidFill>
                    <a:srgbClr val="1F497D">
                      <a:lumMod val="75000"/>
                    </a:srgbClr>
                  </a:solidFill>
                  <a:effectLst/>
                  <a:uLnTx/>
                  <a:uFillTx/>
                  <a:latin typeface="Calibri" panose="020F0502020204030204" pitchFamily="34" charset="0"/>
                  <a:ea typeface="+mn-ea"/>
                  <a:cs typeface="Calibri" panose="020F0502020204030204" pitchFamily="34" charset="0"/>
                </a:rPr>
                <a:t>Project Model</a:t>
              </a:r>
              <a:endParaRPr kumimoji="0" lang="en-US" sz="1600" b="1" i="0" u="none" strike="noStrike" kern="1200" cap="none" spc="0" normalizeH="0" baseline="0" noProof="0">
                <a:ln>
                  <a:noFill/>
                </a:ln>
                <a:solidFill>
                  <a:srgbClr val="1F497D">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Fully services model – Software-as-a-Service (SaaS)</a:t>
              </a:r>
              <a:endPar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pic>
          <p:nvPicPr>
            <p:cNvPr id="1028" name="Picture 4" descr="model Icon 1724316"/>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632" y="2294834"/>
              <a:ext cx="450000" cy="45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796632" y="3166236"/>
            <a:ext cx="4928240" cy="630002"/>
            <a:chOff x="796632" y="3049958"/>
            <a:chExt cx="4928240" cy="630000"/>
          </a:xfrm>
        </p:grpSpPr>
        <p:sp>
          <p:nvSpPr>
            <p:cNvPr id="21" name="TextBox 20"/>
            <p:cNvSpPr txBox="1"/>
            <p:nvPr/>
          </p:nvSpPr>
          <p:spPr>
            <a:xfrm>
              <a:off x="1404872" y="3087959"/>
              <a:ext cx="4320000" cy="553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a:ln>
                    <a:noFill/>
                  </a:ln>
                  <a:solidFill>
                    <a:srgbClr val="1F497D">
                      <a:lumMod val="75000"/>
                    </a:srgbClr>
                  </a:solidFill>
                  <a:effectLst/>
                  <a:uLnTx/>
                  <a:uFillTx/>
                  <a:latin typeface="Calibri" panose="020F0502020204030204" pitchFamily="34" charset="0"/>
                  <a:ea typeface="+mn-ea"/>
                  <a:cs typeface="Calibri" panose="020F0502020204030204" pitchFamily="34" charset="0"/>
                </a:rPr>
                <a:t>Competition</a:t>
              </a:r>
              <a:endParaRPr kumimoji="0" lang="en-US" sz="1600" b="1" i="0" u="none" strike="noStrike" kern="1200" cap="none" spc="0" normalizeH="0" baseline="0" noProof="0">
                <a:ln>
                  <a:noFill/>
                </a:ln>
                <a:solidFill>
                  <a:srgbClr val="1F497D">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Botree, Ivy Mobility, Accenture News Page</a:t>
              </a:r>
              <a:endParaRPr kumimoji="0" lang="en-IN" sz="14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pic>
          <p:nvPicPr>
            <p:cNvPr id="1030" name="Picture 6" descr="Business competition Icon 344470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6632" y="3049958"/>
              <a:ext cx="630000" cy="63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796632" y="3919402"/>
            <a:ext cx="4883240" cy="575616"/>
            <a:chOff x="841632" y="3749696"/>
            <a:chExt cx="4883240" cy="575615"/>
          </a:xfrm>
        </p:grpSpPr>
        <p:sp>
          <p:nvSpPr>
            <p:cNvPr id="22" name="TextBox 21"/>
            <p:cNvSpPr txBox="1"/>
            <p:nvPr/>
          </p:nvSpPr>
          <p:spPr>
            <a:xfrm>
              <a:off x="1404872" y="3749696"/>
              <a:ext cx="4320000" cy="553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a:ln>
                    <a:noFill/>
                  </a:ln>
                  <a:solidFill>
                    <a:srgbClr val="1F497D">
                      <a:lumMod val="75000"/>
                    </a:srgbClr>
                  </a:solidFill>
                  <a:effectLst/>
                  <a:uLnTx/>
                  <a:uFillTx/>
                  <a:latin typeface="Calibri" panose="020F0502020204030204" pitchFamily="34" charset="0"/>
                  <a:ea typeface="+mn-ea"/>
                  <a:cs typeface="Calibri" panose="020F0502020204030204" pitchFamily="34" charset="0"/>
                </a:rPr>
                <a:t>Sify’s Uniqueness</a:t>
              </a:r>
              <a:b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Integrated value proposition built on: </a:t>
              </a:r>
              <a:r>
                <a:rPr kumimoji="0" lang="en-US" sz="1400" b="0" i="0" u="none" strike="noStrike" kern="1200" cap="none" spc="0" normalizeH="0" baseline="0" noProof="0" err="1">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Hyperscaler</a:t>
              </a:r>
              <a:r>
                <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  model</a:t>
              </a:r>
              <a:endParaRPr kumimoji="0" lang="en-IN" sz="14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pic>
          <p:nvPicPr>
            <p:cNvPr id="8" name="Picture 7" descr="A picture containing shape&#10;&#10;Description automatically generated"/>
            <p:cNvPicPr>
              <a:picLocks noChangeAspect="1"/>
            </p:cNvPicPr>
            <p:nvPr/>
          </p:nvPicPr>
          <p:blipFill>
            <a:blip r:embed="rId4">
              <a:duotone>
                <a:schemeClr val="accent5">
                  <a:shade val="45000"/>
                  <a:satMod val="135000"/>
                </a:schemeClr>
                <a:prstClr val="white"/>
              </a:duotone>
            </a:blip>
            <a:stretch>
              <a:fillRect/>
            </a:stretch>
          </p:blipFill>
          <p:spPr>
            <a:xfrm>
              <a:off x="841632" y="3785311"/>
              <a:ext cx="540000" cy="540000"/>
            </a:xfrm>
            <a:prstGeom prst="rect">
              <a:avLst/>
            </a:prstGeom>
          </p:spPr>
        </p:pic>
      </p:grpSp>
      <p:grpSp>
        <p:nvGrpSpPr>
          <p:cNvPr id="7" name="Group 6"/>
          <p:cNvGrpSpPr/>
          <p:nvPr/>
        </p:nvGrpSpPr>
        <p:grpSpPr>
          <a:xfrm>
            <a:off x="756043" y="5101488"/>
            <a:ext cx="4883240" cy="553998"/>
            <a:chOff x="841632" y="5235206"/>
            <a:chExt cx="4883240" cy="553998"/>
          </a:xfrm>
        </p:grpSpPr>
        <p:sp>
          <p:nvSpPr>
            <p:cNvPr id="28" name="TextBox 27"/>
            <p:cNvSpPr txBox="1"/>
            <p:nvPr/>
          </p:nvSpPr>
          <p:spPr>
            <a:xfrm>
              <a:off x="1404872" y="5235206"/>
              <a:ext cx="43200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a:ln>
                    <a:noFill/>
                  </a:ln>
                  <a:solidFill>
                    <a:srgbClr val="1F497D">
                      <a:lumMod val="75000"/>
                    </a:srgbClr>
                  </a:solidFill>
                  <a:effectLst/>
                  <a:uLnTx/>
                  <a:uFillTx/>
                  <a:latin typeface="Calibri" panose="020F0502020204030204" pitchFamily="34" charset="0"/>
                  <a:ea typeface="+mn-ea"/>
                  <a:cs typeface="Calibri" panose="020F0502020204030204" pitchFamily="34" charset="0"/>
                </a:rPr>
                <a:t>Contract Duration</a:t>
              </a:r>
              <a:endParaRPr kumimoji="0" lang="en-US" sz="1600" b="1" i="0" u="none" strike="noStrike" kern="1200" cap="none" spc="0" normalizeH="0" baseline="0" noProof="0">
                <a:ln>
                  <a:noFill/>
                </a:ln>
                <a:solidFill>
                  <a:srgbClr val="1F497D">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10+ years – large annuity revenue stream</a:t>
              </a:r>
              <a:endParaRPr kumimoji="0" lang="en-IN" sz="14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pic>
          <p:nvPicPr>
            <p:cNvPr id="1042" name="Picture 18" descr="duration Icon 2978813"/>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632" y="5287205"/>
              <a:ext cx="450000" cy="450000"/>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p:cNvSpPr txBox="1"/>
          <p:nvPr/>
        </p:nvSpPr>
        <p:spPr>
          <a:xfrm rot="16200000">
            <a:off x="-3247529" y="3201368"/>
            <a:ext cx="6864397" cy="461665"/>
          </a:xfrm>
          <a:prstGeom prst="rect">
            <a:avLst/>
          </a:prstGeom>
          <a:solidFill>
            <a:schemeClr val="accent1"/>
          </a:solidFill>
          <a:ln>
            <a:solidFill>
              <a:srgbClr val="548ED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all" spc="151"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Retail intelligence </a:t>
            </a:r>
            <a:endParaRPr kumimoji="0" lang="en-US" sz="2400" b="1" i="0" u="none" strike="noStrike" kern="1200" cap="all" spc="151"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TextBox 24"/>
          <p:cNvSpPr txBox="1"/>
          <p:nvPr/>
        </p:nvSpPr>
        <p:spPr>
          <a:xfrm>
            <a:off x="430892" y="965"/>
            <a:ext cx="2705147" cy="276999"/>
          </a:xfrm>
          <a:prstGeom prst="rect">
            <a:avLst/>
          </a:prstGeom>
          <a:solidFill>
            <a:schemeClr val="tx2">
              <a:lumMod val="75000"/>
            </a:schemeClr>
          </a:solidFill>
          <a:ln w="127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all" spc="151"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Consumer Products goods</a:t>
            </a:r>
            <a:endParaRPr kumimoji="0" lang="en-US" sz="1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itle 1"/>
          <p:cNvSpPr>
            <a:spLocks noGrp="1"/>
          </p:cNvSpPr>
          <p:nvPr>
            <p:ph type="title"/>
          </p:nvPr>
        </p:nvSpPr>
        <p:spPr>
          <a:xfrm>
            <a:off x="1080525" y="394939"/>
            <a:ext cx="10963568" cy="461655"/>
          </a:xfrm>
        </p:spPr>
        <p:txBody>
          <a:bodyPr vert="horz" wrap="square" lIns="0" tIns="45715" rIns="91428" bIns="45715" rtlCol="0" anchor="ctr">
            <a:noAutofit/>
          </a:bodyPr>
          <a:lstStyle/>
          <a:p>
            <a:r>
              <a:rPr lang="en-US" dirty="0">
                <a:latin typeface="Calibri" panose="020F0502020204030204" pitchFamily="34" charset="0"/>
                <a:cs typeface="Calibri" panose="020F0502020204030204" pitchFamily="34" charset="0"/>
              </a:rPr>
              <a:t>Adani Wilmer : Digital Retail Intelligence Solution</a:t>
            </a:r>
            <a:endParaRPr lang="en-US" dirty="0">
              <a:latin typeface="Calibri" panose="020F0502020204030204" pitchFamily="34" charset="0"/>
              <a:cs typeface="Calibri" panose="020F0502020204030204" pitchFamily="34" charset="0"/>
            </a:endParaRPr>
          </a:p>
        </p:txBody>
      </p:sp>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91615" y="135748"/>
            <a:ext cx="1069494" cy="8453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47501" y="1062689"/>
            <a:ext cx="5412700" cy="546611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920"/>
              </a:lnSpc>
              <a:spcBef>
                <a:spcPts val="0"/>
              </a:spcBef>
              <a:spcAft>
                <a:spcPts val="0"/>
              </a:spcAft>
              <a:buClrTx/>
              <a:buSzTx/>
              <a:buFontTx/>
              <a:buNone/>
              <a:defRPr/>
            </a:pPr>
            <a:r>
              <a:rPr kumimoji="0" lang="en-US" sz="1400" b="1" i="0" u="none" strike="noStrike" kern="1200" cap="none" spc="0" normalizeH="0" baseline="0" noProof="0">
                <a:ln>
                  <a:noFill/>
                </a:ln>
                <a:solidFill>
                  <a:srgbClr val="1F497D">
                    <a:lumMod val="75000"/>
                  </a:srgbClr>
                </a:solidFill>
                <a:effectLst/>
                <a:uLnTx/>
                <a:uFillTx/>
                <a:latin typeface="Calibri" panose="020F0502020204030204" pitchFamily="34" charset="0"/>
                <a:ea typeface="+mn-ea"/>
                <a:cs typeface="Calibri" panose="020F0502020204030204" pitchFamily="34" charset="0"/>
              </a:rPr>
              <a:t>Integrated Value and Outcome</a:t>
            </a:r>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a:p>
            <a:pPr marL="285115" marR="0" lvl="0" indent="-285115" algn="l" defTabSz="914400" rtl="0" eaLnBrk="1" fontAlgn="auto" latinLnBrk="0" hangingPunct="1">
              <a:lnSpc>
                <a:spcPts val="1920"/>
              </a:lnSpc>
              <a:spcBef>
                <a:spcPts val="0"/>
              </a:spcBef>
              <a:spcAft>
                <a:spcPts val="0"/>
              </a:spcAft>
              <a:buClrTx/>
              <a:buSzTx/>
              <a:buFont typeface="Arial" panose="020B0604020202020204" pitchFamily="34" charset="0"/>
              <a:buChar char="•"/>
              <a:defRPr/>
            </a:pPr>
            <a:r>
              <a:rPr kumimoji="0" lang="en-IN"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Price Management:</a:t>
            </a:r>
            <a:r>
              <a:rPr kumimoji="0" lang="en-IN" sz="1200" b="0" i="0" u="none" strike="noStrike" kern="1200" cap="none" spc="0" normalizeH="0" baseline="0" noProof="0">
                <a:ln>
                  <a:noFill/>
                </a:ln>
                <a:solidFill>
                  <a:srgbClr val="374151"/>
                </a:solidFill>
                <a:effectLst/>
                <a:uLnTx/>
                <a:uFillTx/>
                <a:latin typeface="Calibri" panose="020F0502020204030204" pitchFamily="34" charset="0"/>
                <a:ea typeface="+mn-ea"/>
                <a:cs typeface="Calibri" panose="020F0502020204030204" pitchFamily="34" charset="0"/>
              </a:rPr>
              <a:t> </a:t>
            </a:r>
            <a:r>
              <a:rPr kumimoji="0" lang="en-IN"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Efficiently manage the price based on the order volume and period of orders from the retailers or dealers, including order tracking, and order fulfilment to ensure that products are delivered to customers on time.</a:t>
            </a:r>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a:p>
            <a:pPr marL="285115" marR="0" lvl="0" indent="-285115" algn="l" defTabSz="914400" rtl="0" eaLnBrk="1" fontAlgn="auto" latinLnBrk="0" hangingPunct="1">
              <a:lnSpc>
                <a:spcPts val="1920"/>
              </a:lnSpc>
              <a:spcBef>
                <a:spcPts val="0"/>
              </a:spcBef>
              <a:spcAft>
                <a:spcPts val="0"/>
              </a:spcAft>
              <a:buClrTx/>
              <a:buSzTx/>
              <a:buFont typeface="Arial" panose="020B0604020202020204" pitchFamily="34" charset="0"/>
              <a:buChar char="•"/>
              <a:defRPr/>
            </a:pPr>
            <a:r>
              <a:rPr kumimoji="0" lang="en-IN"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Claim Management:</a:t>
            </a:r>
            <a:r>
              <a:rPr kumimoji="0" lang="en-IN" sz="1200" b="0" i="0" u="none" strike="noStrike" kern="1200" cap="none" spc="0" normalizeH="0" baseline="0" noProof="0">
                <a:ln>
                  <a:noFill/>
                </a:ln>
                <a:solidFill>
                  <a:srgbClr val="374151"/>
                </a:solidFill>
                <a:effectLst/>
                <a:uLnTx/>
                <a:uFillTx/>
                <a:latin typeface="Calibri" panose="020F0502020204030204" pitchFamily="34" charset="0"/>
                <a:ea typeface="+mn-ea"/>
                <a:cs typeface="Calibri" panose="020F0502020204030204" pitchFamily="34" charset="0"/>
              </a:rPr>
              <a:t> </a:t>
            </a:r>
            <a:r>
              <a:rPr kumimoji="0" lang="en-IN"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Keep track of the promotional claims on-time settlement , with auto process availability, and finance settlement information to prevent the delays and enables better visibility and transparency.</a:t>
            </a:r>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a:p>
            <a:pPr marL="285115" marR="0" lvl="0" indent="-285115" algn="l" defTabSz="914400" rtl="0" eaLnBrk="1" fontAlgn="auto" latinLnBrk="0" hangingPunct="1">
              <a:lnSpc>
                <a:spcPts val="1920"/>
              </a:lnSpc>
              <a:spcBef>
                <a:spcPts val="0"/>
              </a:spcBef>
              <a:spcAft>
                <a:spcPts val="0"/>
              </a:spcAft>
              <a:buClrTx/>
              <a:buSzTx/>
              <a:buFont typeface="Arial" panose="020B0604020202020204" pitchFamily="34" charset="0"/>
              <a:buChar char="•"/>
              <a:defRPr/>
            </a:pPr>
            <a:r>
              <a:rPr kumimoji="0" lang="en-IN"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Channel Partner Management:</a:t>
            </a:r>
            <a:r>
              <a:rPr kumimoji="0" lang="en-IN"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 Includes onboarding new partners (Retailers/ dealers), setting pricing and discount structures, and ensuring compliance with distribution agreements</a:t>
            </a:r>
            <a:r>
              <a:rPr kumimoji="0" lang="en-IN" sz="1200" b="0" i="0" u="none" strike="noStrike" kern="1200" cap="none" spc="0" normalizeH="0" baseline="0" noProof="0">
                <a:ln>
                  <a:noFill/>
                </a:ln>
                <a:solidFill>
                  <a:srgbClr val="374151"/>
                </a:solidFill>
                <a:effectLst/>
                <a:uLnTx/>
                <a:uFillTx/>
                <a:latin typeface="Calibri" panose="020F0502020204030204" pitchFamily="34" charset="0"/>
                <a:ea typeface="+mn-ea"/>
                <a:cs typeface="Calibri" panose="020F0502020204030204" pitchFamily="34" charset="0"/>
              </a:rPr>
              <a:t>.</a:t>
            </a:r>
            <a:endParaRPr kumimoji="0" lang="en-IN" sz="1200" b="0" i="0" u="none" strike="noStrike" kern="1200" cap="none" spc="0" normalizeH="0" baseline="0" noProof="0">
              <a:ln>
                <a:noFill/>
              </a:ln>
              <a:solidFill>
                <a:srgbClr val="374151"/>
              </a:solidFill>
              <a:effectLst/>
              <a:uLnTx/>
              <a:uFillTx/>
              <a:latin typeface="Calibri" panose="020F0502020204030204" pitchFamily="34" charset="0"/>
              <a:ea typeface="+mn-ea"/>
              <a:cs typeface="Calibri" panose="020F0502020204030204" pitchFamily="34" charset="0"/>
            </a:endParaRPr>
          </a:p>
          <a:p>
            <a:pPr marL="285115" marR="0" lvl="0" indent="-285115" algn="l" defTabSz="914400" rtl="0" eaLnBrk="1" fontAlgn="auto" latinLnBrk="0" hangingPunct="1">
              <a:lnSpc>
                <a:spcPts val="1920"/>
              </a:lnSpc>
              <a:spcBef>
                <a:spcPts val="0"/>
              </a:spcBef>
              <a:spcAft>
                <a:spcPts val="0"/>
              </a:spcAft>
              <a:buClrTx/>
              <a:buSzTx/>
              <a:buFont typeface="Arial" panose="020B0604020202020204" pitchFamily="34" charset="0"/>
              <a:buChar char="•"/>
              <a:defRPr/>
            </a:pPr>
            <a:r>
              <a:rPr kumimoji="0" lang="en-IN"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Reporting and Analytics:</a:t>
            </a:r>
            <a:r>
              <a:rPr kumimoji="0" lang="en-IN" sz="1200" b="0" i="0" u="none" strike="noStrike" kern="1200" cap="none" spc="0" normalizeH="0" baseline="0" noProof="0">
                <a:ln>
                  <a:noFill/>
                </a:ln>
                <a:solidFill>
                  <a:srgbClr val="374151"/>
                </a:solidFill>
                <a:effectLst/>
                <a:uLnTx/>
                <a:uFillTx/>
                <a:latin typeface="Calibri" panose="020F0502020204030204" pitchFamily="34" charset="0"/>
                <a:ea typeface="+mn-ea"/>
                <a:cs typeface="Calibri" panose="020F0502020204030204" pitchFamily="34" charset="0"/>
              </a:rPr>
              <a:t> </a:t>
            </a:r>
            <a:r>
              <a:rPr kumimoji="0" lang="en-IN"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Generate reports and analytics to provide insights into sales performance, inventory turnover, and other key metrics to helps distributors making informed decisions.</a:t>
            </a:r>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a:p>
            <a:pPr marL="285115" marR="0" lvl="0" indent="-285115" algn="l" defTabSz="914400" rtl="0" eaLnBrk="1" fontAlgn="auto" latinLnBrk="0" hangingPunct="1">
              <a:lnSpc>
                <a:spcPts val="1920"/>
              </a:lnSpc>
              <a:spcBef>
                <a:spcPts val="0"/>
              </a:spcBef>
              <a:spcAft>
                <a:spcPts val="0"/>
              </a:spcAft>
              <a:buClrTx/>
              <a:buSzTx/>
              <a:buFont typeface="Arial" panose="020B0604020202020204" pitchFamily="34" charset="0"/>
              <a:buChar char="•"/>
              <a:defRPr/>
            </a:pPr>
            <a:r>
              <a:rPr kumimoji="0" lang="en-IN"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Compliance and Regulatory Requirements:</a:t>
            </a:r>
            <a:r>
              <a:rPr kumimoji="0" lang="en-IN" sz="1200" b="0" i="0" u="none" strike="noStrike" kern="1200" cap="none" spc="0" normalizeH="0" baseline="0" noProof="0">
                <a:ln>
                  <a:noFill/>
                </a:ln>
                <a:solidFill>
                  <a:srgbClr val="374151"/>
                </a:solidFill>
                <a:effectLst/>
                <a:uLnTx/>
                <a:uFillTx/>
                <a:latin typeface="Calibri" panose="020F0502020204030204" pitchFamily="34" charset="0"/>
                <a:ea typeface="+mn-ea"/>
                <a:cs typeface="Calibri" panose="020F0502020204030204" pitchFamily="34" charset="0"/>
              </a:rPr>
              <a:t> </a:t>
            </a:r>
            <a:r>
              <a:rPr kumimoji="0" lang="en-IN"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Ensure that the distribution process complies with industry-specific regulations, including quality standards, safety regulations, and product labelling requirements.</a:t>
            </a:r>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ts val="1920"/>
              </a:lnSpc>
              <a:spcBef>
                <a:spcPts val="800"/>
              </a:spcBef>
              <a:spcAft>
                <a:spcPts val="0"/>
              </a:spcAft>
              <a:buClrTx/>
              <a:buSzTx/>
              <a:buFontTx/>
              <a:buNone/>
              <a:defRPr/>
            </a:pPr>
            <a:r>
              <a:rPr kumimoji="0" lang="en-US" sz="1400" b="1" i="0" u="none" strike="noStrike" kern="1200" cap="none" spc="0" normalizeH="0" baseline="0" noProof="0">
                <a:ln>
                  <a:noFill/>
                </a:ln>
                <a:solidFill>
                  <a:srgbClr val="1F497D">
                    <a:lumMod val="75000"/>
                  </a:srgbClr>
                </a:solidFill>
                <a:effectLst/>
                <a:uLnTx/>
                <a:uFillTx/>
                <a:latin typeface="Calibri" panose="020F0502020204030204" pitchFamily="34" charset="0"/>
                <a:ea typeface="+mn-ea"/>
                <a:cs typeface="Calibri" panose="020F0502020204030204" pitchFamily="34" charset="0"/>
              </a:rPr>
              <a:t>Value for Client</a:t>
            </a:r>
            <a:endParaRPr kumimoji="0" lang="en-US" sz="1400" b="0" i="0" u="none" strike="noStrike" kern="1200" cap="none" spc="0" normalizeH="0" baseline="0" noProof="0">
              <a:ln>
                <a:noFill/>
              </a:ln>
              <a:solidFill>
                <a:srgbClr val="1F497D">
                  <a:lumMod val="75000"/>
                </a:srgbClr>
              </a:solidFill>
              <a:effectLst/>
              <a:uLnTx/>
              <a:uFillTx/>
              <a:latin typeface="Calibri" panose="020F0502020204030204" pitchFamily="34" charset="0"/>
              <a:ea typeface="+mn-ea"/>
              <a:cs typeface="Calibri" panose="020F0502020204030204" pitchFamily="34" charset="0"/>
            </a:endParaRPr>
          </a:p>
          <a:p>
            <a:pPr marL="610235" marR="0" lvl="0" indent="-285750" algn="l" defTabSz="914400" rtl="0" eaLnBrk="1" fontAlgn="auto" latinLnBrk="0" hangingPunct="1">
              <a:lnSpc>
                <a:spcPct val="100000"/>
              </a:lnSpc>
              <a:spcBef>
                <a:spcPts val="400"/>
              </a:spcBef>
              <a:spcAft>
                <a:spcPts val="0"/>
              </a:spcAft>
              <a:buClrTx/>
              <a:buSzTx/>
              <a:buFont typeface="Wingdings" panose="05000000000000000000" pitchFamily="2" charset="2"/>
              <a:buChar char="§"/>
              <a:tabLst>
                <a:tab pos="495300" algn="l"/>
              </a:tabLst>
              <a:defRPr/>
            </a:pPr>
            <a:r>
              <a:rPr kumimoji="0" lang="en-GB" sz="1200" b="0" i="0" u="none" strike="noStrike" kern="1200" cap="none" spc="0" normalizeH="0" baseline="0" noProof="0" err="1">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sym typeface="Arial" panose="020B0604020202020204"/>
              </a:rPr>
              <a:t>ForumNXT</a:t>
            </a:r>
            <a:r>
              <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sym typeface="Arial" panose="020B0604020202020204"/>
              </a:rPr>
              <a:t> is in use at </a:t>
            </a:r>
            <a:r>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980 Distributors &amp; 225 Corporate users</a:t>
            </a:r>
            <a:endPar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sym typeface="Arial" panose="020B0604020202020204"/>
            </a:endParaRPr>
          </a:p>
          <a:p>
            <a:pPr marL="61023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95300" algn="l"/>
              </a:tabLst>
              <a:defRPr/>
            </a:pPr>
            <a:r>
              <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sym typeface="Arial" panose="020B0604020202020204"/>
              </a:rPr>
              <a:t>100% User adoption</a:t>
            </a:r>
            <a:endPar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sym typeface="Arial" panose="020B0604020202020204"/>
            </a:endParaRPr>
          </a:p>
          <a:p>
            <a:pPr marL="610235" marR="0" lvl="0" indent="-285750" algn="l" defTabSz="914400" rtl="0" eaLnBrk="1" fontAlgn="auto" latinLnBrk="0" hangingPunct="1">
              <a:lnSpc>
                <a:spcPts val="1680"/>
              </a:lnSpc>
              <a:spcBef>
                <a:spcPts val="0"/>
              </a:spcBef>
              <a:spcAft>
                <a:spcPts val="0"/>
              </a:spcAft>
              <a:buClrTx/>
              <a:buSzTx/>
              <a:buFont typeface="Wingdings" panose="05000000000000000000" pitchFamily="2" charset="2"/>
              <a:buChar char="§"/>
              <a:tabLst>
                <a:tab pos="495300" algn="l"/>
              </a:tabLst>
              <a:defRPr/>
            </a:pPr>
            <a:r>
              <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sym typeface="Arial" panose="020B0604020202020204"/>
              </a:rPr>
              <a:t>95% Inventory record accuracy</a:t>
            </a:r>
            <a:endPar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sym typeface="Arial" panose="020B0604020202020204"/>
            </a:endParaRPr>
          </a:p>
          <a:p>
            <a:pPr marL="610235" marR="0" lvl="0" indent="-285750" algn="l" defTabSz="914400" rtl="0" eaLnBrk="1" fontAlgn="auto" latinLnBrk="0" hangingPunct="1">
              <a:lnSpc>
                <a:spcPts val="1680"/>
              </a:lnSpc>
              <a:spcBef>
                <a:spcPts val="0"/>
              </a:spcBef>
              <a:spcAft>
                <a:spcPts val="0"/>
              </a:spcAft>
              <a:buClrTx/>
              <a:buSzTx/>
              <a:buFont typeface="Wingdings" panose="05000000000000000000" pitchFamily="2" charset="2"/>
              <a:buChar char="§"/>
              <a:tabLst>
                <a:tab pos="495300" algn="l"/>
              </a:tabLst>
              <a:defRPr/>
            </a:pPr>
            <a:r>
              <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sym typeface="Arial" panose="020B0604020202020204"/>
              </a:rPr>
              <a:t>ROI of around 15% within 1 year</a:t>
            </a:r>
            <a:endPar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sym typeface="Arial" panose="020B0604020202020204"/>
            </a:endParaRPr>
          </a:p>
          <a:p>
            <a:pPr marL="610235" marR="0" lvl="0" indent="-285750" algn="l" defTabSz="914400" rtl="0" eaLnBrk="1" fontAlgn="auto" latinLnBrk="0" hangingPunct="1">
              <a:lnSpc>
                <a:spcPts val="1680"/>
              </a:lnSpc>
              <a:spcBef>
                <a:spcPts val="0"/>
              </a:spcBef>
              <a:spcAft>
                <a:spcPts val="0"/>
              </a:spcAft>
              <a:buClrTx/>
              <a:buSzTx/>
              <a:buFont typeface="Wingdings" panose="05000000000000000000" pitchFamily="2" charset="2"/>
              <a:buChar char="§"/>
              <a:tabLst>
                <a:tab pos="495300" algn="l"/>
              </a:tabLst>
              <a:defRPr/>
            </a:pPr>
            <a:r>
              <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sym typeface="Arial" panose="020B0604020202020204"/>
              </a:rPr>
              <a:t>Around 15% increase in sales productivity</a:t>
            </a:r>
            <a:endParaRPr kumimoji="0" lang="en-GB" sz="1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sym typeface="Arial" panose="020B0604020202020204"/>
            </a:endParaRPr>
          </a:p>
        </p:txBody>
      </p:sp>
      <p:pic>
        <p:nvPicPr>
          <p:cNvPr id="11" name="Picture 10" descr="A picture containing shape&#10;&#10;Description automatically generated"/>
          <p:cNvPicPr>
            <a:picLocks noChangeAspect="1"/>
          </p:cNvPicPr>
          <p:nvPr/>
        </p:nvPicPr>
        <p:blipFill>
          <a:blip r:embed="rId7">
            <a:duotone>
              <a:srgbClr val="FFC000">
                <a:shade val="45000"/>
                <a:satMod val="135000"/>
              </a:srgbClr>
              <a:prstClr val="white"/>
            </a:duotone>
          </a:blip>
          <a:stretch>
            <a:fillRect/>
          </a:stretch>
        </p:blipFill>
        <p:spPr>
          <a:xfrm>
            <a:off x="5784059" y="1119193"/>
            <a:ext cx="540000" cy="5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800" y="3429001"/>
            <a:ext cx="11328400" cy="9130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335" b="0" i="0" u="none" strike="noStrike" kern="1200" cap="none" spc="0" normalizeH="0" baseline="0" noProof="0" dirty="0">
                <a:ln>
                  <a:noFill/>
                </a:ln>
                <a:solidFill>
                  <a:prstClr val="white"/>
                </a:solidFill>
                <a:effectLst/>
                <a:uLnTx/>
                <a:uFillTx/>
                <a:latin typeface="Calibri" panose="020F0502020204030204"/>
                <a:ea typeface="+mn-ea"/>
                <a:cs typeface="+mn-cs"/>
              </a:rPr>
              <a:t>Thank You</a:t>
            </a:r>
            <a:endParaRPr kumimoji="0" lang="en-IN" sz="533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D:\onedrive\OneDrive - Sify Technologies Limited\Desktop\Sify_Technologies_Limited_IN_English_2024_Certification_Badge.pngSify_Technologies_Limited_IN_English_2024_Certification_Badge"/>
          <p:cNvPicPr>
            <a:picLocks noChangeAspect="1"/>
          </p:cNvPicPr>
          <p:nvPr/>
        </p:nvPicPr>
        <p:blipFill>
          <a:blip r:embed="rId1"/>
          <a:srcRect l="8502" r="8502"/>
          <a:stretch>
            <a:fillRect/>
          </a:stretch>
        </p:blipFill>
        <p:spPr>
          <a:xfrm>
            <a:off x="5575516" y="1655498"/>
            <a:ext cx="1040969" cy="17735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1832</Words>
  <Application>WPS Presentation</Application>
  <PresentationFormat>Widescreen</PresentationFormat>
  <Paragraphs>39</Paragraphs>
  <Slides>3</Slides>
  <Notes>1</Notes>
  <HiddenSlides>0</HiddenSlides>
  <MMClips>0</MMClips>
  <ScaleCrop>false</ScaleCrop>
  <HeadingPairs>
    <vt:vector size="6" baseType="variant">
      <vt:variant>
        <vt:lpstr>已用的字体</vt:lpstr>
      </vt:variant>
      <vt:variant>
        <vt:i4>16</vt:i4>
      </vt:variant>
      <vt:variant>
        <vt:lpstr>主题</vt:lpstr>
      </vt:variant>
      <vt:variant>
        <vt:i4>4</vt:i4>
      </vt:variant>
      <vt:variant>
        <vt:lpstr>幻灯片标题</vt:lpstr>
      </vt:variant>
      <vt:variant>
        <vt:i4>3</vt:i4>
      </vt:variant>
    </vt:vector>
  </HeadingPairs>
  <TitlesOfParts>
    <vt:vector size="23" baseType="lpstr">
      <vt:lpstr>Arial</vt:lpstr>
      <vt:lpstr>SimSun</vt:lpstr>
      <vt:lpstr>Wingdings</vt:lpstr>
      <vt:lpstr>TheSansOffice</vt:lpstr>
      <vt:lpstr>Trebuchet MS</vt:lpstr>
      <vt:lpstr>TheSansOffice</vt:lpstr>
      <vt:lpstr>Arial</vt:lpstr>
      <vt:lpstr>Courier New</vt:lpstr>
      <vt:lpstr>Arial Narrow</vt:lpstr>
      <vt:lpstr>Calibri</vt:lpstr>
      <vt:lpstr>Trebuchet MS</vt:lpstr>
      <vt:lpstr>Arial Nova</vt:lpstr>
      <vt:lpstr>Calibri</vt:lpstr>
      <vt:lpstr>Microsoft YaHei</vt:lpstr>
      <vt:lpstr>Arial Unicode MS</vt:lpstr>
      <vt:lpstr>Calibri Light</vt:lpstr>
      <vt:lpstr>Office Theme</vt:lpstr>
      <vt:lpstr>Sify Theme Nov20</vt:lpstr>
      <vt:lpstr>1_Sify Theme Nov20</vt:lpstr>
      <vt:lpstr>2_Sify Theme Nov20</vt:lpstr>
      <vt:lpstr>PowerPoint 演示文稿</vt:lpstr>
      <vt:lpstr>Adani Wilmer : Digital Retail Intelligence Solution</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Case Studies</dc:title>
  <dc:creator>Shubham Mishra</dc:creator>
  <cp:lastModifiedBy>017417</cp:lastModifiedBy>
  <cp:revision>2</cp:revision>
  <dcterms:created xsi:type="dcterms:W3CDTF">2023-10-04T05:47:00Z</dcterms:created>
  <dcterms:modified xsi:type="dcterms:W3CDTF">2024-08-23T09:48:53Z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6DF45A649D6247509B35BD45E13EE1EF_12</vt:lpwstr>
  </property>
  <property fmtid="{D5CDD505-2E9C-101B-9397-08002B2CF9AE}" pid="3" name="KSOProductBuildVer">
    <vt:lpwstr>1033-12.2.0.17545</vt:lpwstr>
  </property>
</Properties>
</file>