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9.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0.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1.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12.xml" ContentType="application/vnd.openxmlformats-officedocument.theme+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theme/theme13.xml" ContentType="application/vnd.openxmlformats-officedocument.theme+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7" r:id="rId6"/>
    <p:sldMasterId id="2147483697" r:id="rId7"/>
    <p:sldMasterId id="2147483716" r:id="rId8"/>
    <p:sldMasterId id="2147483733" r:id="rId9"/>
    <p:sldMasterId id="2147483745" r:id="rId10"/>
    <p:sldMasterId id="2147483759" r:id="rId11"/>
    <p:sldMasterId id="2147483788" r:id="rId12"/>
    <p:sldMasterId id="2147483814" r:id="rId13"/>
    <p:sldMasterId id="2147483831" r:id="rId14"/>
    <p:sldMasterId id="2147483851" r:id="rId15"/>
    <p:sldMasterId id="2147483862" r:id="rId16"/>
    <p:sldMasterId id="2147483878" r:id="rId17"/>
    <p:sldMasterId id="2147483886" r:id="rId18"/>
  </p:sldMasterIdLst>
  <p:notesMasterIdLst>
    <p:notesMasterId r:id="rId63"/>
  </p:notesMasterIdLst>
  <p:handoutMasterIdLst>
    <p:handoutMasterId r:id="rId64"/>
  </p:handoutMasterIdLst>
  <p:sldIdLst>
    <p:sldId id="2146847323" r:id="rId19"/>
    <p:sldId id="2146846701" r:id="rId20"/>
    <p:sldId id="2146847319" r:id="rId21"/>
    <p:sldId id="2146847408" r:id="rId22"/>
    <p:sldId id="2146847348" r:id="rId23"/>
    <p:sldId id="2146847333" r:id="rId24"/>
    <p:sldId id="2146847361" r:id="rId25"/>
    <p:sldId id="261" r:id="rId26"/>
    <p:sldId id="2146847384" r:id="rId27"/>
    <p:sldId id="2146847350" r:id="rId28"/>
    <p:sldId id="2146847351" r:id="rId29"/>
    <p:sldId id="2146847399" r:id="rId30"/>
    <p:sldId id="2146847400" r:id="rId31"/>
    <p:sldId id="2146847395" r:id="rId32"/>
    <p:sldId id="2146847396" r:id="rId33"/>
    <p:sldId id="2146847397" r:id="rId34"/>
    <p:sldId id="456" r:id="rId35"/>
    <p:sldId id="2146847402" r:id="rId36"/>
    <p:sldId id="2146847403" r:id="rId37"/>
    <p:sldId id="2146847404" r:id="rId38"/>
    <p:sldId id="2146847405" r:id="rId39"/>
    <p:sldId id="2146847406" r:id="rId40"/>
    <p:sldId id="2146847407" r:id="rId41"/>
    <p:sldId id="2146847401" r:id="rId42"/>
    <p:sldId id="2146847391" r:id="rId43"/>
    <p:sldId id="2146847392" r:id="rId44"/>
    <p:sldId id="2146847393" r:id="rId45"/>
    <p:sldId id="2146847354" r:id="rId46"/>
    <p:sldId id="2146846715" r:id="rId47"/>
    <p:sldId id="2146847390" r:id="rId48"/>
    <p:sldId id="2146847386" r:id="rId49"/>
    <p:sldId id="2146847387" r:id="rId50"/>
    <p:sldId id="2146847388" r:id="rId51"/>
    <p:sldId id="2146846767" r:id="rId52"/>
    <p:sldId id="2146847382" r:id="rId53"/>
    <p:sldId id="2146847360" r:id="rId54"/>
    <p:sldId id="2146847383" r:id="rId55"/>
    <p:sldId id="2146847389" r:id="rId56"/>
    <p:sldId id="2146847355" r:id="rId57"/>
    <p:sldId id="2146847371" r:id="rId58"/>
    <p:sldId id="2146847366" r:id="rId59"/>
    <p:sldId id="2146847370" r:id="rId60"/>
    <p:sldId id="2146847368" r:id="rId61"/>
    <p:sldId id="2145705690"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95B3D7"/>
    <a:srgbClr val="EAF0F7"/>
    <a:srgbClr val="05ECF0"/>
    <a:srgbClr val="10253F"/>
    <a:srgbClr val="254061"/>
    <a:srgbClr val="ABDB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A431F5-0F53-4829-B05D-FD3EB0AF5B5F}" v="552" dt="2024-10-07T11:54:42.4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382" autoAdjust="0"/>
    <p:restoredTop sz="64718" autoAdjust="0"/>
  </p:normalViewPr>
  <p:slideViewPr>
    <p:cSldViewPr snapToGrid="0">
      <p:cViewPr varScale="1">
        <p:scale>
          <a:sx n="64" d="100"/>
          <a:sy n="64" d="100"/>
        </p:scale>
        <p:origin x="840" y="66"/>
      </p:cViewPr>
      <p:guideLst/>
    </p:cSldViewPr>
  </p:slideViewPr>
  <p:notesTextViewPr>
    <p:cViewPr>
      <p:scale>
        <a:sx n="1" d="1"/>
        <a:sy n="1" d="1"/>
      </p:scale>
      <p:origin x="0" y="0"/>
    </p:cViewPr>
  </p:notesTextViewPr>
  <p:notesViewPr>
    <p:cSldViewPr snapToGrid="0">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8.xml"/><Relationship Id="rId21" Type="http://schemas.openxmlformats.org/officeDocument/2006/relationships/slide" Target="slides/slide3.xml"/><Relationship Id="rId42" Type="http://schemas.openxmlformats.org/officeDocument/2006/relationships/slide" Target="slides/slide24.xml"/><Relationship Id="rId47" Type="http://schemas.openxmlformats.org/officeDocument/2006/relationships/slide" Target="slides/slide29.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11.xml"/><Relationship Id="rId11" Type="http://schemas.openxmlformats.org/officeDocument/2006/relationships/slideMaster" Target="slideMasters/slideMaster7.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viewProps" Target="viewProps.xml"/><Relationship Id="rId5" Type="http://schemas.openxmlformats.org/officeDocument/2006/relationships/slideMaster" Target="slideMasters/slideMaster1.xml"/><Relationship Id="rId61" Type="http://schemas.openxmlformats.org/officeDocument/2006/relationships/slide" Target="slides/slide43.xml"/><Relationship Id="rId19" Type="http://schemas.openxmlformats.org/officeDocument/2006/relationships/slide" Target="slides/slide1.xml"/><Relationship Id="rId14" Type="http://schemas.openxmlformats.org/officeDocument/2006/relationships/slideMaster" Target="slideMasters/slideMaster10.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handoutMaster" Target="handoutMasters/handoutMaster1.xml"/><Relationship Id="rId69" Type="http://schemas.microsoft.com/office/2016/11/relationships/changesInfo" Target="changesInfos/changesInfo1.xml"/><Relationship Id="rId8" Type="http://schemas.openxmlformats.org/officeDocument/2006/relationships/slideMaster" Target="slideMasters/slideMaster4.xml"/><Relationship Id="rId51" Type="http://schemas.openxmlformats.org/officeDocument/2006/relationships/slide" Target="slides/slide33.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theme" Target="theme/theme1.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10" Type="http://schemas.openxmlformats.org/officeDocument/2006/relationships/slideMaster" Target="slideMasters/slideMaster6.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Master" Target="slideMasters/slideMaster14.xml"/><Relationship Id="rId39" Type="http://schemas.openxmlformats.org/officeDocument/2006/relationships/slide" Target="slides/slide2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Nair" userId="4a64821b-8a29-4cbe-80c1-d9771e59f4e8" providerId="ADAL" clId="{096362E7-9CDD-46D7-ACBD-D7BE24B8AE69}"/>
    <pc:docChg chg="undo custSel addSld delSld modSld">
      <pc:chgData name="Rahul Nair" userId="4a64821b-8a29-4cbe-80c1-d9771e59f4e8" providerId="ADAL" clId="{096362E7-9CDD-46D7-ACBD-D7BE24B8AE69}" dt="2023-06-05T11:33:44.917" v="440" actId="2711"/>
      <pc:docMkLst>
        <pc:docMk/>
      </pc:docMkLst>
      <pc:sldChg chg="add del">
        <pc:chgData name="Rahul Nair" userId="4a64821b-8a29-4cbe-80c1-d9771e59f4e8" providerId="ADAL" clId="{096362E7-9CDD-46D7-ACBD-D7BE24B8AE69}" dt="2023-06-02T08:21:25.282" v="435" actId="47"/>
        <pc:sldMkLst>
          <pc:docMk/>
          <pc:sldMk cId="0" sldId="261"/>
        </pc:sldMkLst>
      </pc:sldChg>
      <pc:sldChg chg="add del">
        <pc:chgData name="Rahul Nair" userId="4a64821b-8a29-4cbe-80c1-d9771e59f4e8" providerId="ADAL" clId="{096362E7-9CDD-46D7-ACBD-D7BE24B8AE69}" dt="2023-06-02T08:21:25.327" v="436" actId="47"/>
        <pc:sldMkLst>
          <pc:docMk/>
          <pc:sldMk cId="1514509028" sldId="2145705690"/>
        </pc:sldMkLst>
      </pc:sldChg>
      <pc:sldChg chg="add del">
        <pc:chgData name="Rahul Nair" userId="4a64821b-8a29-4cbe-80c1-d9771e59f4e8" providerId="ADAL" clId="{096362E7-9CDD-46D7-ACBD-D7BE24B8AE69}" dt="2023-06-02T08:21:25.133" v="432" actId="47"/>
        <pc:sldMkLst>
          <pc:docMk/>
          <pc:sldMk cId="3466912984" sldId="2145705695"/>
        </pc:sldMkLst>
      </pc:sldChg>
      <pc:sldChg chg="add del">
        <pc:chgData name="Rahul Nair" userId="4a64821b-8a29-4cbe-80c1-d9771e59f4e8" providerId="ADAL" clId="{096362E7-9CDD-46D7-ACBD-D7BE24B8AE69}" dt="2023-06-02T08:21:25.218" v="433" actId="47"/>
        <pc:sldMkLst>
          <pc:docMk/>
          <pc:sldMk cId="3770714281" sldId="2146846681"/>
        </pc:sldMkLst>
      </pc:sldChg>
      <pc:sldChg chg="add del">
        <pc:chgData name="Rahul Nair" userId="4a64821b-8a29-4cbe-80c1-d9771e59f4e8" providerId="ADAL" clId="{096362E7-9CDD-46D7-ACBD-D7BE24B8AE69}" dt="2023-06-02T08:21:25.218" v="433" actId="47"/>
        <pc:sldMkLst>
          <pc:docMk/>
          <pc:sldMk cId="265213734" sldId="2146846695"/>
        </pc:sldMkLst>
      </pc:sldChg>
      <pc:sldChg chg="add del">
        <pc:chgData name="Rahul Nair" userId="4a64821b-8a29-4cbe-80c1-d9771e59f4e8" providerId="ADAL" clId="{096362E7-9CDD-46D7-ACBD-D7BE24B8AE69}" dt="2023-06-02T08:21:25.218" v="433" actId="47"/>
        <pc:sldMkLst>
          <pc:docMk/>
          <pc:sldMk cId="2691146836" sldId="2146846696"/>
        </pc:sldMkLst>
      </pc:sldChg>
      <pc:sldChg chg="add del">
        <pc:chgData name="Rahul Nair" userId="4a64821b-8a29-4cbe-80c1-d9771e59f4e8" providerId="ADAL" clId="{096362E7-9CDD-46D7-ACBD-D7BE24B8AE69}" dt="2023-06-02T08:21:25.218" v="433" actId="47"/>
        <pc:sldMkLst>
          <pc:docMk/>
          <pc:sldMk cId="4117663976" sldId="2146846698"/>
        </pc:sldMkLst>
      </pc:sldChg>
      <pc:sldChg chg="delSp modSp mod">
        <pc:chgData name="Rahul Nair" userId="4a64821b-8a29-4cbe-80c1-d9771e59f4e8" providerId="ADAL" clId="{096362E7-9CDD-46D7-ACBD-D7BE24B8AE69}" dt="2023-05-14T05:48:02.834" v="409" actId="20577"/>
        <pc:sldMkLst>
          <pc:docMk/>
          <pc:sldMk cId="1391031641" sldId="2146846701"/>
        </pc:sldMkLst>
        <pc:spChg chg="del">
          <ac:chgData name="Rahul Nair" userId="4a64821b-8a29-4cbe-80c1-d9771e59f4e8" providerId="ADAL" clId="{096362E7-9CDD-46D7-ACBD-D7BE24B8AE69}" dt="2023-03-24T12:53:45.820" v="1" actId="478"/>
          <ac:spMkLst>
            <pc:docMk/>
            <pc:sldMk cId="1391031641" sldId="2146846701"/>
            <ac:spMk id="2" creationId="{7C4BC36D-C37D-1C74-6450-79CACC089BC4}"/>
          </ac:spMkLst>
        </pc:spChg>
        <pc:spChg chg="mod">
          <ac:chgData name="Rahul Nair" userId="4a64821b-8a29-4cbe-80c1-d9771e59f4e8" providerId="ADAL" clId="{096362E7-9CDD-46D7-ACBD-D7BE24B8AE69}" dt="2023-05-14T05:48:02.834" v="409" actId="20577"/>
          <ac:spMkLst>
            <pc:docMk/>
            <pc:sldMk cId="1391031641" sldId="2146846701"/>
            <ac:spMk id="7" creationId="{6A43D8F1-E9C4-78F7-54BF-265E51F4DDA3}"/>
          </ac:spMkLst>
        </pc:spChg>
        <pc:picChg chg="del">
          <ac:chgData name="Rahul Nair" userId="4a64821b-8a29-4cbe-80c1-d9771e59f4e8" providerId="ADAL" clId="{096362E7-9CDD-46D7-ACBD-D7BE24B8AE69}" dt="2023-03-24T12:53:42.209" v="0" actId="478"/>
          <ac:picMkLst>
            <pc:docMk/>
            <pc:sldMk cId="1391031641" sldId="2146846701"/>
            <ac:picMk id="4" creationId="{AE89F4F8-BE0C-A496-7C9E-90FA972CE829}"/>
          </ac:picMkLst>
        </pc:picChg>
      </pc:sldChg>
      <pc:sldChg chg="add del">
        <pc:chgData name="Rahul Nair" userId="4a64821b-8a29-4cbe-80c1-d9771e59f4e8" providerId="ADAL" clId="{096362E7-9CDD-46D7-ACBD-D7BE24B8AE69}" dt="2023-06-02T08:21:25.327" v="436" actId="47"/>
        <pc:sldMkLst>
          <pc:docMk/>
          <pc:sldMk cId="4139620572" sldId="2146846715"/>
        </pc:sldMkLst>
      </pc:sldChg>
      <pc:sldChg chg="add del">
        <pc:chgData name="Rahul Nair" userId="4a64821b-8a29-4cbe-80c1-d9771e59f4e8" providerId="ADAL" clId="{096362E7-9CDD-46D7-ACBD-D7BE24B8AE69}" dt="2023-06-02T08:21:25.327" v="436" actId="47"/>
        <pc:sldMkLst>
          <pc:docMk/>
          <pc:sldMk cId="1636529500" sldId="2146846767"/>
        </pc:sldMkLst>
      </pc:sldChg>
      <pc:sldChg chg="add del">
        <pc:chgData name="Rahul Nair" userId="4a64821b-8a29-4cbe-80c1-d9771e59f4e8" providerId="ADAL" clId="{096362E7-9CDD-46D7-ACBD-D7BE24B8AE69}" dt="2023-06-02T08:21:25.218" v="433" actId="47"/>
        <pc:sldMkLst>
          <pc:docMk/>
          <pc:sldMk cId="2444083741" sldId="2146847319"/>
        </pc:sldMkLst>
      </pc:sldChg>
      <pc:sldChg chg="add del modNotesTx">
        <pc:chgData name="Rahul Nair" userId="4a64821b-8a29-4cbe-80c1-d9771e59f4e8" providerId="ADAL" clId="{096362E7-9CDD-46D7-ACBD-D7BE24B8AE69}" dt="2023-06-02T08:21:25.244" v="434" actId="47"/>
        <pc:sldMkLst>
          <pc:docMk/>
          <pc:sldMk cId="1753836023" sldId="2146847323"/>
        </pc:sldMkLst>
      </pc:sldChg>
      <pc:sldChg chg="add del">
        <pc:chgData name="Rahul Nair" userId="4a64821b-8a29-4cbe-80c1-d9771e59f4e8" providerId="ADAL" clId="{096362E7-9CDD-46D7-ACBD-D7BE24B8AE69}" dt="2023-06-02T08:21:25.218" v="433" actId="47"/>
        <pc:sldMkLst>
          <pc:docMk/>
          <pc:sldMk cId="2965359670" sldId="2146847324"/>
        </pc:sldMkLst>
      </pc:sldChg>
      <pc:sldChg chg="add del">
        <pc:chgData name="Rahul Nair" userId="4a64821b-8a29-4cbe-80c1-d9771e59f4e8" providerId="ADAL" clId="{096362E7-9CDD-46D7-ACBD-D7BE24B8AE69}" dt="2023-06-02T08:21:25.282" v="435" actId="47"/>
        <pc:sldMkLst>
          <pc:docMk/>
          <pc:sldMk cId="3242076347" sldId="2146847333"/>
        </pc:sldMkLst>
      </pc:sldChg>
      <pc:sldChg chg="add del">
        <pc:chgData name="Rahul Nair" userId="4a64821b-8a29-4cbe-80c1-d9771e59f4e8" providerId="ADAL" clId="{096362E7-9CDD-46D7-ACBD-D7BE24B8AE69}" dt="2023-06-02T08:21:24.629" v="431" actId="47"/>
        <pc:sldMkLst>
          <pc:docMk/>
          <pc:sldMk cId="2925296322" sldId="2146847348"/>
        </pc:sldMkLst>
      </pc:sldChg>
      <pc:sldChg chg="add del">
        <pc:chgData name="Rahul Nair" userId="4a64821b-8a29-4cbe-80c1-d9771e59f4e8" providerId="ADAL" clId="{096362E7-9CDD-46D7-ACBD-D7BE24B8AE69}" dt="2023-06-02T08:21:25.282" v="435" actId="47"/>
        <pc:sldMkLst>
          <pc:docMk/>
          <pc:sldMk cId="4046441085" sldId="2146847350"/>
        </pc:sldMkLst>
      </pc:sldChg>
      <pc:sldChg chg="add del">
        <pc:chgData name="Rahul Nair" userId="4a64821b-8a29-4cbe-80c1-d9771e59f4e8" providerId="ADAL" clId="{096362E7-9CDD-46D7-ACBD-D7BE24B8AE69}" dt="2023-06-02T08:21:25.282" v="435" actId="47"/>
        <pc:sldMkLst>
          <pc:docMk/>
          <pc:sldMk cId="3174255600" sldId="2146847351"/>
        </pc:sldMkLst>
      </pc:sldChg>
      <pc:sldChg chg="add del">
        <pc:chgData name="Rahul Nair" userId="4a64821b-8a29-4cbe-80c1-d9771e59f4e8" providerId="ADAL" clId="{096362E7-9CDD-46D7-ACBD-D7BE24B8AE69}" dt="2023-06-02T08:21:25.282" v="435" actId="47"/>
        <pc:sldMkLst>
          <pc:docMk/>
          <pc:sldMk cId="4153143526" sldId="2146847352"/>
        </pc:sldMkLst>
      </pc:sldChg>
      <pc:sldChg chg="add del">
        <pc:chgData name="Rahul Nair" userId="4a64821b-8a29-4cbe-80c1-d9771e59f4e8" providerId="ADAL" clId="{096362E7-9CDD-46D7-ACBD-D7BE24B8AE69}" dt="2023-06-02T08:21:25.327" v="436" actId="47"/>
        <pc:sldMkLst>
          <pc:docMk/>
          <pc:sldMk cId="3063282392" sldId="2146847354"/>
        </pc:sldMkLst>
      </pc:sldChg>
      <pc:sldChg chg="add del">
        <pc:chgData name="Rahul Nair" userId="4a64821b-8a29-4cbe-80c1-d9771e59f4e8" providerId="ADAL" clId="{096362E7-9CDD-46D7-ACBD-D7BE24B8AE69}" dt="2023-06-02T08:21:25.327" v="436" actId="47"/>
        <pc:sldMkLst>
          <pc:docMk/>
          <pc:sldMk cId="3346830388" sldId="2146847355"/>
        </pc:sldMkLst>
      </pc:sldChg>
      <pc:sldChg chg="add del">
        <pc:chgData name="Rahul Nair" userId="4a64821b-8a29-4cbe-80c1-d9771e59f4e8" providerId="ADAL" clId="{096362E7-9CDD-46D7-ACBD-D7BE24B8AE69}" dt="2023-06-02T08:21:25.327" v="436" actId="47"/>
        <pc:sldMkLst>
          <pc:docMk/>
          <pc:sldMk cId="2070956367" sldId="2146847360"/>
        </pc:sldMkLst>
      </pc:sldChg>
      <pc:sldChg chg="add del">
        <pc:chgData name="Rahul Nair" userId="4a64821b-8a29-4cbe-80c1-d9771e59f4e8" providerId="ADAL" clId="{096362E7-9CDD-46D7-ACBD-D7BE24B8AE69}" dt="2023-06-02T08:21:25.282" v="435" actId="47"/>
        <pc:sldMkLst>
          <pc:docMk/>
          <pc:sldMk cId="2810265617" sldId="2146847361"/>
        </pc:sldMkLst>
      </pc:sldChg>
      <pc:sldChg chg="add del">
        <pc:chgData name="Rahul Nair" userId="4a64821b-8a29-4cbe-80c1-d9771e59f4e8" providerId="ADAL" clId="{096362E7-9CDD-46D7-ACBD-D7BE24B8AE69}" dt="2023-06-02T08:21:25.327" v="436" actId="47"/>
        <pc:sldMkLst>
          <pc:docMk/>
          <pc:sldMk cId="3804590872" sldId="2146847366"/>
        </pc:sldMkLst>
      </pc:sldChg>
      <pc:sldChg chg="add del">
        <pc:chgData name="Rahul Nair" userId="4a64821b-8a29-4cbe-80c1-d9771e59f4e8" providerId="ADAL" clId="{096362E7-9CDD-46D7-ACBD-D7BE24B8AE69}" dt="2023-06-02T08:21:25.327" v="436" actId="47"/>
        <pc:sldMkLst>
          <pc:docMk/>
          <pc:sldMk cId="839506440" sldId="2146847368"/>
        </pc:sldMkLst>
      </pc:sldChg>
      <pc:sldChg chg="add del">
        <pc:chgData name="Rahul Nair" userId="4a64821b-8a29-4cbe-80c1-d9771e59f4e8" providerId="ADAL" clId="{096362E7-9CDD-46D7-ACBD-D7BE24B8AE69}" dt="2023-06-02T08:21:25.327" v="436" actId="47"/>
        <pc:sldMkLst>
          <pc:docMk/>
          <pc:sldMk cId="1712869970" sldId="2146847370"/>
        </pc:sldMkLst>
      </pc:sldChg>
      <pc:sldChg chg="add del">
        <pc:chgData name="Rahul Nair" userId="4a64821b-8a29-4cbe-80c1-d9771e59f4e8" providerId="ADAL" clId="{096362E7-9CDD-46D7-ACBD-D7BE24B8AE69}" dt="2023-06-02T08:21:25.327" v="436" actId="47"/>
        <pc:sldMkLst>
          <pc:docMk/>
          <pc:sldMk cId="1454237896" sldId="2146847371"/>
        </pc:sldMkLst>
      </pc:sldChg>
      <pc:sldChg chg="add del">
        <pc:chgData name="Rahul Nair" userId="4a64821b-8a29-4cbe-80c1-d9771e59f4e8" providerId="ADAL" clId="{096362E7-9CDD-46D7-ACBD-D7BE24B8AE69}" dt="2023-06-02T08:21:25.327" v="436" actId="47"/>
        <pc:sldMkLst>
          <pc:docMk/>
          <pc:sldMk cId="1494321304" sldId="2146847382"/>
        </pc:sldMkLst>
      </pc:sldChg>
      <pc:sldChg chg="add del">
        <pc:chgData name="Rahul Nair" userId="4a64821b-8a29-4cbe-80c1-d9771e59f4e8" providerId="ADAL" clId="{096362E7-9CDD-46D7-ACBD-D7BE24B8AE69}" dt="2023-06-02T08:21:25.327" v="436" actId="47"/>
        <pc:sldMkLst>
          <pc:docMk/>
          <pc:sldMk cId="1967590158" sldId="2146847383"/>
        </pc:sldMkLst>
      </pc:sldChg>
      <pc:sldChg chg="add del">
        <pc:chgData name="Rahul Nair" userId="4a64821b-8a29-4cbe-80c1-d9771e59f4e8" providerId="ADAL" clId="{096362E7-9CDD-46D7-ACBD-D7BE24B8AE69}" dt="2023-06-02T08:21:25.282" v="435" actId="47"/>
        <pc:sldMkLst>
          <pc:docMk/>
          <pc:sldMk cId="1356189851" sldId="2146847384"/>
        </pc:sldMkLst>
      </pc:sldChg>
      <pc:sldChg chg="add del">
        <pc:chgData name="Rahul Nair" userId="4a64821b-8a29-4cbe-80c1-d9771e59f4e8" providerId="ADAL" clId="{096362E7-9CDD-46D7-ACBD-D7BE24B8AE69}" dt="2023-06-02T08:21:25.327" v="436" actId="47"/>
        <pc:sldMkLst>
          <pc:docMk/>
          <pc:sldMk cId="729851884" sldId="2146847386"/>
        </pc:sldMkLst>
      </pc:sldChg>
      <pc:sldChg chg="add del">
        <pc:chgData name="Rahul Nair" userId="4a64821b-8a29-4cbe-80c1-d9771e59f4e8" providerId="ADAL" clId="{096362E7-9CDD-46D7-ACBD-D7BE24B8AE69}" dt="2023-06-02T08:21:25.327" v="436" actId="47"/>
        <pc:sldMkLst>
          <pc:docMk/>
          <pc:sldMk cId="2666153543" sldId="2146847387"/>
        </pc:sldMkLst>
      </pc:sldChg>
      <pc:sldChg chg="add del">
        <pc:chgData name="Rahul Nair" userId="4a64821b-8a29-4cbe-80c1-d9771e59f4e8" providerId="ADAL" clId="{096362E7-9CDD-46D7-ACBD-D7BE24B8AE69}" dt="2023-06-02T08:21:25.327" v="436" actId="47"/>
        <pc:sldMkLst>
          <pc:docMk/>
          <pc:sldMk cId="2648879030" sldId="2146847388"/>
        </pc:sldMkLst>
      </pc:sldChg>
      <pc:sldChg chg="add del">
        <pc:chgData name="Rahul Nair" userId="4a64821b-8a29-4cbe-80c1-d9771e59f4e8" providerId="ADAL" clId="{096362E7-9CDD-46D7-ACBD-D7BE24B8AE69}" dt="2023-06-02T08:21:25.327" v="436" actId="47"/>
        <pc:sldMkLst>
          <pc:docMk/>
          <pc:sldMk cId="1431374649" sldId="2146847389"/>
        </pc:sldMkLst>
      </pc:sldChg>
      <pc:sldChg chg="modSp add del">
        <pc:chgData name="Rahul Nair" userId="4a64821b-8a29-4cbe-80c1-d9771e59f4e8" providerId="ADAL" clId="{096362E7-9CDD-46D7-ACBD-D7BE24B8AE69}" dt="2023-06-05T11:33:44.917" v="440" actId="2711"/>
        <pc:sldMkLst>
          <pc:docMk/>
          <pc:sldMk cId="1640574012" sldId="2146847390"/>
        </pc:sldMkLst>
        <pc:graphicFrameChg chg="mod">
          <ac:chgData name="Rahul Nair" userId="4a64821b-8a29-4cbe-80c1-d9771e59f4e8" providerId="ADAL" clId="{096362E7-9CDD-46D7-ACBD-D7BE24B8AE69}" dt="2023-06-05T11:33:44.917" v="440" actId="2711"/>
          <ac:graphicFrameMkLst>
            <pc:docMk/>
            <pc:sldMk cId="1640574012" sldId="2146847390"/>
            <ac:graphicFrameMk id="2" creationId="{705B6BF8-10B9-0BAB-A55B-6ED79BDD2406}"/>
          </ac:graphicFrameMkLst>
        </pc:graphicFrameChg>
      </pc:sldChg>
      <pc:sldChg chg="add del">
        <pc:chgData name="Rahul Nair" userId="4a64821b-8a29-4cbe-80c1-d9771e59f4e8" providerId="ADAL" clId="{096362E7-9CDD-46D7-ACBD-D7BE24B8AE69}" dt="2023-06-02T08:21:25.421" v="439"/>
        <pc:sldMkLst>
          <pc:docMk/>
          <pc:sldMk cId="1012645315" sldId="2146847394"/>
        </pc:sldMkLst>
      </pc:sldChg>
      <pc:sldChg chg="add del">
        <pc:chgData name="Rahul Nair" userId="4a64821b-8a29-4cbe-80c1-d9771e59f4e8" providerId="ADAL" clId="{096362E7-9CDD-46D7-ACBD-D7BE24B8AE69}" dt="2023-06-02T08:21:25.401" v="438"/>
        <pc:sldMkLst>
          <pc:docMk/>
          <pc:sldMk cId="213483913" sldId="2146847395"/>
        </pc:sldMkLst>
      </pc:sldChg>
      <pc:sldMasterChg chg="addSldLayout delSldLayout">
        <pc:chgData name="Rahul Nair" userId="4a64821b-8a29-4cbe-80c1-d9771e59f4e8" providerId="ADAL" clId="{096362E7-9CDD-46D7-ACBD-D7BE24B8AE69}" dt="2023-06-02T08:21:25.327" v="436" actId="47"/>
        <pc:sldMasterMkLst>
          <pc:docMk/>
          <pc:sldMasterMk cId="3265563839" sldId="2147483677"/>
        </pc:sldMasterMkLst>
        <pc:sldLayoutChg chg="add del">
          <pc:chgData name="Rahul Nair" userId="4a64821b-8a29-4cbe-80c1-d9771e59f4e8" providerId="ADAL" clId="{096362E7-9CDD-46D7-ACBD-D7BE24B8AE69}" dt="2023-06-02T08:21:25.327" v="436" actId="47"/>
          <pc:sldLayoutMkLst>
            <pc:docMk/>
            <pc:sldMasterMk cId="3265563839" sldId="2147483677"/>
            <pc:sldLayoutMk cId="4277849258" sldId="2147483771"/>
          </pc:sldLayoutMkLst>
        </pc:sldLayoutChg>
        <pc:sldLayoutChg chg="add del">
          <pc:chgData name="Rahul Nair" userId="4a64821b-8a29-4cbe-80c1-d9771e59f4e8" providerId="ADAL" clId="{096362E7-9CDD-46D7-ACBD-D7BE24B8AE69}" dt="2023-06-02T08:21:25.327" v="436" actId="47"/>
          <pc:sldLayoutMkLst>
            <pc:docMk/>
            <pc:sldMasterMk cId="3265563839" sldId="2147483677"/>
            <pc:sldLayoutMk cId="2448387982" sldId="2147483850"/>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2451701669" sldId="2147483697"/>
        </pc:sldMasterMkLst>
        <pc:sldLayoutChg chg="add del">
          <pc:chgData name="Rahul Nair" userId="4a64821b-8a29-4cbe-80c1-d9771e59f4e8" providerId="ADAL" clId="{096362E7-9CDD-46D7-ACBD-D7BE24B8AE69}" dt="2023-06-02T08:21:25.327" v="436" actId="47"/>
          <pc:sldLayoutMkLst>
            <pc:docMk/>
            <pc:sldMasterMk cId="2451701669" sldId="2147483697"/>
            <pc:sldLayoutMk cId="3077542370" sldId="2147483773"/>
          </pc:sldLayoutMkLst>
        </pc:sldLayoutChg>
      </pc:sldMasterChg>
      <pc:sldMasterChg chg="addSldLayout delSldLayout">
        <pc:chgData name="Rahul Nair" userId="4a64821b-8a29-4cbe-80c1-d9771e59f4e8" providerId="ADAL" clId="{096362E7-9CDD-46D7-ACBD-D7BE24B8AE69}" dt="2023-06-02T08:21:25.282" v="435" actId="47"/>
        <pc:sldMasterMkLst>
          <pc:docMk/>
          <pc:sldMasterMk cId="2793992496" sldId="2147483733"/>
        </pc:sldMasterMkLst>
        <pc:sldLayoutChg chg="add del">
          <pc:chgData name="Rahul Nair" userId="4a64821b-8a29-4cbe-80c1-d9771e59f4e8" providerId="ADAL" clId="{096362E7-9CDD-46D7-ACBD-D7BE24B8AE69}" dt="2023-06-02T08:21:25.218" v="433" actId="47"/>
          <pc:sldLayoutMkLst>
            <pc:docMk/>
            <pc:sldMasterMk cId="2793992496" sldId="2147483733"/>
            <pc:sldLayoutMk cId="3300237365" sldId="2147483742"/>
          </pc:sldLayoutMkLst>
        </pc:sldLayoutChg>
        <pc:sldLayoutChg chg="add del">
          <pc:chgData name="Rahul Nair" userId="4a64821b-8a29-4cbe-80c1-d9771e59f4e8" providerId="ADAL" clId="{096362E7-9CDD-46D7-ACBD-D7BE24B8AE69}" dt="2023-06-02T08:21:25.282" v="435" actId="47"/>
          <pc:sldLayoutMkLst>
            <pc:docMk/>
            <pc:sldMasterMk cId="2793992496" sldId="2147483733"/>
            <pc:sldLayoutMk cId="2088440747" sldId="2147483812"/>
          </pc:sldLayoutMkLst>
        </pc:sldLayoutChg>
      </pc:sldMasterChg>
      <pc:sldMasterChg chg="addSldLayout delSldLayout">
        <pc:chgData name="Rahul Nair" userId="4a64821b-8a29-4cbe-80c1-d9771e59f4e8" providerId="ADAL" clId="{096362E7-9CDD-46D7-ACBD-D7BE24B8AE69}" dt="2023-06-02T08:21:25.218" v="433" actId="47"/>
        <pc:sldMasterMkLst>
          <pc:docMk/>
          <pc:sldMasterMk cId="3554404493" sldId="2147483745"/>
        </pc:sldMasterMkLst>
        <pc:sldLayoutChg chg="add del">
          <pc:chgData name="Rahul Nair" userId="4a64821b-8a29-4cbe-80c1-d9771e59f4e8" providerId="ADAL" clId="{096362E7-9CDD-46D7-ACBD-D7BE24B8AE69}" dt="2023-06-02T08:21:25.218" v="433" actId="47"/>
          <pc:sldLayoutMkLst>
            <pc:docMk/>
            <pc:sldMasterMk cId="3554404493" sldId="2147483745"/>
            <pc:sldLayoutMk cId="4218522078" sldId="2147483756"/>
          </pc:sldLayoutMkLst>
        </pc:sldLayoutChg>
      </pc:sldMasterChg>
      <pc:sldMasterChg chg="addSldLayout delSldLayout">
        <pc:chgData name="Rahul Nair" userId="4a64821b-8a29-4cbe-80c1-d9771e59f4e8" providerId="ADAL" clId="{096362E7-9CDD-46D7-ACBD-D7BE24B8AE69}" dt="2023-06-02T08:21:24.629" v="431" actId="47"/>
        <pc:sldMasterMkLst>
          <pc:docMk/>
          <pc:sldMasterMk cId="2615989191" sldId="2147483788"/>
        </pc:sldMasterMkLst>
        <pc:sldLayoutChg chg="add del">
          <pc:chgData name="Rahul Nair" userId="4a64821b-8a29-4cbe-80c1-d9771e59f4e8" providerId="ADAL" clId="{096362E7-9CDD-46D7-ACBD-D7BE24B8AE69}" dt="2023-06-02T08:21:24.629" v="431" actId="47"/>
          <pc:sldLayoutMkLst>
            <pc:docMk/>
            <pc:sldMasterMk cId="2615989191" sldId="2147483788"/>
            <pc:sldLayoutMk cId="3617070647" sldId="2147483810"/>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3874317333" sldId="2147483814"/>
        </pc:sldMasterMkLst>
        <pc:sldLayoutChg chg="add del">
          <pc:chgData name="Rahul Nair" userId="4a64821b-8a29-4cbe-80c1-d9771e59f4e8" providerId="ADAL" clId="{096362E7-9CDD-46D7-ACBD-D7BE24B8AE69}" dt="2023-06-02T08:21:25.327" v="436" actId="47"/>
          <pc:sldLayoutMkLst>
            <pc:docMk/>
            <pc:sldMasterMk cId="3874317333" sldId="2147483814"/>
            <pc:sldLayoutMk cId="126610515" sldId="2147483825"/>
          </pc:sldLayoutMkLst>
        </pc:sldLayoutChg>
      </pc:sldMasterChg>
      <pc:sldMasterChg chg="addSldLayout delSldLayout">
        <pc:chgData name="Rahul Nair" userId="4a64821b-8a29-4cbe-80c1-d9771e59f4e8" providerId="ADAL" clId="{096362E7-9CDD-46D7-ACBD-D7BE24B8AE69}" dt="2023-06-02T08:21:25.327" v="436" actId="47"/>
        <pc:sldMasterMkLst>
          <pc:docMk/>
          <pc:sldMasterMk cId="1455344963" sldId="2147483862"/>
        </pc:sldMasterMkLst>
        <pc:sldLayoutChg chg="add del">
          <pc:chgData name="Rahul Nair" userId="4a64821b-8a29-4cbe-80c1-d9771e59f4e8" providerId="ADAL" clId="{096362E7-9CDD-46D7-ACBD-D7BE24B8AE69}" dt="2023-06-02T08:21:25.327" v="436" actId="47"/>
          <pc:sldLayoutMkLst>
            <pc:docMk/>
            <pc:sldMasterMk cId="1455344963" sldId="2147483862"/>
            <pc:sldLayoutMk cId="80875265" sldId="2147483873"/>
          </pc:sldLayoutMkLst>
        </pc:sldLayoutChg>
      </pc:sldMasterChg>
    </pc:docChg>
  </pc:docChgLst>
  <pc:docChgLst>
    <pc:chgData name="Rahul Nair" userId="4a64821b-8a29-4cbe-80c1-d9771e59f4e8" providerId="ADAL" clId="{8F48D18A-5C8F-4166-9E09-A660B4D2BB24}"/>
    <pc:docChg chg="undo redo custSel addSld delSld modSld sldOrd">
      <pc:chgData name="Rahul Nair" userId="4a64821b-8a29-4cbe-80c1-d9771e59f4e8" providerId="ADAL" clId="{8F48D18A-5C8F-4166-9E09-A660B4D2BB24}" dt="2023-07-06T07:54:00.386" v="1739" actId="20577"/>
      <pc:docMkLst>
        <pc:docMk/>
      </pc:docMkLst>
      <pc:sldChg chg="addSp delSp modSp mod modTransition modClrScheme chgLayout">
        <pc:chgData name="Rahul Nair" userId="4a64821b-8a29-4cbe-80c1-d9771e59f4e8" providerId="ADAL" clId="{8F48D18A-5C8F-4166-9E09-A660B4D2BB24}" dt="2023-07-06T07:17:45.988" v="1567"/>
        <pc:sldMkLst>
          <pc:docMk/>
          <pc:sldMk cId="0" sldId="261"/>
        </pc:sldMkLst>
        <pc:spChg chg="del mod">
          <ac:chgData name="Rahul Nair" userId="4a64821b-8a29-4cbe-80c1-d9771e59f4e8" providerId="ADAL" clId="{8F48D18A-5C8F-4166-9E09-A660B4D2BB24}" dt="2023-07-04T09:19:03.283" v="70" actId="478"/>
          <ac:spMkLst>
            <pc:docMk/>
            <pc:sldMk cId="0" sldId="261"/>
            <ac:spMk id="2" creationId="{41CE1234-423A-E6D9-BABB-41AB615CCC76}"/>
          </ac:spMkLst>
        </pc:spChg>
        <pc:spChg chg="add del mod ord">
          <ac:chgData name="Rahul Nair" userId="4a64821b-8a29-4cbe-80c1-d9771e59f4e8" providerId="ADAL" clId="{8F48D18A-5C8F-4166-9E09-A660B4D2BB24}" dt="2023-07-04T09:19:21.521" v="73" actId="478"/>
          <ac:spMkLst>
            <pc:docMk/>
            <pc:sldMk cId="0" sldId="261"/>
            <ac:spMk id="3" creationId="{631C41A4-2F3D-CF6E-BAD1-405C776AFE0B}"/>
          </ac:spMkLst>
        </pc:spChg>
        <pc:spChg chg="add mod">
          <ac:chgData name="Rahul Nair" userId="4a64821b-8a29-4cbe-80c1-d9771e59f4e8" providerId="ADAL" clId="{8F48D18A-5C8F-4166-9E09-A660B4D2BB24}" dt="2023-07-04T09:29:00.524" v="221" actId="120"/>
          <ac:spMkLst>
            <pc:docMk/>
            <pc:sldMk cId="0" sldId="261"/>
            <ac:spMk id="4" creationId="{D42285D0-1D99-42FC-DD82-0788A445C6F9}"/>
          </ac:spMkLst>
        </pc:spChg>
        <pc:spChg chg="mod">
          <ac:chgData name="Rahul Nair" userId="4a64821b-8a29-4cbe-80c1-d9771e59f4e8" providerId="ADAL" clId="{8F48D18A-5C8F-4166-9E09-A660B4D2BB24}" dt="2023-07-04T09:27:49.101" v="194" actId="1076"/>
          <ac:spMkLst>
            <pc:docMk/>
            <pc:sldMk cId="0" sldId="261"/>
            <ac:spMk id="5" creationId="{6F4AADA4-CDD0-4EE9-B0F2-9105510F9C83}"/>
          </ac:spMkLst>
        </pc:spChg>
        <pc:spChg chg="mod">
          <ac:chgData name="Rahul Nair" userId="4a64821b-8a29-4cbe-80c1-d9771e59f4e8" providerId="ADAL" clId="{8F48D18A-5C8F-4166-9E09-A660B4D2BB24}" dt="2023-07-04T09:27:49.101" v="194" actId="1076"/>
          <ac:spMkLst>
            <pc:docMk/>
            <pc:sldMk cId="0" sldId="261"/>
            <ac:spMk id="6" creationId="{05941A4B-17D3-4DCE-AD46-3D9ACB8F5D43}"/>
          </ac:spMkLst>
        </pc:spChg>
        <pc:spChg chg="mod">
          <ac:chgData name="Rahul Nair" userId="4a64821b-8a29-4cbe-80c1-d9771e59f4e8" providerId="ADAL" clId="{8F48D18A-5C8F-4166-9E09-A660B4D2BB24}" dt="2023-07-04T09:27:49.101" v="194" actId="1076"/>
          <ac:spMkLst>
            <pc:docMk/>
            <pc:sldMk cId="0" sldId="261"/>
            <ac:spMk id="7" creationId="{A4C62284-093F-4473-8773-3D848E903B48}"/>
          </ac:spMkLst>
        </pc:spChg>
        <pc:spChg chg="mod">
          <ac:chgData name="Rahul Nair" userId="4a64821b-8a29-4cbe-80c1-d9771e59f4e8" providerId="ADAL" clId="{8F48D18A-5C8F-4166-9E09-A660B4D2BB24}" dt="2023-07-04T09:29:00.524" v="221" actId="120"/>
          <ac:spMkLst>
            <pc:docMk/>
            <pc:sldMk cId="0" sldId="261"/>
            <ac:spMk id="8" creationId="{68B1DFFE-A2F9-45D5-B8A8-EADBE4A85907}"/>
          </ac:spMkLst>
        </pc:spChg>
        <pc:spChg chg="mod">
          <ac:chgData name="Rahul Nair" userId="4a64821b-8a29-4cbe-80c1-d9771e59f4e8" providerId="ADAL" clId="{8F48D18A-5C8F-4166-9E09-A660B4D2BB24}" dt="2023-07-04T09:29:00.524" v="221" actId="120"/>
          <ac:spMkLst>
            <pc:docMk/>
            <pc:sldMk cId="0" sldId="261"/>
            <ac:spMk id="9" creationId="{92F5FC82-CB83-439C-9868-BCDA5B8273EF}"/>
          </ac:spMkLst>
        </pc:spChg>
        <pc:spChg chg="add mod">
          <ac:chgData name="Rahul Nair" userId="4a64821b-8a29-4cbe-80c1-d9771e59f4e8" providerId="ADAL" clId="{8F48D18A-5C8F-4166-9E09-A660B4D2BB24}" dt="2023-07-04T09:29:00.524" v="221" actId="120"/>
          <ac:spMkLst>
            <pc:docMk/>
            <pc:sldMk cId="0" sldId="261"/>
            <ac:spMk id="10" creationId="{B1F85802-B862-9590-080E-2113662868C0}"/>
          </ac:spMkLst>
        </pc:spChg>
        <pc:spChg chg="add mod">
          <ac:chgData name="Rahul Nair" userId="4a64821b-8a29-4cbe-80c1-d9771e59f4e8" providerId="ADAL" clId="{8F48D18A-5C8F-4166-9E09-A660B4D2BB24}" dt="2023-07-04T09:29:00.524" v="221" actId="120"/>
          <ac:spMkLst>
            <pc:docMk/>
            <pc:sldMk cId="0" sldId="261"/>
            <ac:spMk id="11" creationId="{8A2C6F3F-3613-3AC8-0E83-276DBCB20C60}"/>
          </ac:spMkLst>
        </pc:spChg>
        <pc:spChg chg="mod">
          <ac:chgData name="Rahul Nair" userId="4a64821b-8a29-4cbe-80c1-d9771e59f4e8" providerId="ADAL" clId="{8F48D18A-5C8F-4166-9E09-A660B4D2BB24}" dt="2023-07-06T06:26:56.105" v="739" actId="108"/>
          <ac:spMkLst>
            <pc:docMk/>
            <pc:sldMk cId="0" sldId="261"/>
            <ac:spMk id="22" creationId="{A6210401-8012-418D-9709-D84F8AD4D865}"/>
          </ac:spMkLst>
        </pc:spChg>
        <pc:spChg chg="mod">
          <ac:chgData name="Rahul Nair" userId="4a64821b-8a29-4cbe-80c1-d9771e59f4e8" providerId="ADAL" clId="{8F48D18A-5C8F-4166-9E09-A660B4D2BB24}" dt="2023-07-04T09:27:49.101" v="194" actId="1076"/>
          <ac:spMkLst>
            <pc:docMk/>
            <pc:sldMk cId="0" sldId="261"/>
            <ac:spMk id="24" creationId="{9CA7D197-DD1C-E12F-FF37-F6D9F9F8CC3C}"/>
          </ac:spMkLst>
        </pc:spChg>
        <pc:spChg chg="mod">
          <ac:chgData name="Rahul Nair" userId="4a64821b-8a29-4cbe-80c1-d9771e59f4e8" providerId="ADAL" clId="{8F48D18A-5C8F-4166-9E09-A660B4D2BB24}" dt="2023-07-04T09:27:49.101" v="194" actId="1076"/>
          <ac:spMkLst>
            <pc:docMk/>
            <pc:sldMk cId="0" sldId="261"/>
            <ac:spMk id="25" creationId="{BD77B561-9953-88CE-E84C-3C334983EE40}"/>
          </ac:spMkLst>
        </pc:spChg>
        <pc:spChg chg="mod">
          <ac:chgData name="Rahul Nair" userId="4a64821b-8a29-4cbe-80c1-d9771e59f4e8" providerId="ADAL" clId="{8F48D18A-5C8F-4166-9E09-A660B4D2BB24}" dt="2023-07-04T09:27:49.101" v="194" actId="1076"/>
          <ac:spMkLst>
            <pc:docMk/>
            <pc:sldMk cId="0" sldId="261"/>
            <ac:spMk id="26" creationId="{62C6E93E-F6A0-9FC5-AF34-9A6A64D03A4F}"/>
          </ac:spMkLst>
        </pc:spChg>
        <pc:spChg chg="mod">
          <ac:chgData name="Rahul Nair" userId="4a64821b-8a29-4cbe-80c1-d9771e59f4e8" providerId="ADAL" clId="{8F48D18A-5C8F-4166-9E09-A660B4D2BB24}" dt="2023-07-04T09:32:38.011" v="254" actId="207"/>
          <ac:spMkLst>
            <pc:docMk/>
            <pc:sldMk cId="0" sldId="261"/>
            <ac:spMk id="27" creationId="{C0FD7A18-660B-44F6-9225-F60FA652531C}"/>
          </ac:spMkLst>
        </pc:spChg>
        <pc:spChg chg="mod">
          <ac:chgData name="Rahul Nair" userId="4a64821b-8a29-4cbe-80c1-d9771e59f4e8" providerId="ADAL" clId="{8F48D18A-5C8F-4166-9E09-A660B4D2BB24}" dt="2023-07-04T09:27:13.406" v="191" actId="20577"/>
          <ac:spMkLst>
            <pc:docMk/>
            <pc:sldMk cId="0" sldId="261"/>
            <ac:spMk id="45" creationId="{BCE18D21-73F0-4A30-8679-9B46AFDE507B}"/>
          </ac:spMkLst>
        </pc:spChg>
        <pc:spChg chg="mod">
          <ac:chgData name="Rahul Nair" userId="4a64821b-8a29-4cbe-80c1-d9771e59f4e8" providerId="ADAL" clId="{8F48D18A-5C8F-4166-9E09-A660B4D2BB24}" dt="2023-07-04T09:27:49.101" v="194" actId="1076"/>
          <ac:spMkLst>
            <pc:docMk/>
            <pc:sldMk cId="0" sldId="261"/>
            <ac:spMk id="47" creationId="{0D8C54BA-E9F2-4866-BA98-394CD9B1DAAF}"/>
          </ac:spMkLst>
        </pc:spChg>
        <pc:spChg chg="mod">
          <ac:chgData name="Rahul Nair" userId="4a64821b-8a29-4cbe-80c1-d9771e59f4e8" providerId="ADAL" clId="{8F48D18A-5C8F-4166-9E09-A660B4D2BB24}" dt="2023-07-04T09:28:16.203" v="216" actId="1036"/>
          <ac:spMkLst>
            <pc:docMk/>
            <pc:sldMk cId="0" sldId="261"/>
            <ac:spMk id="53" creationId="{1621851C-9738-1611-6571-5A3CB5BBD3A8}"/>
          </ac:spMkLst>
        </pc:spChg>
        <pc:spChg chg="mod">
          <ac:chgData name="Rahul Nair" userId="4a64821b-8a29-4cbe-80c1-d9771e59f4e8" providerId="ADAL" clId="{8F48D18A-5C8F-4166-9E09-A660B4D2BB24}" dt="2023-07-04T09:28:16.203" v="216" actId="1036"/>
          <ac:spMkLst>
            <pc:docMk/>
            <pc:sldMk cId="0" sldId="261"/>
            <ac:spMk id="54" creationId="{0381E5E2-FC92-5E76-E9C8-99CC8F9965C9}"/>
          </ac:spMkLst>
        </pc:spChg>
        <pc:spChg chg="mod">
          <ac:chgData name="Rahul Nair" userId="4a64821b-8a29-4cbe-80c1-d9771e59f4e8" providerId="ADAL" clId="{8F48D18A-5C8F-4166-9E09-A660B4D2BB24}" dt="2023-07-04T09:28:33.626" v="220" actId="1036"/>
          <ac:spMkLst>
            <pc:docMk/>
            <pc:sldMk cId="0" sldId="261"/>
            <ac:spMk id="55" creationId="{99F1D44C-4C53-F206-6BFF-50D4D9DC0677}"/>
          </ac:spMkLst>
        </pc:spChg>
        <pc:spChg chg="mod">
          <ac:chgData name="Rahul Nair" userId="4a64821b-8a29-4cbe-80c1-d9771e59f4e8" providerId="ADAL" clId="{8F48D18A-5C8F-4166-9E09-A660B4D2BB24}" dt="2023-07-04T09:28:26.635" v="218" actId="1036"/>
          <ac:spMkLst>
            <pc:docMk/>
            <pc:sldMk cId="0" sldId="261"/>
            <ac:spMk id="56" creationId="{CF7C87DD-7455-B097-203B-C11294D43B91}"/>
          </ac:spMkLst>
        </pc:spChg>
        <pc:spChg chg="mod">
          <ac:chgData name="Rahul Nair" userId="4a64821b-8a29-4cbe-80c1-d9771e59f4e8" providerId="ADAL" clId="{8F48D18A-5C8F-4166-9E09-A660B4D2BB24}" dt="2023-07-04T09:28:16.203" v="216" actId="1036"/>
          <ac:spMkLst>
            <pc:docMk/>
            <pc:sldMk cId="0" sldId="261"/>
            <ac:spMk id="57" creationId="{DD96B51C-514D-DFD6-E987-EA81871666F7}"/>
          </ac:spMkLst>
        </pc:spChg>
        <pc:spChg chg="mod">
          <ac:chgData name="Rahul Nair" userId="4a64821b-8a29-4cbe-80c1-d9771e59f4e8" providerId="ADAL" clId="{8F48D18A-5C8F-4166-9E09-A660B4D2BB24}" dt="2023-07-04T09:27:49.101" v="194" actId="1076"/>
          <ac:spMkLst>
            <pc:docMk/>
            <pc:sldMk cId="0" sldId="261"/>
            <ac:spMk id="4106" creationId="{FFFBA5B6-EDAA-4D06-8887-4E810128DE3B}"/>
          </ac:spMkLst>
        </pc:spChg>
        <pc:spChg chg="mod">
          <ac:chgData name="Rahul Nair" userId="4a64821b-8a29-4cbe-80c1-d9771e59f4e8" providerId="ADAL" clId="{8F48D18A-5C8F-4166-9E09-A660B4D2BB24}" dt="2023-07-04T09:27:49.101" v="194" actId="1076"/>
          <ac:spMkLst>
            <pc:docMk/>
            <pc:sldMk cId="0" sldId="261"/>
            <ac:spMk id="4107" creationId="{A5AF873A-C6CF-4D48-9107-3CE60A4382AC}"/>
          </ac:spMkLst>
        </pc:spChg>
        <pc:spChg chg="mod">
          <ac:chgData name="Rahul Nair" userId="4a64821b-8a29-4cbe-80c1-d9771e59f4e8" providerId="ADAL" clId="{8F48D18A-5C8F-4166-9E09-A660B4D2BB24}" dt="2023-07-04T09:27:49.101" v="194" actId="1076"/>
          <ac:spMkLst>
            <pc:docMk/>
            <pc:sldMk cId="0" sldId="261"/>
            <ac:spMk id="4108" creationId="{46252298-1584-4A96-8905-73273F3AF41E}"/>
          </ac:spMkLst>
        </pc:spChg>
        <pc:spChg chg="mod">
          <ac:chgData name="Rahul Nair" userId="4a64821b-8a29-4cbe-80c1-d9771e59f4e8" providerId="ADAL" clId="{8F48D18A-5C8F-4166-9E09-A660B4D2BB24}" dt="2023-07-04T09:27:49.101" v="194" actId="1076"/>
          <ac:spMkLst>
            <pc:docMk/>
            <pc:sldMk cId="0" sldId="261"/>
            <ac:spMk id="4109" creationId="{A8B4B04B-9DDE-4F4D-92A0-6C360ED41D38}"/>
          </ac:spMkLst>
        </pc:spChg>
        <pc:spChg chg="mod">
          <ac:chgData name="Rahul Nair" userId="4a64821b-8a29-4cbe-80c1-d9771e59f4e8" providerId="ADAL" clId="{8F48D18A-5C8F-4166-9E09-A660B4D2BB24}" dt="2023-07-04T09:27:49.101" v="194" actId="1076"/>
          <ac:spMkLst>
            <pc:docMk/>
            <pc:sldMk cId="0" sldId="261"/>
            <ac:spMk id="4110" creationId="{EFCABC69-6209-4D4C-9FF5-8D7535FAB213}"/>
          </ac:spMkLst>
        </pc:spChg>
        <pc:grpChg chg="mod">
          <ac:chgData name="Rahul Nair" userId="4a64821b-8a29-4cbe-80c1-d9771e59f4e8" providerId="ADAL" clId="{8F48D18A-5C8F-4166-9E09-A660B4D2BB24}" dt="2023-07-04T09:27:49.101" v="194" actId="1076"/>
          <ac:grpSpMkLst>
            <pc:docMk/>
            <pc:sldMk cId="0" sldId="261"/>
            <ac:grpSpMk id="49" creationId="{DDBAB613-5152-36C3-8C11-9CAE0C14E3B5}"/>
          </ac:grpSpMkLst>
        </pc:grpChg>
        <pc:picChg chg="add mod">
          <ac:chgData name="Rahul Nair" userId="4a64821b-8a29-4cbe-80c1-d9771e59f4e8" providerId="ADAL" clId="{8F48D18A-5C8F-4166-9E09-A660B4D2BB24}" dt="2023-07-04T09:31:57.226" v="252"/>
          <ac:picMkLst>
            <pc:docMk/>
            <pc:sldMk cId="0" sldId="261"/>
            <ac:picMk id="12" creationId="{FE4A8153-F580-5F10-AA9D-6F4A06F0131F}"/>
          </ac:picMkLst>
        </pc:picChg>
        <pc:cxnChg chg="mod">
          <ac:chgData name="Rahul Nair" userId="4a64821b-8a29-4cbe-80c1-d9771e59f4e8" providerId="ADAL" clId="{8F48D18A-5C8F-4166-9E09-A660B4D2BB24}" dt="2023-07-04T09:27:49.101" v="194" actId="1076"/>
          <ac:cxnSpMkLst>
            <pc:docMk/>
            <pc:sldMk cId="0" sldId="261"/>
            <ac:cxnSpMk id="17" creationId="{878265E9-2BDD-443F-B005-C8C558AE8926}"/>
          </ac:cxnSpMkLst>
        </pc:cxnChg>
        <pc:cxnChg chg="mod">
          <ac:chgData name="Rahul Nair" userId="4a64821b-8a29-4cbe-80c1-d9771e59f4e8" providerId="ADAL" clId="{8F48D18A-5C8F-4166-9E09-A660B4D2BB24}" dt="2023-07-04T09:27:49.101" v="194" actId="1076"/>
          <ac:cxnSpMkLst>
            <pc:docMk/>
            <pc:sldMk cId="0" sldId="261"/>
            <ac:cxnSpMk id="18" creationId="{3CF494BE-CE4A-4675-A4A1-FBDA6A5B30ED}"/>
          </ac:cxnSpMkLst>
        </pc:cxnChg>
        <pc:cxnChg chg="mod">
          <ac:chgData name="Rahul Nair" userId="4a64821b-8a29-4cbe-80c1-d9771e59f4e8" providerId="ADAL" clId="{8F48D18A-5C8F-4166-9E09-A660B4D2BB24}" dt="2023-07-04T09:27:49.101" v="194" actId="1076"/>
          <ac:cxnSpMkLst>
            <pc:docMk/>
            <pc:sldMk cId="0" sldId="261"/>
            <ac:cxnSpMk id="19" creationId="{9FCE989B-498D-484B-9FA2-0CA1E2E64619}"/>
          </ac:cxnSpMkLst>
        </pc:cxnChg>
        <pc:cxnChg chg="mod">
          <ac:chgData name="Rahul Nair" userId="4a64821b-8a29-4cbe-80c1-d9771e59f4e8" providerId="ADAL" clId="{8F48D18A-5C8F-4166-9E09-A660B4D2BB24}" dt="2023-07-04T09:27:49.101" v="194" actId="1076"/>
          <ac:cxnSpMkLst>
            <pc:docMk/>
            <pc:sldMk cId="0" sldId="261"/>
            <ac:cxnSpMk id="20" creationId="{FDC1779E-E1EA-4353-8BFC-B0D5064D374C}"/>
          </ac:cxnSpMkLst>
        </pc:cxnChg>
      </pc:sldChg>
      <pc:sldChg chg="addSp delSp modSp add mod modClrScheme chgLayout">
        <pc:chgData name="Rahul Nair" userId="4a64821b-8a29-4cbe-80c1-d9771e59f4e8" providerId="ADAL" clId="{8F48D18A-5C8F-4166-9E09-A660B4D2BB24}" dt="2023-07-06T07:43:07.802" v="1672" actId="1076"/>
        <pc:sldMkLst>
          <pc:docMk/>
          <pc:sldMk cId="4123751969" sldId="514"/>
        </pc:sldMkLst>
        <pc:spChg chg="mod">
          <ac:chgData name="Rahul Nair" userId="4a64821b-8a29-4cbe-80c1-d9771e59f4e8" providerId="ADAL" clId="{8F48D18A-5C8F-4166-9E09-A660B4D2BB24}" dt="2023-07-06T07:43:07.802" v="1672" actId="1076"/>
          <ac:spMkLst>
            <pc:docMk/>
            <pc:sldMk cId="4123751969" sldId="514"/>
            <ac:spMk id="3" creationId="{00000000-0000-0000-0000-000000000000}"/>
          </ac:spMkLst>
        </pc:spChg>
        <pc:spChg chg="add del mod ord">
          <ac:chgData name="Rahul Nair" userId="4a64821b-8a29-4cbe-80c1-d9771e59f4e8" providerId="ADAL" clId="{8F48D18A-5C8F-4166-9E09-A660B4D2BB24}" dt="2023-07-06T07:38:06.116" v="1643" actId="478"/>
          <ac:spMkLst>
            <pc:docMk/>
            <pc:sldMk cId="4123751969" sldId="514"/>
            <ac:spMk id="4" creationId="{FF91D217-F620-0930-5366-A22B7E335367}"/>
          </ac:spMkLst>
        </pc:spChg>
        <pc:picChg chg="mod">
          <ac:chgData name="Rahul Nair" userId="4a64821b-8a29-4cbe-80c1-d9771e59f4e8" providerId="ADAL" clId="{8F48D18A-5C8F-4166-9E09-A660B4D2BB24}" dt="2023-07-06T07:38:30.246" v="1659" actId="108"/>
          <ac:picMkLst>
            <pc:docMk/>
            <pc:sldMk cId="4123751969" sldId="514"/>
            <ac:picMk id="1026" creationId="{00000000-0000-0000-0000-000000000000}"/>
          </ac:picMkLst>
        </pc:picChg>
      </pc:sldChg>
      <pc:sldChg chg="addSp delSp modSp add mod modClrScheme chgLayout">
        <pc:chgData name="Rahul Nair" userId="4a64821b-8a29-4cbe-80c1-d9771e59f4e8" providerId="ADAL" clId="{8F48D18A-5C8F-4166-9E09-A660B4D2BB24}" dt="2023-07-06T07:50:04.762" v="1717" actId="1076"/>
        <pc:sldMkLst>
          <pc:docMk/>
          <pc:sldMk cId="4106388898" sldId="548"/>
        </pc:sldMkLst>
        <pc:spChg chg="add del mod ord">
          <ac:chgData name="Rahul Nair" userId="4a64821b-8a29-4cbe-80c1-d9771e59f4e8" providerId="ADAL" clId="{8F48D18A-5C8F-4166-9E09-A660B4D2BB24}" dt="2023-07-06T07:46:07.562" v="1686" actId="478"/>
          <ac:spMkLst>
            <pc:docMk/>
            <pc:sldMk cId="4106388898" sldId="548"/>
            <ac:spMk id="2" creationId="{EF2CC6C5-1B54-A11F-3DB5-969A456958DB}"/>
          </ac:spMkLst>
        </pc:spChg>
        <pc:spChg chg="mod">
          <ac:chgData name="Rahul Nair" userId="4a64821b-8a29-4cbe-80c1-d9771e59f4e8" providerId="ADAL" clId="{8F48D18A-5C8F-4166-9E09-A660B4D2BB24}" dt="2023-07-06T07:50:04.762" v="1717" actId="1076"/>
          <ac:spMkLst>
            <pc:docMk/>
            <pc:sldMk cId="4106388898" sldId="548"/>
            <ac:spMk id="3" creationId="{00000000-0000-0000-0000-000000000000}"/>
          </ac:spMkLst>
        </pc:spChg>
        <pc:spChg chg="add mod ord">
          <ac:chgData name="Rahul Nair" userId="4a64821b-8a29-4cbe-80c1-d9771e59f4e8" providerId="ADAL" clId="{8F48D18A-5C8F-4166-9E09-A660B4D2BB24}" dt="2023-07-06T07:49:52.047" v="1714" actId="1076"/>
          <ac:spMkLst>
            <pc:docMk/>
            <pc:sldMk cId="4106388898" sldId="548"/>
            <ac:spMk id="5" creationId="{6B23D047-8DD1-B264-D691-97F45983B349}"/>
          </ac:spMkLst>
        </pc:spChg>
        <pc:grpChg chg="add mod">
          <ac:chgData name="Rahul Nair" userId="4a64821b-8a29-4cbe-80c1-d9771e59f4e8" providerId="ADAL" clId="{8F48D18A-5C8F-4166-9E09-A660B4D2BB24}" dt="2023-07-06T07:49:52.047" v="1714" actId="1076"/>
          <ac:grpSpMkLst>
            <pc:docMk/>
            <pc:sldMk cId="4106388898" sldId="548"/>
            <ac:grpSpMk id="6" creationId="{BCABFC49-4CBD-6141-FF2B-E61E715FFC09}"/>
          </ac:grpSpMkLst>
        </pc:grpChg>
        <pc:picChg chg="mod">
          <ac:chgData name="Rahul Nair" userId="4a64821b-8a29-4cbe-80c1-d9771e59f4e8" providerId="ADAL" clId="{8F48D18A-5C8F-4166-9E09-A660B4D2BB24}" dt="2023-07-06T07:49:55.652" v="1715" actId="1076"/>
          <ac:picMkLst>
            <pc:docMk/>
            <pc:sldMk cId="4106388898" sldId="548"/>
            <ac:picMk id="4" creationId="{00000000-0000-0000-0000-000000000000}"/>
          </ac:picMkLst>
        </pc:picChg>
        <pc:picChg chg="mod">
          <ac:chgData name="Rahul Nair" userId="4a64821b-8a29-4cbe-80c1-d9771e59f4e8" providerId="ADAL" clId="{8F48D18A-5C8F-4166-9E09-A660B4D2BB24}" dt="2023-07-06T07:49:52.047" v="1714" actId="1076"/>
          <ac:picMkLst>
            <pc:docMk/>
            <pc:sldMk cId="4106388898" sldId="548"/>
            <ac:picMk id="2050" creationId="{00000000-0000-0000-0000-000000000000}"/>
          </ac:picMkLst>
        </pc:picChg>
      </pc:sldChg>
      <pc:sldChg chg="addSp delSp modSp add mod modClrScheme chgLayout">
        <pc:chgData name="Rahul Nair" userId="4a64821b-8a29-4cbe-80c1-d9771e59f4e8" providerId="ADAL" clId="{8F48D18A-5C8F-4166-9E09-A660B4D2BB24}" dt="2023-07-06T07:53:00.043" v="1738" actId="1076"/>
        <pc:sldMkLst>
          <pc:docMk/>
          <pc:sldMk cId="1606804261" sldId="549"/>
        </pc:sldMkLst>
        <pc:spChg chg="add del mod ord">
          <ac:chgData name="Rahul Nair" userId="4a64821b-8a29-4cbe-80c1-d9771e59f4e8" providerId="ADAL" clId="{8F48D18A-5C8F-4166-9E09-A660B4D2BB24}" dt="2023-07-06T07:50:44.472" v="1720" actId="478"/>
          <ac:spMkLst>
            <pc:docMk/>
            <pc:sldMk cId="1606804261" sldId="549"/>
            <ac:spMk id="2" creationId="{1CE566DD-D95B-5208-8677-8ABB519A2020}"/>
          </ac:spMkLst>
        </pc:spChg>
        <pc:spChg chg="mod">
          <ac:chgData name="Rahul Nair" userId="4a64821b-8a29-4cbe-80c1-d9771e59f4e8" providerId="ADAL" clId="{8F48D18A-5C8F-4166-9E09-A660B4D2BB24}" dt="2023-07-06T07:53:00.043" v="1738" actId="1076"/>
          <ac:spMkLst>
            <pc:docMk/>
            <pc:sldMk cId="1606804261" sldId="549"/>
            <ac:spMk id="4" creationId="{00000000-0000-0000-0000-000000000000}"/>
          </ac:spMkLst>
        </pc:spChg>
        <pc:spChg chg="add mod ord">
          <ac:chgData name="Rahul Nair" userId="4a64821b-8a29-4cbe-80c1-d9771e59f4e8" providerId="ADAL" clId="{8F48D18A-5C8F-4166-9E09-A660B4D2BB24}" dt="2023-07-06T07:52:37.030" v="1737" actId="14100"/>
          <ac:spMkLst>
            <pc:docMk/>
            <pc:sldMk cId="1606804261" sldId="549"/>
            <ac:spMk id="5" creationId="{89DECEB9-5084-9D85-E82D-A0C10CE9DC9A}"/>
          </ac:spMkLst>
        </pc:spChg>
        <pc:grpChg chg="add mod">
          <ac:chgData name="Rahul Nair" userId="4a64821b-8a29-4cbe-80c1-d9771e59f4e8" providerId="ADAL" clId="{8F48D18A-5C8F-4166-9E09-A660B4D2BB24}" dt="2023-07-06T07:52:37.030" v="1737" actId="14100"/>
          <ac:grpSpMkLst>
            <pc:docMk/>
            <pc:sldMk cId="1606804261" sldId="549"/>
            <ac:grpSpMk id="6" creationId="{2D12B207-120D-6820-2D55-7829FF7A1B42}"/>
          </ac:grpSpMkLst>
        </pc:grpChg>
        <pc:picChg chg="mod">
          <ac:chgData name="Rahul Nair" userId="4a64821b-8a29-4cbe-80c1-d9771e59f4e8" providerId="ADAL" clId="{8F48D18A-5C8F-4166-9E09-A660B4D2BB24}" dt="2023-07-06T07:51:57.792" v="1730" actId="1076"/>
          <ac:picMkLst>
            <pc:docMk/>
            <pc:sldMk cId="1606804261" sldId="549"/>
            <ac:picMk id="3" creationId="{00000000-0000-0000-0000-000000000000}"/>
          </ac:picMkLst>
        </pc:picChg>
        <pc:picChg chg="mod">
          <ac:chgData name="Rahul Nair" userId="4a64821b-8a29-4cbe-80c1-d9771e59f4e8" providerId="ADAL" clId="{8F48D18A-5C8F-4166-9E09-A660B4D2BB24}" dt="2023-07-06T07:52:37.030" v="1737" actId="14100"/>
          <ac:picMkLst>
            <pc:docMk/>
            <pc:sldMk cId="1606804261" sldId="549"/>
            <ac:picMk id="3074" creationId="{00000000-0000-0000-0000-000000000000}"/>
          </ac:picMkLst>
        </pc:picChg>
      </pc:sldChg>
      <pc:sldChg chg="addSp delSp modSp add mod modClrScheme chgLayout">
        <pc:chgData name="Rahul Nair" userId="4a64821b-8a29-4cbe-80c1-d9771e59f4e8" providerId="ADAL" clId="{8F48D18A-5C8F-4166-9E09-A660B4D2BB24}" dt="2023-07-06T07:47:36.724" v="1701" actId="1076"/>
        <pc:sldMkLst>
          <pc:docMk/>
          <pc:sldMk cId="3867987146" sldId="552"/>
        </pc:sldMkLst>
        <pc:spChg chg="add del mod ord">
          <ac:chgData name="Rahul Nair" userId="4a64821b-8a29-4cbe-80c1-d9771e59f4e8" providerId="ADAL" clId="{8F48D18A-5C8F-4166-9E09-A660B4D2BB24}" dt="2023-07-06T07:42:50.916" v="1671" actId="478"/>
          <ac:spMkLst>
            <pc:docMk/>
            <pc:sldMk cId="3867987146" sldId="552"/>
            <ac:spMk id="2" creationId="{73780609-4E76-2E92-D99D-3D2571D03928}"/>
          </ac:spMkLst>
        </pc:spChg>
        <pc:spChg chg="add mod ord">
          <ac:chgData name="Rahul Nair" userId="4a64821b-8a29-4cbe-80c1-d9771e59f4e8" providerId="ADAL" clId="{8F48D18A-5C8F-4166-9E09-A660B4D2BB24}" dt="2023-07-06T07:45:14.074" v="1682" actId="164"/>
          <ac:spMkLst>
            <pc:docMk/>
            <pc:sldMk cId="3867987146" sldId="552"/>
            <ac:spMk id="3" creationId="{F3C81C5D-E70F-8253-7EDA-A26C05C0E169}"/>
          </ac:spMkLst>
        </pc:spChg>
        <pc:spChg chg="mod">
          <ac:chgData name="Rahul Nair" userId="4a64821b-8a29-4cbe-80c1-d9771e59f4e8" providerId="ADAL" clId="{8F48D18A-5C8F-4166-9E09-A660B4D2BB24}" dt="2023-07-06T07:46:51.165" v="1695" actId="1076"/>
          <ac:spMkLst>
            <pc:docMk/>
            <pc:sldMk cId="3867987146" sldId="552"/>
            <ac:spMk id="4" creationId="{00000000-0000-0000-0000-000000000000}"/>
          </ac:spMkLst>
        </pc:spChg>
        <pc:grpChg chg="add mod">
          <ac:chgData name="Rahul Nair" userId="4a64821b-8a29-4cbe-80c1-d9771e59f4e8" providerId="ADAL" clId="{8F48D18A-5C8F-4166-9E09-A660B4D2BB24}" dt="2023-07-06T07:46:30.607" v="1692" actId="1076"/>
          <ac:grpSpMkLst>
            <pc:docMk/>
            <pc:sldMk cId="3867987146" sldId="552"/>
            <ac:grpSpMk id="5" creationId="{F0AC3430-7823-B35E-646D-3B4C7937E127}"/>
          </ac:grpSpMkLst>
        </pc:grpChg>
        <pc:picChg chg="mod">
          <ac:chgData name="Rahul Nair" userId="4a64821b-8a29-4cbe-80c1-d9771e59f4e8" providerId="ADAL" clId="{8F48D18A-5C8F-4166-9E09-A660B4D2BB24}" dt="2023-07-06T07:47:36.724" v="1701" actId="1076"/>
          <ac:picMkLst>
            <pc:docMk/>
            <pc:sldMk cId="3867987146" sldId="552"/>
            <ac:picMk id="7" creationId="{00000000-0000-0000-0000-000000000000}"/>
          </ac:picMkLst>
        </pc:picChg>
      </pc:sldChg>
      <pc:sldChg chg="modSp add mod modClrScheme chgLayout">
        <pc:chgData name="Rahul Nair" userId="4a64821b-8a29-4cbe-80c1-d9771e59f4e8" providerId="ADAL" clId="{8F48D18A-5C8F-4166-9E09-A660B4D2BB24}" dt="2023-07-06T07:39:28.060" v="1667" actId="1076"/>
        <pc:sldMkLst>
          <pc:docMk/>
          <pc:sldMk cId="4038046824" sldId="1374"/>
        </pc:sldMkLst>
        <pc:spChg chg="mod ord">
          <ac:chgData name="Rahul Nair" userId="4a64821b-8a29-4cbe-80c1-d9771e59f4e8" providerId="ADAL" clId="{8F48D18A-5C8F-4166-9E09-A660B4D2BB24}" dt="2023-07-06T07:39:28.060" v="1667" actId="1076"/>
          <ac:spMkLst>
            <pc:docMk/>
            <pc:sldMk cId="4038046824" sldId="1374"/>
            <ac:spMk id="2" creationId="{497371AD-FABC-4357-BF89-6321226A371C}"/>
          </ac:spMkLst>
        </pc:spChg>
        <pc:picChg chg="mod">
          <ac:chgData name="Rahul Nair" userId="4a64821b-8a29-4cbe-80c1-d9771e59f4e8" providerId="ADAL" clId="{8F48D18A-5C8F-4166-9E09-A660B4D2BB24}" dt="2023-07-06T07:38:56.433" v="1661" actId="1076"/>
          <ac:picMkLst>
            <pc:docMk/>
            <pc:sldMk cId="4038046824" sldId="1374"/>
            <ac:picMk id="3" creationId="{05A94CED-45C5-4FDD-B28A-FBE76B6A2B13}"/>
          </ac:picMkLst>
        </pc:picChg>
      </pc:sldChg>
      <pc:sldChg chg="modTransition">
        <pc:chgData name="Rahul Nair" userId="4a64821b-8a29-4cbe-80c1-d9771e59f4e8" providerId="ADAL" clId="{8F48D18A-5C8F-4166-9E09-A660B4D2BB24}" dt="2023-07-06T07:17:45.988" v="1567"/>
        <pc:sldMkLst>
          <pc:docMk/>
          <pc:sldMk cId="1514509028" sldId="2145705690"/>
        </pc:sldMkLst>
      </pc:sldChg>
      <pc:sldChg chg="delSp modSp mod modTransition modClrScheme chgLayout">
        <pc:chgData name="Rahul Nair" userId="4a64821b-8a29-4cbe-80c1-d9771e59f4e8" providerId="ADAL" clId="{8F48D18A-5C8F-4166-9E09-A660B4D2BB24}" dt="2023-07-06T07:17:45.988" v="1567"/>
        <pc:sldMkLst>
          <pc:docMk/>
          <pc:sldMk cId="3466912984" sldId="2145705695"/>
        </pc:sldMkLst>
        <pc:spChg chg="del">
          <ac:chgData name="Rahul Nair" userId="4a64821b-8a29-4cbe-80c1-d9771e59f4e8" providerId="ADAL" clId="{8F48D18A-5C8F-4166-9E09-A660B4D2BB24}" dt="2023-07-04T08:59:13.506" v="13" actId="478"/>
          <ac:spMkLst>
            <pc:docMk/>
            <pc:sldMk cId="3466912984" sldId="2145705695"/>
            <ac:spMk id="41" creationId="{75897AE8-2D9C-45C2-AA8B-65A6C83E311C}"/>
          </ac:spMkLst>
        </pc:spChg>
        <pc:spChg chg="del">
          <ac:chgData name="Rahul Nair" userId="4a64821b-8a29-4cbe-80c1-d9771e59f4e8" providerId="ADAL" clId="{8F48D18A-5C8F-4166-9E09-A660B4D2BB24}" dt="2023-07-04T08:59:15.973" v="14" actId="478"/>
          <ac:spMkLst>
            <pc:docMk/>
            <pc:sldMk cId="3466912984" sldId="2145705695"/>
            <ac:spMk id="43" creationId="{B4CCAB46-460B-4CDB-9F9A-148499507D22}"/>
          </ac:spMkLst>
        </pc:spChg>
        <pc:spChg chg="mod">
          <ac:chgData name="Rahul Nair" userId="4a64821b-8a29-4cbe-80c1-d9771e59f4e8" providerId="ADAL" clId="{8F48D18A-5C8F-4166-9E09-A660B4D2BB24}" dt="2023-07-06T06:26:47.708" v="737" actId="108"/>
          <ac:spMkLst>
            <pc:docMk/>
            <pc:sldMk cId="3466912984" sldId="2145705695"/>
            <ac:spMk id="44" creationId="{FF5A6BCF-497C-4A84-9ECE-814032D6F4DC}"/>
          </ac:spMkLst>
        </pc:spChg>
        <pc:grpChg chg="del mod">
          <ac:chgData name="Rahul Nair" userId="4a64821b-8a29-4cbe-80c1-d9771e59f4e8" providerId="ADAL" clId="{8F48D18A-5C8F-4166-9E09-A660B4D2BB24}" dt="2023-07-04T08:59:38.959" v="17" actId="478"/>
          <ac:grpSpMkLst>
            <pc:docMk/>
            <pc:sldMk cId="3466912984" sldId="2145705695"/>
            <ac:grpSpMk id="53" creationId="{9F63B774-BE5C-4883-91F5-D5FD73E21F1A}"/>
          </ac:grpSpMkLst>
        </pc:grpChg>
        <pc:cxnChg chg="del">
          <ac:chgData name="Rahul Nair" userId="4a64821b-8a29-4cbe-80c1-d9771e59f4e8" providerId="ADAL" clId="{8F48D18A-5C8F-4166-9E09-A660B4D2BB24}" dt="2023-07-04T09:00:49.216" v="19" actId="478"/>
          <ac:cxnSpMkLst>
            <pc:docMk/>
            <pc:sldMk cId="3466912984" sldId="2145705695"/>
            <ac:cxnSpMk id="47" creationId="{661AE780-71B3-4A3F-9F5D-F81C60D470B4}"/>
          </ac:cxnSpMkLst>
        </pc:cxnChg>
      </pc:sldChg>
      <pc:sldChg chg="addSp delSp modSp mod modTransition modClrScheme chgLayout">
        <pc:chgData name="Rahul Nair" userId="4a64821b-8a29-4cbe-80c1-d9771e59f4e8" providerId="ADAL" clId="{8F48D18A-5C8F-4166-9E09-A660B4D2BB24}" dt="2023-07-06T07:17:45.988" v="1567"/>
        <pc:sldMkLst>
          <pc:docMk/>
          <pc:sldMk cId="3770714281" sldId="2146846681"/>
        </pc:sldMkLst>
        <pc:spChg chg="add del mod ord">
          <ac:chgData name="Rahul Nair" userId="4a64821b-8a29-4cbe-80c1-d9771e59f4e8" providerId="ADAL" clId="{8F48D18A-5C8F-4166-9E09-A660B4D2BB24}" dt="2023-07-04T09:02:19.189" v="29" actId="478"/>
          <ac:spMkLst>
            <pc:docMk/>
            <pc:sldMk cId="3770714281" sldId="2146846681"/>
            <ac:spMk id="3" creationId="{F023B336-E01B-D3A5-A20A-3A1E3B8B27A8}"/>
          </ac:spMkLst>
        </pc:spChg>
        <pc:spChg chg="del">
          <ac:chgData name="Rahul Nair" userId="4a64821b-8a29-4cbe-80c1-d9771e59f4e8" providerId="ADAL" clId="{8F48D18A-5C8F-4166-9E09-A660B4D2BB24}" dt="2023-07-04T09:01:01.541" v="22" actId="478"/>
          <ac:spMkLst>
            <pc:docMk/>
            <pc:sldMk cId="3770714281" sldId="2146846681"/>
            <ac:spMk id="11" creationId="{C647FE29-699F-43D8-905C-E30FBCEC3D64}"/>
          </ac:spMkLst>
        </pc:spChg>
        <pc:spChg chg="mod">
          <ac:chgData name="Rahul Nair" userId="4a64821b-8a29-4cbe-80c1-d9771e59f4e8" providerId="ADAL" clId="{8F48D18A-5C8F-4166-9E09-A660B4D2BB24}" dt="2023-07-06T06:26:37.484" v="734" actId="108"/>
          <ac:spMkLst>
            <pc:docMk/>
            <pc:sldMk cId="3770714281" sldId="2146846681"/>
            <ac:spMk id="13" creationId="{BA76E239-B4EE-4B62-BCA5-91CC744C8C79}"/>
          </ac:spMkLst>
        </pc:spChg>
        <pc:spChg chg="del mod">
          <ac:chgData name="Rahul Nair" userId="4a64821b-8a29-4cbe-80c1-d9771e59f4e8" providerId="ADAL" clId="{8F48D18A-5C8F-4166-9E09-A660B4D2BB24}" dt="2023-07-04T09:00:59.966" v="21" actId="478"/>
          <ac:spMkLst>
            <pc:docMk/>
            <pc:sldMk cId="3770714281" sldId="2146846681"/>
            <ac:spMk id="18" creationId="{1CF725F9-FD52-4110-9D46-7FF06F3DD420}"/>
          </ac:spMkLst>
        </pc:spChg>
        <pc:spChg chg="del mod topLvl">
          <ac:chgData name="Rahul Nair" userId="4a64821b-8a29-4cbe-80c1-d9771e59f4e8" providerId="ADAL" clId="{8F48D18A-5C8F-4166-9E09-A660B4D2BB24}" dt="2023-07-04T09:02:37.130" v="32" actId="478"/>
          <ac:spMkLst>
            <pc:docMk/>
            <pc:sldMk cId="3770714281" sldId="2146846681"/>
            <ac:spMk id="19" creationId="{CD251D9A-EA79-4AE4-9F51-ACFB33E1327A}"/>
          </ac:spMkLst>
        </pc:spChg>
        <pc:spChg chg="del mod">
          <ac:chgData name="Rahul Nair" userId="4a64821b-8a29-4cbe-80c1-d9771e59f4e8" providerId="ADAL" clId="{8F48D18A-5C8F-4166-9E09-A660B4D2BB24}" dt="2023-07-04T09:01:02.706" v="24" actId="478"/>
          <ac:spMkLst>
            <pc:docMk/>
            <pc:sldMk cId="3770714281" sldId="2146846681"/>
            <ac:spMk id="22" creationId="{FCFFAE56-086D-4A8A-8186-FA5CD0E82840}"/>
          </ac:spMkLst>
        </pc:spChg>
        <pc:spChg chg="mod">
          <ac:chgData name="Rahul Nair" userId="4a64821b-8a29-4cbe-80c1-d9771e59f4e8" providerId="ADAL" clId="{8F48D18A-5C8F-4166-9E09-A660B4D2BB24}" dt="2023-07-04T09:20:32.097" v="103" actId="207"/>
          <ac:spMkLst>
            <pc:docMk/>
            <pc:sldMk cId="3770714281" sldId="2146846681"/>
            <ac:spMk id="26" creationId="{8A9B60D6-EE5B-4853-8106-D99AC92844CA}"/>
          </ac:spMkLst>
        </pc:spChg>
        <pc:spChg chg="mod">
          <ac:chgData name="Rahul Nair" userId="4a64821b-8a29-4cbe-80c1-d9771e59f4e8" providerId="ADAL" clId="{8F48D18A-5C8F-4166-9E09-A660B4D2BB24}" dt="2023-07-04T09:20:18.556" v="100" actId="207"/>
          <ac:spMkLst>
            <pc:docMk/>
            <pc:sldMk cId="3770714281" sldId="2146846681"/>
            <ac:spMk id="32" creationId="{3A9515FD-F3C3-44CA-834F-1DEC86DE7642}"/>
          </ac:spMkLst>
        </pc:spChg>
        <pc:grpChg chg="del">
          <ac:chgData name="Rahul Nair" userId="4a64821b-8a29-4cbe-80c1-d9771e59f4e8" providerId="ADAL" clId="{8F48D18A-5C8F-4166-9E09-A660B4D2BB24}" dt="2023-07-04T09:02:33.377" v="30" actId="478"/>
          <ac:grpSpMkLst>
            <pc:docMk/>
            <pc:sldMk cId="3770714281" sldId="2146846681"/>
            <ac:grpSpMk id="15" creationId="{53AC4EE4-F243-4F71-8122-D055C00142E0}"/>
          </ac:grpSpMkLst>
        </pc:grpChg>
        <pc:picChg chg="del topLvl">
          <ac:chgData name="Rahul Nair" userId="4a64821b-8a29-4cbe-80c1-d9771e59f4e8" providerId="ADAL" clId="{8F48D18A-5C8F-4166-9E09-A660B4D2BB24}" dt="2023-07-04T09:02:33.377" v="30" actId="478"/>
          <ac:picMkLst>
            <pc:docMk/>
            <pc:sldMk cId="3770714281" sldId="2146846681"/>
            <ac:picMk id="17" creationId="{16DCD982-FDD6-4E1A-B681-88AD6FF61CAE}"/>
          </ac:picMkLst>
        </pc:picChg>
      </pc:sldChg>
      <pc:sldChg chg="del">
        <pc:chgData name="Rahul Nair" userId="4a64821b-8a29-4cbe-80c1-d9771e59f4e8" providerId="ADAL" clId="{8F48D18A-5C8F-4166-9E09-A660B4D2BB24}" dt="2023-07-04T08:56:53.263" v="9" actId="47"/>
        <pc:sldMkLst>
          <pc:docMk/>
          <pc:sldMk cId="265213734" sldId="2146846695"/>
        </pc:sldMkLst>
      </pc:sldChg>
      <pc:sldChg chg="del">
        <pc:chgData name="Rahul Nair" userId="4a64821b-8a29-4cbe-80c1-d9771e59f4e8" providerId="ADAL" clId="{8F48D18A-5C8F-4166-9E09-A660B4D2BB24}" dt="2023-07-04T08:57:07.252" v="11" actId="47"/>
        <pc:sldMkLst>
          <pc:docMk/>
          <pc:sldMk cId="2691146836" sldId="2146846696"/>
        </pc:sldMkLst>
      </pc:sldChg>
      <pc:sldChg chg="del">
        <pc:chgData name="Rahul Nair" userId="4a64821b-8a29-4cbe-80c1-d9771e59f4e8" providerId="ADAL" clId="{8F48D18A-5C8F-4166-9E09-A660B4D2BB24}" dt="2023-07-04T08:56:56.959" v="10" actId="47"/>
        <pc:sldMkLst>
          <pc:docMk/>
          <pc:sldMk cId="4117663976" sldId="2146846698"/>
        </pc:sldMkLst>
      </pc:sldChg>
      <pc:sldChg chg="modSp modTransition">
        <pc:chgData name="Rahul Nair" userId="4a64821b-8a29-4cbe-80c1-d9771e59f4e8" providerId="ADAL" clId="{8F48D18A-5C8F-4166-9E09-A660B4D2BB24}" dt="2023-07-06T07:17:45.988" v="1567"/>
        <pc:sldMkLst>
          <pc:docMk/>
          <pc:sldMk cId="1391031641" sldId="2146846701"/>
        </pc:sldMkLst>
        <pc:spChg chg="mod">
          <ac:chgData name="Rahul Nair" userId="4a64821b-8a29-4cbe-80c1-d9771e59f4e8" providerId="ADAL" clId="{8F48D18A-5C8F-4166-9E09-A660B4D2BB24}" dt="2023-07-04T09:19:53.218" v="96" actId="20577"/>
          <ac:spMkLst>
            <pc:docMk/>
            <pc:sldMk cId="1391031641" sldId="2146846701"/>
            <ac:spMk id="7" creationId="{6A43D8F1-E9C4-78F7-54BF-265E51F4DDA3}"/>
          </ac:spMkLst>
        </pc:spChg>
      </pc:sldChg>
      <pc:sldChg chg="addSp delSp modSp mod modTransition modClrScheme chgLayout">
        <pc:chgData name="Rahul Nair" userId="4a64821b-8a29-4cbe-80c1-d9771e59f4e8" providerId="ADAL" clId="{8F48D18A-5C8F-4166-9E09-A660B4D2BB24}" dt="2023-07-06T07:17:45.988" v="1567"/>
        <pc:sldMkLst>
          <pc:docMk/>
          <pc:sldMk cId="4139620572" sldId="2146846715"/>
        </pc:sldMkLst>
        <pc:spChg chg="add del mod ord">
          <ac:chgData name="Rahul Nair" userId="4a64821b-8a29-4cbe-80c1-d9771e59f4e8" providerId="ADAL" clId="{8F48D18A-5C8F-4166-9E09-A660B4D2BB24}" dt="2023-07-04T09:59:19.387" v="571" actId="478"/>
          <ac:spMkLst>
            <pc:docMk/>
            <pc:sldMk cId="4139620572" sldId="2146846715"/>
            <ac:spMk id="2" creationId="{E738803A-405F-AC3B-05EA-9C1FC57D27D5}"/>
          </ac:spMkLst>
        </pc:spChg>
        <pc:spChg chg="mod">
          <ac:chgData name="Rahul Nair" userId="4a64821b-8a29-4cbe-80c1-d9771e59f4e8" providerId="ADAL" clId="{8F48D18A-5C8F-4166-9E09-A660B4D2BB24}" dt="2023-07-06T06:31:45.956" v="756" actId="404"/>
          <ac:spMkLst>
            <pc:docMk/>
            <pc:sldMk cId="4139620572" sldId="2146846715"/>
            <ac:spMk id="19" creationId="{50CFDF12-76D7-25D9-23C2-8F5147274DB2}"/>
          </ac:spMkLst>
        </pc:spChg>
        <pc:cxnChg chg="del mod">
          <ac:chgData name="Rahul Nair" userId="4a64821b-8a29-4cbe-80c1-d9771e59f4e8" providerId="ADAL" clId="{8F48D18A-5C8F-4166-9E09-A660B4D2BB24}" dt="2023-07-04T09:58:51.564" v="568" actId="478"/>
          <ac:cxnSpMkLst>
            <pc:docMk/>
            <pc:sldMk cId="4139620572" sldId="2146846715"/>
            <ac:cxnSpMk id="26" creationId="{E828A1D2-6E57-226E-1BB5-938F30E441E6}"/>
          </ac:cxnSpMkLst>
        </pc:cxnChg>
      </pc:sldChg>
      <pc:sldChg chg="delSp modSp mod modTransition">
        <pc:chgData name="Rahul Nair" userId="4a64821b-8a29-4cbe-80c1-d9771e59f4e8" providerId="ADAL" clId="{8F48D18A-5C8F-4166-9E09-A660B4D2BB24}" dt="2023-07-06T07:17:45.988" v="1567"/>
        <pc:sldMkLst>
          <pc:docMk/>
          <pc:sldMk cId="1636529500" sldId="2146846767"/>
        </pc:sldMkLst>
        <pc:spChg chg="mod">
          <ac:chgData name="Rahul Nair" userId="4a64821b-8a29-4cbe-80c1-d9771e59f4e8" providerId="ADAL" clId="{8F48D18A-5C8F-4166-9E09-A660B4D2BB24}" dt="2023-07-06T06:32:29.156" v="762" actId="108"/>
          <ac:spMkLst>
            <pc:docMk/>
            <pc:sldMk cId="1636529500" sldId="2146846767"/>
            <ac:spMk id="2" creationId="{31D4EFF0-F3A9-29AE-6967-1238E23AACBE}"/>
          </ac:spMkLst>
        </pc:spChg>
        <pc:spChg chg="mod">
          <ac:chgData name="Rahul Nair" userId="4a64821b-8a29-4cbe-80c1-d9771e59f4e8" providerId="ADAL" clId="{8F48D18A-5C8F-4166-9E09-A660B4D2BB24}" dt="2023-07-06T05:42:33.892" v="650" actId="1076"/>
          <ac:spMkLst>
            <pc:docMk/>
            <pc:sldMk cId="1636529500" sldId="2146846767"/>
            <ac:spMk id="4" creationId="{55B44FB4-620B-84C7-5741-35E6E8F3A7D7}"/>
          </ac:spMkLst>
        </pc:spChg>
        <pc:grpChg chg="del">
          <ac:chgData name="Rahul Nair" userId="4a64821b-8a29-4cbe-80c1-d9771e59f4e8" providerId="ADAL" clId="{8F48D18A-5C8F-4166-9E09-A660B4D2BB24}" dt="2023-07-04T12:40:18.635" v="636" actId="478"/>
          <ac:grpSpMkLst>
            <pc:docMk/>
            <pc:sldMk cId="1636529500" sldId="2146846767"/>
            <ac:grpSpMk id="13" creationId="{FCF5DF63-84D1-4824-1806-966600602971}"/>
          </ac:grpSpMkLst>
        </pc:grpChg>
      </pc:sldChg>
      <pc:sldChg chg="delSp modSp mod modTransition modClrScheme chgLayout">
        <pc:chgData name="Rahul Nair" userId="4a64821b-8a29-4cbe-80c1-d9771e59f4e8" providerId="ADAL" clId="{8F48D18A-5C8F-4166-9E09-A660B4D2BB24}" dt="2023-07-06T07:17:45.988" v="1567"/>
        <pc:sldMkLst>
          <pc:docMk/>
          <pc:sldMk cId="2444083741" sldId="2146847319"/>
        </pc:sldMkLst>
        <pc:spChg chg="del">
          <ac:chgData name="Rahul Nair" userId="4a64821b-8a29-4cbe-80c1-d9771e59f4e8" providerId="ADAL" clId="{8F48D18A-5C8F-4166-9E09-A660B4D2BB24}" dt="2023-07-04T08:55:29.409" v="3" actId="478"/>
          <ac:spMkLst>
            <pc:docMk/>
            <pc:sldMk cId="2444083741" sldId="2146847319"/>
            <ac:spMk id="12" creationId="{1DF5B2F4-8EAC-6E5D-A1ED-AFF046451EF4}"/>
          </ac:spMkLst>
        </pc:spChg>
        <pc:spChg chg="mod ord">
          <ac:chgData name="Rahul Nair" userId="4a64821b-8a29-4cbe-80c1-d9771e59f4e8" providerId="ADAL" clId="{8F48D18A-5C8F-4166-9E09-A660B4D2BB24}" dt="2023-07-06T06:26:31.852" v="733" actId="1076"/>
          <ac:spMkLst>
            <pc:docMk/>
            <pc:sldMk cId="2444083741" sldId="2146847319"/>
            <ac:spMk id="13" creationId="{15AEFE4F-93B0-3C9B-F877-46B79F2FBCDE}"/>
          </ac:spMkLst>
        </pc:spChg>
        <pc:grpChg chg="del mod">
          <ac:chgData name="Rahul Nair" userId="4a64821b-8a29-4cbe-80c1-d9771e59f4e8" providerId="ADAL" clId="{8F48D18A-5C8F-4166-9E09-A660B4D2BB24}" dt="2023-07-04T08:55:25.308" v="2" actId="478"/>
          <ac:grpSpMkLst>
            <pc:docMk/>
            <pc:sldMk cId="2444083741" sldId="2146847319"/>
            <ac:grpSpMk id="19" creationId="{A34E0A2B-CDA0-2C2C-EA62-06361D7F8E94}"/>
          </ac:grpSpMkLst>
        </pc:grpChg>
        <pc:graphicFrameChg chg="mod ord">
          <ac:chgData name="Rahul Nair" userId="4a64821b-8a29-4cbe-80c1-d9771e59f4e8" providerId="ADAL" clId="{8F48D18A-5C8F-4166-9E09-A660B4D2BB24}" dt="2023-07-06T06:35:36.986" v="865"/>
          <ac:graphicFrameMkLst>
            <pc:docMk/>
            <pc:sldMk cId="2444083741" sldId="2146847319"/>
            <ac:graphicFrameMk id="14" creationId="{5C6F7208-C27C-09A8-CD92-D9DB1D4867B0}"/>
          </ac:graphicFrameMkLst>
        </pc:graphicFrameChg>
      </pc:sldChg>
      <pc:sldChg chg="modTransition">
        <pc:chgData name="Rahul Nair" userId="4a64821b-8a29-4cbe-80c1-d9771e59f4e8" providerId="ADAL" clId="{8F48D18A-5C8F-4166-9E09-A660B4D2BB24}" dt="2023-07-06T07:17:45.988" v="1567"/>
        <pc:sldMkLst>
          <pc:docMk/>
          <pc:sldMk cId="1753836023" sldId="2146847323"/>
        </pc:sldMkLst>
      </pc:sldChg>
      <pc:sldChg chg="addSp modSp del mod modClrScheme chgLayout">
        <pc:chgData name="Rahul Nair" userId="4a64821b-8a29-4cbe-80c1-d9771e59f4e8" providerId="ADAL" clId="{8F48D18A-5C8F-4166-9E09-A660B4D2BB24}" dt="2023-07-04T09:21:23.294" v="107" actId="47"/>
        <pc:sldMkLst>
          <pc:docMk/>
          <pc:sldMk cId="2965359670" sldId="2146847324"/>
        </pc:sldMkLst>
        <pc:spChg chg="add mod ord">
          <ac:chgData name="Rahul Nair" userId="4a64821b-8a29-4cbe-80c1-d9771e59f4e8" providerId="ADAL" clId="{8F48D18A-5C8F-4166-9E09-A660B4D2BB24}" dt="2023-07-04T09:21:13.412" v="106" actId="700"/>
          <ac:spMkLst>
            <pc:docMk/>
            <pc:sldMk cId="2965359670" sldId="2146847324"/>
            <ac:spMk id="2" creationId="{946F308E-4F1B-52A3-FC33-F028C6F8F2B2}"/>
          </ac:spMkLst>
        </pc:spChg>
      </pc:sldChg>
      <pc:sldChg chg="addSp delSp modSp mod modTransition modClrScheme chgLayout">
        <pc:chgData name="Rahul Nair" userId="4a64821b-8a29-4cbe-80c1-d9771e59f4e8" providerId="ADAL" clId="{8F48D18A-5C8F-4166-9E09-A660B4D2BB24}" dt="2023-07-06T07:17:45.988" v="1567"/>
        <pc:sldMkLst>
          <pc:docMk/>
          <pc:sldMk cId="3242076347" sldId="2146847333"/>
        </pc:sldMkLst>
        <pc:spChg chg="add mod ord">
          <ac:chgData name="Rahul Nair" userId="4a64821b-8a29-4cbe-80c1-d9771e59f4e8" providerId="ADAL" clId="{8F48D18A-5C8F-4166-9E09-A660B4D2BB24}" dt="2023-07-04T09:21:44.821" v="120" actId="20577"/>
          <ac:spMkLst>
            <pc:docMk/>
            <pc:sldMk cId="3242076347" sldId="2146847333"/>
            <ac:spMk id="2" creationId="{016D546C-53CA-B244-0085-25D3DF42B450}"/>
          </ac:spMkLst>
        </pc:spChg>
        <pc:spChg chg="del">
          <ac:chgData name="Rahul Nair" userId="4a64821b-8a29-4cbe-80c1-d9771e59f4e8" providerId="ADAL" clId="{8F48D18A-5C8F-4166-9E09-A660B4D2BB24}" dt="2023-07-04T09:18:57.280" v="68" actId="478"/>
          <ac:spMkLst>
            <pc:docMk/>
            <pc:sldMk cId="3242076347" sldId="2146847333"/>
            <ac:spMk id="3" creationId="{BA6D7AD2-B1B7-9735-C853-C56288C03B0A}"/>
          </ac:spMkLst>
        </pc:spChg>
      </pc:sldChg>
      <pc:sldChg chg="addSp delSp modSp mod modTransition modClrScheme chgLayout">
        <pc:chgData name="Rahul Nair" userId="4a64821b-8a29-4cbe-80c1-d9771e59f4e8" providerId="ADAL" clId="{8F48D18A-5C8F-4166-9E09-A660B4D2BB24}" dt="2023-07-06T07:17:45.988" v="1567"/>
        <pc:sldMkLst>
          <pc:docMk/>
          <pc:sldMk cId="2925296322" sldId="2146847348"/>
        </pc:sldMkLst>
        <pc:spChg chg="add del mod ord">
          <ac:chgData name="Rahul Nair" userId="4a64821b-8a29-4cbe-80c1-d9771e59f4e8" providerId="ADAL" clId="{8F48D18A-5C8F-4166-9E09-A660B4D2BB24}" dt="2023-07-04T09:05:03.085" v="39" actId="478"/>
          <ac:spMkLst>
            <pc:docMk/>
            <pc:sldMk cId="2925296322" sldId="2146847348"/>
            <ac:spMk id="2" creationId="{D1D4E7CE-C3C9-282F-A537-ABA9783D4F17}"/>
          </ac:spMkLst>
        </pc:spChg>
        <pc:spChg chg="del">
          <ac:chgData name="Rahul Nair" userId="4a64821b-8a29-4cbe-80c1-d9771e59f4e8" providerId="ADAL" clId="{8F48D18A-5C8F-4166-9E09-A660B4D2BB24}" dt="2023-07-04T09:03:52.131" v="34" actId="478"/>
          <ac:spMkLst>
            <pc:docMk/>
            <pc:sldMk cId="2925296322" sldId="2146847348"/>
            <ac:spMk id="41" creationId="{75897AE8-2D9C-45C2-AA8B-65A6C83E311C}"/>
          </ac:spMkLst>
        </pc:spChg>
        <pc:spChg chg="del">
          <ac:chgData name="Rahul Nair" userId="4a64821b-8a29-4cbe-80c1-d9771e59f4e8" providerId="ADAL" clId="{8F48D18A-5C8F-4166-9E09-A660B4D2BB24}" dt="2023-07-04T09:03:56.891" v="36" actId="478"/>
          <ac:spMkLst>
            <pc:docMk/>
            <pc:sldMk cId="2925296322" sldId="2146847348"/>
            <ac:spMk id="43" creationId="{B4CCAB46-460B-4CDB-9F9A-148499507D22}"/>
          </ac:spMkLst>
        </pc:spChg>
        <pc:spChg chg="mod">
          <ac:chgData name="Rahul Nair" userId="4a64821b-8a29-4cbe-80c1-d9771e59f4e8" providerId="ADAL" clId="{8F48D18A-5C8F-4166-9E09-A660B4D2BB24}" dt="2023-07-06T06:26:51.634" v="738" actId="108"/>
          <ac:spMkLst>
            <pc:docMk/>
            <pc:sldMk cId="2925296322" sldId="2146847348"/>
            <ac:spMk id="44" creationId="{FF5A6BCF-497C-4A84-9ECE-814032D6F4DC}"/>
          </ac:spMkLst>
        </pc:spChg>
        <pc:grpChg chg="del mod">
          <ac:chgData name="Rahul Nair" userId="4a64821b-8a29-4cbe-80c1-d9771e59f4e8" providerId="ADAL" clId="{8F48D18A-5C8F-4166-9E09-A660B4D2BB24}" dt="2023-07-04T09:05:38.144" v="41" actId="478"/>
          <ac:grpSpMkLst>
            <pc:docMk/>
            <pc:sldMk cId="2925296322" sldId="2146847348"/>
            <ac:grpSpMk id="53" creationId="{9F63B774-BE5C-4883-91F5-D5FD73E21F1A}"/>
          </ac:grpSpMkLst>
        </pc:grpChg>
        <pc:graphicFrameChg chg="mod">
          <ac:chgData name="Rahul Nair" userId="4a64821b-8a29-4cbe-80c1-d9771e59f4e8" providerId="ADAL" clId="{8F48D18A-5C8F-4166-9E09-A660B4D2BB24}" dt="2023-07-04T08:58:09.191" v="12" actId="20577"/>
          <ac:graphicFrameMkLst>
            <pc:docMk/>
            <pc:sldMk cId="2925296322" sldId="2146847348"/>
            <ac:graphicFrameMk id="10" creationId="{1025B3EA-2F68-E9B7-3EF9-1FF0231C26C3}"/>
          </ac:graphicFrameMkLst>
        </pc:graphicFrameChg>
        <pc:picChg chg="mod">
          <ac:chgData name="Rahul Nair" userId="4a64821b-8a29-4cbe-80c1-d9771e59f4e8" providerId="ADAL" clId="{8F48D18A-5C8F-4166-9E09-A660B4D2BB24}" dt="2023-07-04T09:03:54.360" v="35" actId="1076"/>
          <ac:picMkLst>
            <pc:docMk/>
            <pc:sldMk cId="2925296322" sldId="2146847348"/>
            <ac:picMk id="15" creationId="{5F66EF9F-87D6-62B5-FE18-8A432F905758}"/>
          </ac:picMkLst>
        </pc:picChg>
        <pc:cxnChg chg="del">
          <ac:chgData name="Rahul Nair" userId="4a64821b-8a29-4cbe-80c1-d9771e59f4e8" providerId="ADAL" clId="{8F48D18A-5C8F-4166-9E09-A660B4D2BB24}" dt="2023-07-04T09:04:08.496" v="37" actId="478"/>
          <ac:cxnSpMkLst>
            <pc:docMk/>
            <pc:sldMk cId="2925296322" sldId="2146847348"/>
            <ac:cxnSpMk id="12" creationId="{E458C59B-DAD0-3866-279B-CC2579A96581}"/>
          </ac:cxnSpMkLst>
        </pc:cxnChg>
      </pc:sldChg>
      <pc:sldChg chg="addSp delSp modSp mod ord modTransition modClrScheme chgLayout">
        <pc:chgData name="Rahul Nair" userId="4a64821b-8a29-4cbe-80c1-d9771e59f4e8" providerId="ADAL" clId="{8F48D18A-5C8F-4166-9E09-A660B4D2BB24}" dt="2023-07-06T07:17:45.988" v="1567"/>
        <pc:sldMkLst>
          <pc:docMk/>
          <pc:sldMk cId="4046441085" sldId="2146847350"/>
        </pc:sldMkLst>
        <pc:spChg chg="mod">
          <ac:chgData name="Rahul Nair" userId="4a64821b-8a29-4cbe-80c1-d9771e59f4e8" providerId="ADAL" clId="{8F48D18A-5C8F-4166-9E09-A660B4D2BB24}" dt="2023-07-04T09:43:16.434" v="423" actId="1076"/>
          <ac:spMkLst>
            <pc:docMk/>
            <pc:sldMk cId="4046441085" sldId="2146847350"/>
            <ac:spMk id="3" creationId="{1E210FCC-83A7-999C-9B6A-0123E36CC12C}"/>
          </ac:spMkLst>
        </pc:spChg>
        <pc:spChg chg="add del mod ord">
          <ac:chgData name="Rahul Nair" userId="4a64821b-8a29-4cbe-80c1-d9771e59f4e8" providerId="ADAL" clId="{8F48D18A-5C8F-4166-9E09-A660B4D2BB24}" dt="2023-07-04T09:42:35.774" v="419" actId="478"/>
          <ac:spMkLst>
            <pc:docMk/>
            <pc:sldMk cId="4046441085" sldId="2146847350"/>
            <ac:spMk id="4" creationId="{BCA6F7A6-0694-5B23-11AE-B6E9233F27DD}"/>
          </ac:spMkLst>
        </pc:spChg>
        <pc:spChg chg="del">
          <ac:chgData name="Rahul Nair" userId="4a64821b-8a29-4cbe-80c1-d9771e59f4e8" providerId="ADAL" clId="{8F48D18A-5C8F-4166-9E09-A660B4D2BB24}" dt="2023-07-04T09:42:09.911" v="414" actId="478"/>
          <ac:spMkLst>
            <pc:docMk/>
            <pc:sldMk cId="4046441085" sldId="2146847350"/>
            <ac:spMk id="11" creationId="{C647FE29-699F-43D8-905C-E30FBCEC3D64}"/>
          </ac:spMkLst>
        </pc:spChg>
        <pc:spChg chg="mod">
          <ac:chgData name="Rahul Nair" userId="4a64821b-8a29-4cbe-80c1-d9771e59f4e8" providerId="ADAL" clId="{8F48D18A-5C8F-4166-9E09-A660B4D2BB24}" dt="2023-07-06T06:35:09.888" v="863" actId="20577"/>
          <ac:spMkLst>
            <pc:docMk/>
            <pc:sldMk cId="4046441085" sldId="2146847350"/>
            <ac:spMk id="13" creationId="{BA76E239-B4EE-4B62-BCA5-91CC744C8C79}"/>
          </ac:spMkLst>
        </pc:spChg>
        <pc:spChg chg="del mod">
          <ac:chgData name="Rahul Nair" userId="4a64821b-8a29-4cbe-80c1-d9771e59f4e8" providerId="ADAL" clId="{8F48D18A-5C8F-4166-9E09-A660B4D2BB24}" dt="2023-07-04T09:42:06.779" v="413" actId="478"/>
          <ac:spMkLst>
            <pc:docMk/>
            <pc:sldMk cId="4046441085" sldId="2146847350"/>
            <ac:spMk id="18" creationId="{1CF725F9-FD52-4110-9D46-7FF06F3DD420}"/>
          </ac:spMkLst>
        </pc:spChg>
        <pc:grpChg chg="del mod">
          <ac:chgData name="Rahul Nair" userId="4a64821b-8a29-4cbe-80c1-d9771e59f4e8" providerId="ADAL" clId="{8F48D18A-5C8F-4166-9E09-A660B4D2BB24}" dt="2023-07-04T09:42:14.798" v="416" actId="478"/>
          <ac:grpSpMkLst>
            <pc:docMk/>
            <pc:sldMk cId="4046441085" sldId="2146847350"/>
            <ac:grpSpMk id="15" creationId="{53AC4EE4-F243-4F71-8122-D055C00142E0}"/>
          </ac:grpSpMkLst>
        </pc:grpChg>
        <pc:picChg chg="mod">
          <ac:chgData name="Rahul Nair" userId="4a64821b-8a29-4cbe-80c1-d9771e59f4e8" providerId="ADAL" clId="{8F48D18A-5C8F-4166-9E09-A660B4D2BB24}" dt="2023-07-04T09:43:33.707" v="425" actId="1076"/>
          <ac:picMkLst>
            <pc:docMk/>
            <pc:sldMk cId="4046441085" sldId="2146847350"/>
            <ac:picMk id="9" creationId="{E3A99459-A87A-298F-D535-23BE83A11D0F}"/>
          </ac:picMkLst>
        </pc:picChg>
        <pc:cxnChg chg="del">
          <ac:chgData name="Rahul Nair" userId="4a64821b-8a29-4cbe-80c1-d9771e59f4e8" providerId="ADAL" clId="{8F48D18A-5C8F-4166-9E09-A660B4D2BB24}" dt="2023-07-04T09:42:03.527" v="411" actId="478"/>
          <ac:cxnSpMkLst>
            <pc:docMk/>
            <pc:sldMk cId="4046441085" sldId="2146847350"/>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39:11.983" v="1665" actId="1036"/>
        <pc:sldMkLst>
          <pc:docMk/>
          <pc:sldMk cId="3174255600" sldId="2146847351"/>
        </pc:sldMkLst>
        <pc:spChg chg="add del mod ord">
          <ac:chgData name="Rahul Nair" userId="4a64821b-8a29-4cbe-80c1-d9771e59f4e8" providerId="ADAL" clId="{8F48D18A-5C8F-4166-9E09-A660B4D2BB24}" dt="2023-07-04T09:44:04.932" v="435" actId="478"/>
          <ac:spMkLst>
            <pc:docMk/>
            <pc:sldMk cId="3174255600" sldId="2146847351"/>
            <ac:spMk id="3" creationId="{9006CDE9-3AB1-01AB-75F3-7DB47024A062}"/>
          </ac:spMkLst>
        </pc:spChg>
        <pc:spChg chg="del">
          <ac:chgData name="Rahul Nair" userId="4a64821b-8a29-4cbe-80c1-d9771e59f4e8" providerId="ADAL" clId="{8F48D18A-5C8F-4166-9E09-A660B4D2BB24}" dt="2023-07-04T09:43:49.446" v="430" actId="478"/>
          <ac:spMkLst>
            <pc:docMk/>
            <pc:sldMk cId="3174255600" sldId="2146847351"/>
            <ac:spMk id="11" creationId="{C647FE29-699F-43D8-905C-E30FBCEC3D64}"/>
          </ac:spMkLst>
        </pc:spChg>
        <pc:spChg chg="mod">
          <ac:chgData name="Rahul Nair" userId="4a64821b-8a29-4cbe-80c1-d9771e59f4e8" providerId="ADAL" clId="{8F48D18A-5C8F-4166-9E09-A660B4D2BB24}" dt="2023-07-06T07:39:11.983" v="1665" actId="1036"/>
          <ac:spMkLst>
            <pc:docMk/>
            <pc:sldMk cId="3174255600" sldId="2146847351"/>
            <ac:spMk id="13" creationId="{BA76E239-B4EE-4B62-BCA5-91CC744C8C79}"/>
          </ac:spMkLst>
        </pc:spChg>
        <pc:spChg chg="del mod">
          <ac:chgData name="Rahul Nair" userId="4a64821b-8a29-4cbe-80c1-d9771e59f4e8" providerId="ADAL" clId="{8F48D18A-5C8F-4166-9E09-A660B4D2BB24}" dt="2023-07-04T09:43:47.766" v="429" actId="478"/>
          <ac:spMkLst>
            <pc:docMk/>
            <pc:sldMk cId="3174255600" sldId="2146847351"/>
            <ac:spMk id="18" creationId="{1CF725F9-FD52-4110-9D46-7FF06F3DD420}"/>
          </ac:spMkLst>
        </pc:spChg>
        <pc:spChg chg="del mod">
          <ac:chgData name="Rahul Nair" userId="4a64821b-8a29-4cbe-80c1-d9771e59f4e8" providerId="ADAL" clId="{8F48D18A-5C8F-4166-9E09-A660B4D2BB24}" dt="2023-07-04T09:43:51.348" v="432" actId="478"/>
          <ac:spMkLst>
            <pc:docMk/>
            <pc:sldMk cId="3174255600" sldId="2146847351"/>
            <ac:spMk id="22" creationId="{FCFFAE56-086D-4A8A-8186-FA5CD0E82840}"/>
          </ac:spMkLst>
        </pc:spChg>
        <pc:grpChg chg="del mod">
          <ac:chgData name="Rahul Nair" userId="4a64821b-8a29-4cbe-80c1-d9771e59f4e8" providerId="ADAL" clId="{8F48D18A-5C8F-4166-9E09-A660B4D2BB24}" dt="2023-07-04T09:43:46.425" v="427" actId="478"/>
          <ac:grpSpMkLst>
            <pc:docMk/>
            <pc:sldMk cId="3174255600" sldId="2146847351"/>
            <ac:grpSpMk id="15" creationId="{53AC4EE4-F243-4F71-8122-D055C00142E0}"/>
          </ac:grpSpMkLst>
        </pc:grpChg>
        <pc:graphicFrameChg chg="modGraphic">
          <ac:chgData name="Rahul Nair" userId="4a64821b-8a29-4cbe-80c1-d9771e59f4e8" providerId="ADAL" clId="{8F48D18A-5C8F-4166-9E09-A660B4D2BB24}" dt="2023-07-04T09:49:02.769" v="528" actId="13219"/>
          <ac:graphicFrameMkLst>
            <pc:docMk/>
            <pc:sldMk cId="3174255600" sldId="2146847351"/>
            <ac:graphicFrameMk id="20" creationId="{42B151DE-9E7A-1CEE-7B5F-EAA3CEA1C9D3}"/>
          </ac:graphicFrameMkLst>
        </pc:graphicFrameChg>
      </pc:sldChg>
      <pc:sldChg chg="del">
        <pc:chgData name="Rahul Nair" userId="4a64821b-8a29-4cbe-80c1-d9771e59f4e8" providerId="ADAL" clId="{8F48D18A-5C8F-4166-9E09-A660B4D2BB24}" dt="2023-07-04T09:52:40.645" v="529" actId="47"/>
        <pc:sldMkLst>
          <pc:docMk/>
          <pc:sldMk cId="4153143526" sldId="2146847352"/>
        </pc:sldMkLst>
      </pc:sldChg>
      <pc:sldChg chg="addSp delSp modSp mod modTransition modClrScheme chgLayout">
        <pc:chgData name="Rahul Nair" userId="4a64821b-8a29-4cbe-80c1-d9771e59f4e8" providerId="ADAL" clId="{8F48D18A-5C8F-4166-9E09-A660B4D2BB24}" dt="2023-07-06T07:17:45.988" v="1567"/>
        <pc:sldMkLst>
          <pc:docMk/>
          <pc:sldMk cId="3063282392" sldId="2146847354"/>
        </pc:sldMkLst>
        <pc:spChg chg="add del mod ord">
          <ac:chgData name="Rahul Nair" userId="4a64821b-8a29-4cbe-80c1-d9771e59f4e8" providerId="ADAL" clId="{8F48D18A-5C8F-4166-9E09-A660B4D2BB24}" dt="2023-07-04T09:56:51.095" v="558" actId="700"/>
          <ac:spMkLst>
            <pc:docMk/>
            <pc:sldMk cId="3063282392" sldId="2146847354"/>
            <ac:spMk id="2" creationId="{8FACF7AE-F6FF-DCCB-B9DE-C10ABE7A529F}"/>
          </ac:spMkLst>
        </pc:spChg>
        <pc:spChg chg="del">
          <ac:chgData name="Rahul Nair" userId="4a64821b-8a29-4cbe-80c1-d9771e59f4e8" providerId="ADAL" clId="{8F48D18A-5C8F-4166-9E09-A660B4D2BB24}" dt="2023-07-04T09:57:20.495" v="566" actId="478"/>
          <ac:spMkLst>
            <pc:docMk/>
            <pc:sldMk cId="3063282392" sldId="2146847354"/>
            <ac:spMk id="3" creationId="{BA6D7AD2-B1B7-9735-C853-C56288C03B0A}"/>
          </ac:spMkLst>
        </pc:spChg>
        <pc:spChg chg="add mod ord">
          <ac:chgData name="Rahul Nair" userId="4a64821b-8a29-4cbe-80c1-d9771e59f4e8" providerId="ADAL" clId="{8F48D18A-5C8F-4166-9E09-A660B4D2BB24}" dt="2023-07-04T09:57:15.932" v="565" actId="20577"/>
          <ac:spMkLst>
            <pc:docMk/>
            <pc:sldMk cId="3063282392" sldId="2146847354"/>
            <ac:spMk id="4" creationId="{DE9E078F-B79B-A977-3287-067C42C95A0D}"/>
          </ac:spMkLst>
        </pc:spChg>
      </pc:sldChg>
      <pc:sldChg chg="addSp delSp modSp mod modTransition modClrScheme chgLayout">
        <pc:chgData name="Rahul Nair" userId="4a64821b-8a29-4cbe-80c1-d9771e59f4e8" providerId="ADAL" clId="{8F48D18A-5C8F-4166-9E09-A660B4D2BB24}" dt="2023-07-06T07:17:45.988" v="1567"/>
        <pc:sldMkLst>
          <pc:docMk/>
          <pc:sldMk cId="3346830388" sldId="2146847355"/>
        </pc:sldMkLst>
        <pc:spChg chg="add del mod ord">
          <ac:chgData name="Rahul Nair" userId="4a64821b-8a29-4cbe-80c1-d9771e59f4e8" providerId="ADAL" clId="{8F48D18A-5C8F-4166-9E09-A660B4D2BB24}" dt="2023-07-06T05:43:29.962" v="657" actId="700"/>
          <ac:spMkLst>
            <pc:docMk/>
            <pc:sldMk cId="3346830388" sldId="2146847355"/>
            <ac:spMk id="2" creationId="{BDCA2183-DA9C-CEC4-A6E5-478956E8445A}"/>
          </ac:spMkLst>
        </pc:spChg>
        <pc:spChg chg="del">
          <ac:chgData name="Rahul Nair" userId="4a64821b-8a29-4cbe-80c1-d9771e59f4e8" providerId="ADAL" clId="{8F48D18A-5C8F-4166-9E09-A660B4D2BB24}" dt="2023-07-06T05:43:58.379" v="665" actId="478"/>
          <ac:spMkLst>
            <pc:docMk/>
            <pc:sldMk cId="3346830388" sldId="2146847355"/>
            <ac:spMk id="3" creationId="{BA6D7AD2-B1B7-9735-C853-C56288C03B0A}"/>
          </ac:spMkLst>
        </pc:spChg>
        <pc:spChg chg="add mod ord">
          <ac:chgData name="Rahul Nair" userId="4a64821b-8a29-4cbe-80c1-d9771e59f4e8" providerId="ADAL" clId="{8F48D18A-5C8F-4166-9E09-A660B4D2BB24}" dt="2023-07-06T05:43:56.546" v="664" actId="20577"/>
          <ac:spMkLst>
            <pc:docMk/>
            <pc:sldMk cId="3346830388" sldId="2146847355"/>
            <ac:spMk id="4" creationId="{C403ECCB-A40A-6202-FA22-6F866BEF46BB}"/>
          </ac:spMkLst>
        </pc:spChg>
      </pc:sldChg>
      <pc:sldChg chg="addSp delSp modSp mod modTransition modClrScheme chgLayout">
        <pc:chgData name="Rahul Nair" userId="4a64821b-8a29-4cbe-80c1-d9771e59f4e8" providerId="ADAL" clId="{8F48D18A-5C8F-4166-9E09-A660B4D2BB24}" dt="2023-07-06T07:17:45.988" v="1567"/>
        <pc:sldMkLst>
          <pc:docMk/>
          <pc:sldMk cId="2070956367" sldId="2146847360"/>
        </pc:sldMkLst>
        <pc:spChg chg="add del mod ord">
          <ac:chgData name="Rahul Nair" userId="4a64821b-8a29-4cbe-80c1-d9771e59f4e8" providerId="ADAL" clId="{8F48D18A-5C8F-4166-9E09-A660B4D2BB24}" dt="2023-07-06T05:45:51.104" v="697" actId="478"/>
          <ac:spMkLst>
            <pc:docMk/>
            <pc:sldMk cId="2070956367" sldId="2146847360"/>
            <ac:spMk id="3" creationId="{F448B305-DE90-6716-53D2-61BE9A1AAFC1}"/>
          </ac:spMkLst>
        </pc:spChg>
        <pc:spChg chg="del">
          <ac:chgData name="Rahul Nair" userId="4a64821b-8a29-4cbe-80c1-d9771e59f4e8" providerId="ADAL" clId="{8F48D18A-5C8F-4166-9E09-A660B4D2BB24}" dt="2023-07-06T05:45:39.075" v="694" actId="478"/>
          <ac:spMkLst>
            <pc:docMk/>
            <pc:sldMk cId="2070956367" sldId="2146847360"/>
            <ac:spMk id="11" creationId="{C647FE29-699F-43D8-905C-E30FBCEC3D64}"/>
          </ac:spMkLst>
        </pc:spChg>
        <pc:spChg chg="mod">
          <ac:chgData name="Rahul Nair" userId="4a64821b-8a29-4cbe-80c1-d9771e59f4e8" providerId="ADAL" clId="{8F48D18A-5C8F-4166-9E09-A660B4D2BB24}" dt="2023-07-06T06:32:35.600" v="764" actId="108"/>
          <ac:spMkLst>
            <pc:docMk/>
            <pc:sldMk cId="2070956367" sldId="2146847360"/>
            <ac:spMk id="13" creationId="{BA76E239-B4EE-4B62-BCA5-91CC744C8C79}"/>
          </ac:spMkLst>
        </pc:spChg>
        <pc:spChg chg="del mod">
          <ac:chgData name="Rahul Nair" userId="4a64821b-8a29-4cbe-80c1-d9771e59f4e8" providerId="ADAL" clId="{8F48D18A-5C8F-4166-9E09-A660B4D2BB24}" dt="2023-07-06T05:45:38.307" v="693" actId="478"/>
          <ac:spMkLst>
            <pc:docMk/>
            <pc:sldMk cId="2070956367" sldId="2146847360"/>
            <ac:spMk id="18" creationId="{1CF725F9-FD52-4110-9D46-7FF06F3DD420}"/>
          </ac:spMkLst>
        </pc:spChg>
        <pc:grpChg chg="del mod">
          <ac:chgData name="Rahul Nair" userId="4a64821b-8a29-4cbe-80c1-d9771e59f4e8" providerId="ADAL" clId="{8F48D18A-5C8F-4166-9E09-A660B4D2BB24}" dt="2023-07-06T05:42:41.783" v="652" actId="478"/>
          <ac:grpSpMkLst>
            <pc:docMk/>
            <pc:sldMk cId="2070956367" sldId="2146847360"/>
            <ac:grpSpMk id="15" creationId="{53AC4EE4-F243-4F71-8122-D055C00142E0}"/>
          </ac:grpSpMkLst>
        </pc:grpChg>
        <pc:cxnChg chg="del mod">
          <ac:chgData name="Rahul Nair" userId="4a64821b-8a29-4cbe-80c1-d9771e59f4e8" providerId="ADAL" clId="{8F48D18A-5C8F-4166-9E09-A660B4D2BB24}" dt="2023-07-06T05:45:37.390" v="691" actId="478"/>
          <ac:cxnSpMkLst>
            <pc:docMk/>
            <pc:sldMk cId="2070956367" sldId="2146847360"/>
            <ac:cxnSpMk id="10" creationId="{4B9AEAB8-FD19-7163-C0FD-527E9541447D}"/>
          </ac:cxnSpMkLst>
        </pc:cxnChg>
      </pc:sldChg>
      <pc:sldChg chg="addSp delSp modSp mod ord modTransition modClrScheme chgLayout">
        <pc:chgData name="Rahul Nair" userId="4a64821b-8a29-4cbe-80c1-d9771e59f4e8" providerId="ADAL" clId="{8F48D18A-5C8F-4166-9E09-A660B4D2BB24}" dt="2023-07-06T07:17:45.988" v="1567"/>
        <pc:sldMkLst>
          <pc:docMk/>
          <pc:sldMk cId="2810265617" sldId="2146847361"/>
        </pc:sldMkLst>
        <pc:spChg chg="add del mod ord">
          <ac:chgData name="Rahul Nair" userId="4a64821b-8a29-4cbe-80c1-d9771e59f4e8" providerId="ADAL" clId="{8F48D18A-5C8F-4166-9E09-A660B4D2BB24}" dt="2023-07-04T09:34:05.001" v="266" actId="478"/>
          <ac:spMkLst>
            <pc:docMk/>
            <pc:sldMk cId="2810265617" sldId="2146847361"/>
            <ac:spMk id="3" creationId="{3475F28C-4132-8B57-B04A-0B52BDAE7AD3}"/>
          </ac:spMkLst>
        </pc:spChg>
        <pc:spChg chg="mod topLvl">
          <ac:chgData name="Rahul Nair" userId="4a64821b-8a29-4cbe-80c1-d9771e59f4e8" providerId="ADAL" clId="{8F48D18A-5C8F-4166-9E09-A660B4D2BB24}" dt="2023-07-04T09:40:06.101" v="378" actId="164"/>
          <ac:spMkLst>
            <pc:docMk/>
            <pc:sldMk cId="2810265617" sldId="2146847361"/>
            <ac:spMk id="5" creationId="{13594427-B65A-0956-DF29-D1D5D4BAB0A8}"/>
          </ac:spMkLst>
        </pc:spChg>
        <pc:spChg chg="del">
          <ac:chgData name="Rahul Nair" userId="4a64821b-8a29-4cbe-80c1-d9771e59f4e8" providerId="ADAL" clId="{8F48D18A-5C8F-4166-9E09-A660B4D2BB24}" dt="2023-07-04T09:33:23.529" v="259" actId="478"/>
          <ac:spMkLst>
            <pc:docMk/>
            <pc:sldMk cId="2810265617" sldId="2146847361"/>
            <ac:spMk id="11" creationId="{C647FE29-699F-43D8-905C-E30FBCEC3D64}"/>
          </ac:spMkLst>
        </pc:spChg>
        <pc:spChg chg="mod topLvl">
          <ac:chgData name="Rahul Nair" userId="4a64821b-8a29-4cbe-80c1-d9771e59f4e8" providerId="ADAL" clId="{8F48D18A-5C8F-4166-9E09-A660B4D2BB24}" dt="2023-07-04T09:40:06.101" v="378" actId="164"/>
          <ac:spMkLst>
            <pc:docMk/>
            <pc:sldMk cId="2810265617" sldId="2146847361"/>
            <ac:spMk id="12" creationId="{408430F1-7BFE-B621-982F-D87505D7C0FE}"/>
          </ac:spMkLst>
        </pc:spChg>
        <pc:spChg chg="mod">
          <ac:chgData name="Rahul Nair" userId="4a64821b-8a29-4cbe-80c1-d9771e59f4e8" providerId="ADAL" clId="{8F48D18A-5C8F-4166-9E09-A660B4D2BB24}" dt="2023-07-06T06:37:10.973" v="885" actId="20577"/>
          <ac:spMkLst>
            <pc:docMk/>
            <pc:sldMk cId="2810265617" sldId="2146847361"/>
            <ac:spMk id="13" creationId="{BA76E239-B4EE-4B62-BCA5-91CC744C8C79}"/>
          </ac:spMkLst>
        </pc:spChg>
        <pc:spChg chg="del mod">
          <ac:chgData name="Rahul Nair" userId="4a64821b-8a29-4cbe-80c1-d9771e59f4e8" providerId="ADAL" clId="{8F48D18A-5C8F-4166-9E09-A660B4D2BB24}" dt="2023-07-04T09:33:19.743" v="256" actId="478"/>
          <ac:spMkLst>
            <pc:docMk/>
            <pc:sldMk cId="2810265617" sldId="2146847361"/>
            <ac:spMk id="18" creationId="{1CF725F9-FD52-4110-9D46-7FF06F3DD420}"/>
          </ac:spMkLst>
        </pc:spChg>
        <pc:spChg chg="add mod">
          <ac:chgData name="Rahul Nair" userId="4a64821b-8a29-4cbe-80c1-d9771e59f4e8" providerId="ADAL" clId="{8F48D18A-5C8F-4166-9E09-A660B4D2BB24}" dt="2023-07-06T06:37:24.356" v="890" actId="20577"/>
          <ac:spMkLst>
            <pc:docMk/>
            <pc:sldMk cId="2810265617" sldId="2146847361"/>
            <ac:spMk id="20" creationId="{B2C19C2B-E8ED-63F7-3F52-75C3DDD5D6C9}"/>
          </ac:spMkLst>
        </pc:spChg>
        <pc:spChg chg="del mod">
          <ac:chgData name="Rahul Nair" userId="4a64821b-8a29-4cbe-80c1-d9771e59f4e8" providerId="ADAL" clId="{8F48D18A-5C8F-4166-9E09-A660B4D2BB24}" dt="2023-07-04T09:33:22.101" v="258" actId="478"/>
          <ac:spMkLst>
            <pc:docMk/>
            <pc:sldMk cId="2810265617" sldId="2146847361"/>
            <ac:spMk id="22" creationId="{FCFFAE56-086D-4A8A-8186-FA5CD0E82840}"/>
          </ac:spMkLst>
        </pc:spChg>
        <pc:spChg chg="mod">
          <ac:chgData name="Rahul Nair" userId="4a64821b-8a29-4cbe-80c1-d9771e59f4e8" providerId="ADAL" clId="{8F48D18A-5C8F-4166-9E09-A660B4D2BB24}" dt="2023-07-04T09:34:36.323" v="268" actId="2085"/>
          <ac:spMkLst>
            <pc:docMk/>
            <pc:sldMk cId="2810265617" sldId="2146847361"/>
            <ac:spMk id="25" creationId="{0F23341A-A958-3945-A42C-2D962E28D118}"/>
          </ac:spMkLst>
        </pc:spChg>
        <pc:spChg chg="mod">
          <ac:chgData name="Rahul Nair" userId="4a64821b-8a29-4cbe-80c1-d9771e59f4e8" providerId="ADAL" clId="{8F48D18A-5C8F-4166-9E09-A660B4D2BB24}" dt="2023-07-04T09:35:28.494" v="273" actId="122"/>
          <ac:spMkLst>
            <pc:docMk/>
            <pc:sldMk cId="2810265617" sldId="2146847361"/>
            <ac:spMk id="26" creationId="{6F698FF0-A254-5011-84D5-7DA7B41FB643}"/>
          </ac:spMkLst>
        </pc:spChg>
        <pc:spChg chg="mod">
          <ac:chgData name="Rahul Nair" userId="4a64821b-8a29-4cbe-80c1-d9771e59f4e8" providerId="ADAL" clId="{8F48D18A-5C8F-4166-9E09-A660B4D2BB24}" dt="2023-07-04T09:34:36.323" v="268" actId="2085"/>
          <ac:spMkLst>
            <pc:docMk/>
            <pc:sldMk cId="2810265617" sldId="2146847361"/>
            <ac:spMk id="27" creationId="{62428993-31A0-5138-8EE4-22C7629C361E}"/>
          </ac:spMkLst>
        </pc:spChg>
        <pc:spChg chg="mod">
          <ac:chgData name="Rahul Nair" userId="4a64821b-8a29-4cbe-80c1-d9771e59f4e8" providerId="ADAL" clId="{8F48D18A-5C8F-4166-9E09-A660B4D2BB24}" dt="2023-07-04T09:35:28.494" v="273" actId="122"/>
          <ac:spMkLst>
            <pc:docMk/>
            <pc:sldMk cId="2810265617" sldId="2146847361"/>
            <ac:spMk id="28" creationId="{684D5696-F7A6-A11D-C525-5A031A3FCA6B}"/>
          </ac:spMkLst>
        </pc:spChg>
        <pc:spChg chg="mod">
          <ac:chgData name="Rahul Nair" userId="4a64821b-8a29-4cbe-80c1-d9771e59f4e8" providerId="ADAL" clId="{8F48D18A-5C8F-4166-9E09-A660B4D2BB24}" dt="2023-07-04T09:34:36.323" v="268" actId="2085"/>
          <ac:spMkLst>
            <pc:docMk/>
            <pc:sldMk cId="2810265617" sldId="2146847361"/>
            <ac:spMk id="29" creationId="{D94A7AE8-6BCD-112A-70FF-AB8032E003B8}"/>
          </ac:spMkLst>
        </pc:spChg>
        <pc:spChg chg="mod">
          <ac:chgData name="Rahul Nair" userId="4a64821b-8a29-4cbe-80c1-d9771e59f4e8" providerId="ADAL" clId="{8F48D18A-5C8F-4166-9E09-A660B4D2BB24}" dt="2023-07-04T09:35:28.494" v="273" actId="122"/>
          <ac:spMkLst>
            <pc:docMk/>
            <pc:sldMk cId="2810265617" sldId="2146847361"/>
            <ac:spMk id="30" creationId="{2B64DBF8-9D69-C7D0-A202-BE9AFCD8A9A5}"/>
          </ac:spMkLst>
        </pc:spChg>
        <pc:spChg chg="mod">
          <ac:chgData name="Rahul Nair" userId="4a64821b-8a29-4cbe-80c1-d9771e59f4e8" providerId="ADAL" clId="{8F48D18A-5C8F-4166-9E09-A660B4D2BB24}" dt="2023-07-04T09:34:36.323" v="268" actId="2085"/>
          <ac:spMkLst>
            <pc:docMk/>
            <pc:sldMk cId="2810265617" sldId="2146847361"/>
            <ac:spMk id="31" creationId="{6891EF89-32C1-8BB1-D151-C888231D5920}"/>
          </ac:spMkLst>
        </pc:spChg>
        <pc:spChg chg="mod">
          <ac:chgData name="Rahul Nair" userId="4a64821b-8a29-4cbe-80c1-d9771e59f4e8" providerId="ADAL" clId="{8F48D18A-5C8F-4166-9E09-A660B4D2BB24}" dt="2023-07-04T09:35:28.494" v="273" actId="122"/>
          <ac:spMkLst>
            <pc:docMk/>
            <pc:sldMk cId="2810265617" sldId="2146847361"/>
            <ac:spMk id="32" creationId="{217B981F-0D38-7E87-4655-4392647BDC91}"/>
          </ac:spMkLst>
        </pc:spChg>
        <pc:spChg chg="mod">
          <ac:chgData name="Rahul Nair" userId="4a64821b-8a29-4cbe-80c1-d9771e59f4e8" providerId="ADAL" clId="{8F48D18A-5C8F-4166-9E09-A660B4D2BB24}" dt="2023-07-04T09:34:36.323" v="268" actId="2085"/>
          <ac:spMkLst>
            <pc:docMk/>
            <pc:sldMk cId="2810265617" sldId="2146847361"/>
            <ac:spMk id="33" creationId="{77018A48-EA44-5491-8B3B-82DA5C9E634A}"/>
          </ac:spMkLst>
        </pc:spChg>
        <pc:spChg chg="mod">
          <ac:chgData name="Rahul Nair" userId="4a64821b-8a29-4cbe-80c1-d9771e59f4e8" providerId="ADAL" clId="{8F48D18A-5C8F-4166-9E09-A660B4D2BB24}" dt="2023-07-04T09:35:28.494" v="273" actId="122"/>
          <ac:spMkLst>
            <pc:docMk/>
            <pc:sldMk cId="2810265617" sldId="2146847361"/>
            <ac:spMk id="34" creationId="{85B585E7-86B5-B4ED-3EA5-F0496AC48B7E}"/>
          </ac:spMkLst>
        </pc:spChg>
        <pc:spChg chg="mod">
          <ac:chgData name="Rahul Nair" userId="4a64821b-8a29-4cbe-80c1-d9771e59f4e8" providerId="ADAL" clId="{8F48D18A-5C8F-4166-9E09-A660B4D2BB24}" dt="2023-07-04T09:34:36.323" v="268" actId="2085"/>
          <ac:spMkLst>
            <pc:docMk/>
            <pc:sldMk cId="2810265617" sldId="2146847361"/>
            <ac:spMk id="35" creationId="{3394CFED-AD99-F83D-1E4F-D98046C8B72A}"/>
          </ac:spMkLst>
        </pc:spChg>
        <pc:spChg chg="mod">
          <ac:chgData name="Rahul Nair" userId="4a64821b-8a29-4cbe-80c1-d9771e59f4e8" providerId="ADAL" clId="{8F48D18A-5C8F-4166-9E09-A660B4D2BB24}" dt="2023-07-04T09:35:28.494" v="273" actId="122"/>
          <ac:spMkLst>
            <pc:docMk/>
            <pc:sldMk cId="2810265617" sldId="2146847361"/>
            <ac:spMk id="36" creationId="{1E205CF5-5D6A-CA8F-C781-44338771ABCB}"/>
          </ac:spMkLst>
        </pc:spChg>
        <pc:spChg chg="mod">
          <ac:chgData name="Rahul Nair" userId="4a64821b-8a29-4cbe-80c1-d9771e59f4e8" providerId="ADAL" clId="{8F48D18A-5C8F-4166-9E09-A660B4D2BB24}" dt="2023-07-04T09:34:36.323" v="268" actId="2085"/>
          <ac:spMkLst>
            <pc:docMk/>
            <pc:sldMk cId="2810265617" sldId="2146847361"/>
            <ac:spMk id="37" creationId="{5459C55A-8840-4EA3-81B6-7E3A4F45D6C9}"/>
          </ac:spMkLst>
        </pc:spChg>
        <pc:spChg chg="mod">
          <ac:chgData name="Rahul Nair" userId="4a64821b-8a29-4cbe-80c1-d9771e59f4e8" providerId="ADAL" clId="{8F48D18A-5C8F-4166-9E09-A660B4D2BB24}" dt="2023-07-04T09:35:28.494" v="273" actId="122"/>
          <ac:spMkLst>
            <pc:docMk/>
            <pc:sldMk cId="2810265617" sldId="2146847361"/>
            <ac:spMk id="38" creationId="{1C82BDDD-E924-B685-C341-44AF0879BA97}"/>
          </ac:spMkLst>
        </pc:spChg>
        <pc:spChg chg="mod">
          <ac:chgData name="Rahul Nair" userId="4a64821b-8a29-4cbe-80c1-d9771e59f4e8" providerId="ADAL" clId="{8F48D18A-5C8F-4166-9E09-A660B4D2BB24}" dt="2023-07-04T09:34:36.323" v="268" actId="2085"/>
          <ac:spMkLst>
            <pc:docMk/>
            <pc:sldMk cId="2810265617" sldId="2146847361"/>
            <ac:spMk id="39" creationId="{DFF7E228-ADEB-087B-9B00-2696046051E8}"/>
          </ac:spMkLst>
        </pc:spChg>
        <pc:spChg chg="mod">
          <ac:chgData name="Rahul Nair" userId="4a64821b-8a29-4cbe-80c1-d9771e59f4e8" providerId="ADAL" clId="{8F48D18A-5C8F-4166-9E09-A660B4D2BB24}" dt="2023-07-04T09:35:28.494" v="273" actId="122"/>
          <ac:spMkLst>
            <pc:docMk/>
            <pc:sldMk cId="2810265617" sldId="2146847361"/>
            <ac:spMk id="40" creationId="{7F678328-201A-EF7E-E88B-A55DE5F80F9F}"/>
          </ac:spMkLst>
        </pc:spChg>
        <pc:spChg chg="mod">
          <ac:chgData name="Rahul Nair" userId="4a64821b-8a29-4cbe-80c1-d9771e59f4e8" providerId="ADAL" clId="{8F48D18A-5C8F-4166-9E09-A660B4D2BB24}" dt="2023-07-04T09:34:36.323" v="268" actId="2085"/>
          <ac:spMkLst>
            <pc:docMk/>
            <pc:sldMk cId="2810265617" sldId="2146847361"/>
            <ac:spMk id="41" creationId="{095CAC71-E2E3-8C81-1A9B-9E8D1D4B6F55}"/>
          </ac:spMkLst>
        </pc:spChg>
        <pc:spChg chg="mod">
          <ac:chgData name="Rahul Nair" userId="4a64821b-8a29-4cbe-80c1-d9771e59f4e8" providerId="ADAL" clId="{8F48D18A-5C8F-4166-9E09-A660B4D2BB24}" dt="2023-07-04T09:35:28.494" v="273" actId="122"/>
          <ac:spMkLst>
            <pc:docMk/>
            <pc:sldMk cId="2810265617" sldId="2146847361"/>
            <ac:spMk id="42" creationId="{40D9F151-19A5-3818-FF65-4EC5DD5BD121}"/>
          </ac:spMkLst>
        </pc:spChg>
        <pc:spChg chg="mod">
          <ac:chgData name="Rahul Nair" userId="4a64821b-8a29-4cbe-80c1-d9771e59f4e8" providerId="ADAL" clId="{8F48D18A-5C8F-4166-9E09-A660B4D2BB24}" dt="2023-07-04T09:34:36.323" v="268" actId="2085"/>
          <ac:spMkLst>
            <pc:docMk/>
            <pc:sldMk cId="2810265617" sldId="2146847361"/>
            <ac:spMk id="43" creationId="{89ADBD05-B432-AC5F-FE1E-B1645B93DCCC}"/>
          </ac:spMkLst>
        </pc:spChg>
        <pc:spChg chg="mod">
          <ac:chgData name="Rahul Nair" userId="4a64821b-8a29-4cbe-80c1-d9771e59f4e8" providerId="ADAL" clId="{8F48D18A-5C8F-4166-9E09-A660B4D2BB24}" dt="2023-07-04T09:36:02.321" v="274" actId="33524"/>
          <ac:spMkLst>
            <pc:docMk/>
            <pc:sldMk cId="2810265617" sldId="2146847361"/>
            <ac:spMk id="44" creationId="{948ADD44-5E9F-4851-BCA3-81D2BDF3E493}"/>
          </ac:spMkLst>
        </pc:spChg>
        <pc:spChg chg="add mod">
          <ac:chgData name="Rahul Nair" userId="4a64821b-8a29-4cbe-80c1-d9771e59f4e8" providerId="ADAL" clId="{8F48D18A-5C8F-4166-9E09-A660B4D2BB24}" dt="2023-07-06T06:37:30.417" v="895" actId="20577"/>
          <ac:spMkLst>
            <pc:docMk/>
            <pc:sldMk cId="2810265617" sldId="2146847361"/>
            <ac:spMk id="45" creationId="{8145CB20-6422-EF2A-37BF-E3529E11AB40}"/>
          </ac:spMkLst>
        </pc:spChg>
        <pc:grpChg chg="del">
          <ac:chgData name="Rahul Nair" userId="4a64821b-8a29-4cbe-80c1-d9771e59f4e8" providerId="ADAL" clId="{8F48D18A-5C8F-4166-9E09-A660B4D2BB24}" dt="2023-07-04T09:34:33.395" v="267" actId="165"/>
          <ac:grpSpMkLst>
            <pc:docMk/>
            <pc:sldMk cId="2810265617" sldId="2146847361"/>
            <ac:grpSpMk id="4" creationId="{564638A4-6392-5819-77BD-0BA624EC2271}"/>
          </ac:grpSpMkLst>
        </pc:grpChg>
        <pc:grpChg chg="mod topLvl">
          <ac:chgData name="Rahul Nair" userId="4a64821b-8a29-4cbe-80c1-d9771e59f4e8" providerId="ADAL" clId="{8F48D18A-5C8F-4166-9E09-A660B4D2BB24}" dt="2023-07-04T09:40:06.101" v="378" actId="164"/>
          <ac:grpSpMkLst>
            <pc:docMk/>
            <pc:sldMk cId="2810265617" sldId="2146847361"/>
            <ac:grpSpMk id="6" creationId="{83479E20-A000-653C-D31C-177D841057AE}"/>
          </ac:grpSpMkLst>
        </pc:grpChg>
        <pc:grpChg chg="mod topLvl">
          <ac:chgData name="Rahul Nair" userId="4a64821b-8a29-4cbe-80c1-d9771e59f4e8" providerId="ADAL" clId="{8F48D18A-5C8F-4166-9E09-A660B4D2BB24}" dt="2023-07-04T09:40:06.101" v="378" actId="164"/>
          <ac:grpSpMkLst>
            <pc:docMk/>
            <pc:sldMk cId="2810265617" sldId="2146847361"/>
            <ac:grpSpMk id="7" creationId="{C71B0E18-87A2-ECAE-B0A3-6324F37600DC}"/>
          </ac:grpSpMkLst>
        </pc:grpChg>
        <pc:grpChg chg="mod topLvl">
          <ac:chgData name="Rahul Nair" userId="4a64821b-8a29-4cbe-80c1-d9771e59f4e8" providerId="ADAL" clId="{8F48D18A-5C8F-4166-9E09-A660B4D2BB24}" dt="2023-07-04T09:40:06.101" v="378" actId="164"/>
          <ac:grpSpMkLst>
            <pc:docMk/>
            <pc:sldMk cId="2810265617" sldId="2146847361"/>
            <ac:grpSpMk id="8" creationId="{0080C222-0B53-F82E-541C-ADBADEAD1A27}"/>
          </ac:grpSpMkLst>
        </pc:grpChg>
        <pc:grpChg chg="mod topLvl">
          <ac:chgData name="Rahul Nair" userId="4a64821b-8a29-4cbe-80c1-d9771e59f4e8" providerId="ADAL" clId="{8F48D18A-5C8F-4166-9E09-A660B4D2BB24}" dt="2023-07-04T09:40:06.101" v="378" actId="164"/>
          <ac:grpSpMkLst>
            <pc:docMk/>
            <pc:sldMk cId="2810265617" sldId="2146847361"/>
            <ac:grpSpMk id="9" creationId="{39ECC10F-A62D-ED30-D603-4159878A0728}"/>
          </ac:grpSpMkLst>
        </pc:grpChg>
        <pc:grpChg chg="mod topLvl">
          <ac:chgData name="Rahul Nair" userId="4a64821b-8a29-4cbe-80c1-d9771e59f4e8" providerId="ADAL" clId="{8F48D18A-5C8F-4166-9E09-A660B4D2BB24}" dt="2023-07-04T09:40:06.101" v="378" actId="164"/>
          <ac:grpSpMkLst>
            <pc:docMk/>
            <pc:sldMk cId="2810265617" sldId="2146847361"/>
            <ac:grpSpMk id="10" creationId="{531EAFAC-0148-3F17-06D1-63B66CC5B4A3}"/>
          </ac:grpSpMkLst>
        </pc:grpChg>
        <pc:grpChg chg="mod topLvl">
          <ac:chgData name="Rahul Nair" userId="4a64821b-8a29-4cbe-80c1-d9771e59f4e8" providerId="ADAL" clId="{8F48D18A-5C8F-4166-9E09-A660B4D2BB24}" dt="2023-07-04T09:40:06.101" v="378" actId="164"/>
          <ac:grpSpMkLst>
            <pc:docMk/>
            <pc:sldMk cId="2810265617" sldId="2146847361"/>
            <ac:grpSpMk id="14" creationId="{3DB0F1A5-8D52-0878-0A21-C8F973032243}"/>
          </ac:grpSpMkLst>
        </pc:grpChg>
        <pc:grpChg chg="del mod">
          <ac:chgData name="Rahul Nair" userId="4a64821b-8a29-4cbe-80c1-d9771e59f4e8" providerId="ADAL" clId="{8F48D18A-5C8F-4166-9E09-A660B4D2BB24}" dt="2023-07-04T09:33:28.423" v="261" actId="478"/>
          <ac:grpSpMkLst>
            <pc:docMk/>
            <pc:sldMk cId="2810265617" sldId="2146847361"/>
            <ac:grpSpMk id="15" creationId="{53AC4EE4-F243-4F71-8122-D055C00142E0}"/>
          </ac:grpSpMkLst>
        </pc:grpChg>
        <pc:grpChg chg="mod topLvl">
          <ac:chgData name="Rahul Nair" userId="4a64821b-8a29-4cbe-80c1-d9771e59f4e8" providerId="ADAL" clId="{8F48D18A-5C8F-4166-9E09-A660B4D2BB24}" dt="2023-07-04T09:40:06.101" v="378" actId="164"/>
          <ac:grpSpMkLst>
            <pc:docMk/>
            <pc:sldMk cId="2810265617" sldId="2146847361"/>
            <ac:grpSpMk id="16" creationId="{69CD9904-BE28-917C-AA32-EB51497A05F3}"/>
          </ac:grpSpMkLst>
        </pc:grpChg>
        <pc:grpChg chg="mod topLvl">
          <ac:chgData name="Rahul Nair" userId="4a64821b-8a29-4cbe-80c1-d9771e59f4e8" providerId="ADAL" clId="{8F48D18A-5C8F-4166-9E09-A660B4D2BB24}" dt="2023-07-04T09:40:06.101" v="378" actId="164"/>
          <ac:grpSpMkLst>
            <pc:docMk/>
            <pc:sldMk cId="2810265617" sldId="2146847361"/>
            <ac:grpSpMk id="21" creationId="{5D3C2C25-8050-B25F-710C-1631E6289E8F}"/>
          </ac:grpSpMkLst>
        </pc:grpChg>
        <pc:grpChg chg="mod topLvl">
          <ac:chgData name="Rahul Nair" userId="4a64821b-8a29-4cbe-80c1-d9771e59f4e8" providerId="ADAL" clId="{8F48D18A-5C8F-4166-9E09-A660B4D2BB24}" dt="2023-07-04T09:40:06.101" v="378" actId="164"/>
          <ac:grpSpMkLst>
            <pc:docMk/>
            <pc:sldMk cId="2810265617" sldId="2146847361"/>
            <ac:grpSpMk id="23" creationId="{B9EF4DDA-BCAF-520F-1805-34AE9ABFC677}"/>
          </ac:grpSpMkLst>
        </pc:grpChg>
        <pc:grpChg chg="mod topLvl">
          <ac:chgData name="Rahul Nair" userId="4a64821b-8a29-4cbe-80c1-d9771e59f4e8" providerId="ADAL" clId="{8F48D18A-5C8F-4166-9E09-A660B4D2BB24}" dt="2023-07-04T09:40:06.101" v="378" actId="164"/>
          <ac:grpSpMkLst>
            <pc:docMk/>
            <pc:sldMk cId="2810265617" sldId="2146847361"/>
            <ac:grpSpMk id="24" creationId="{935F6405-6533-B8B7-76EF-3A0F7C6DEDE4}"/>
          </ac:grpSpMkLst>
        </pc:grpChg>
        <pc:grpChg chg="add mod">
          <ac:chgData name="Rahul Nair" userId="4a64821b-8a29-4cbe-80c1-d9771e59f4e8" providerId="ADAL" clId="{8F48D18A-5C8F-4166-9E09-A660B4D2BB24}" dt="2023-07-04T09:40:26.028" v="379" actId="1076"/>
          <ac:grpSpMkLst>
            <pc:docMk/>
            <pc:sldMk cId="2810265617" sldId="2146847361"/>
            <ac:grpSpMk id="46" creationId="{A9B40BBD-7A72-11E9-7D85-4ECA03D797C0}"/>
          </ac:grpSpMkLst>
        </pc:grpChg>
        <pc:picChg chg="mod">
          <ac:chgData name="Rahul Nair" userId="4a64821b-8a29-4cbe-80c1-d9771e59f4e8" providerId="ADAL" clId="{8F48D18A-5C8F-4166-9E09-A660B4D2BB24}" dt="2023-07-04T09:33:57.930" v="264" actId="1076"/>
          <ac:picMkLst>
            <pc:docMk/>
            <pc:sldMk cId="2810265617" sldId="2146847361"/>
            <ac:picMk id="2" creationId="{327C17D2-C9AD-809F-FDD6-020ADEFF16E5}"/>
          </ac:picMkLst>
        </pc:picChg>
      </pc:sldChg>
      <pc:sldChg chg="addSp delSp modSp mod modTransition modClrScheme chgLayout">
        <pc:chgData name="Rahul Nair" userId="4a64821b-8a29-4cbe-80c1-d9771e59f4e8" providerId="ADAL" clId="{8F48D18A-5C8F-4166-9E09-A660B4D2BB24}" dt="2023-07-06T07:17:45.988" v="1567"/>
        <pc:sldMkLst>
          <pc:docMk/>
          <pc:sldMk cId="3804590872" sldId="2146847366"/>
        </pc:sldMkLst>
        <pc:spChg chg="add del mod ord">
          <ac:chgData name="Rahul Nair" userId="4a64821b-8a29-4cbe-80c1-d9771e59f4e8" providerId="ADAL" clId="{8F48D18A-5C8F-4166-9E09-A660B4D2BB24}" dt="2023-07-06T05:47:12.689" v="710" actId="478"/>
          <ac:spMkLst>
            <pc:docMk/>
            <pc:sldMk cId="3804590872" sldId="2146847366"/>
            <ac:spMk id="3" creationId="{5A724F4B-5C8C-34CF-1872-EB6E582BA53D}"/>
          </ac:spMkLst>
        </pc:spChg>
        <pc:spChg chg="del">
          <ac:chgData name="Rahul Nair" userId="4a64821b-8a29-4cbe-80c1-d9771e59f4e8" providerId="ADAL" clId="{8F48D18A-5C8F-4166-9E09-A660B4D2BB24}" dt="2023-07-06T05:46:59.367" v="707" actId="478"/>
          <ac:spMkLst>
            <pc:docMk/>
            <pc:sldMk cId="3804590872" sldId="2146847366"/>
            <ac:spMk id="11" creationId="{C647FE29-699F-43D8-905C-E30FBCEC3D64}"/>
          </ac:spMkLst>
        </pc:spChg>
        <pc:spChg chg="mod">
          <ac:chgData name="Rahul Nair" userId="4a64821b-8a29-4cbe-80c1-d9771e59f4e8" providerId="ADAL" clId="{8F48D18A-5C8F-4166-9E09-A660B4D2BB24}" dt="2023-07-06T06:32:52.405" v="768" actId="108"/>
          <ac:spMkLst>
            <pc:docMk/>
            <pc:sldMk cId="3804590872" sldId="2146847366"/>
            <ac:spMk id="13" creationId="{BA76E239-B4EE-4B62-BCA5-91CC744C8C79}"/>
          </ac:spMkLst>
        </pc:spChg>
        <pc:spChg chg="del">
          <ac:chgData name="Rahul Nair" userId="4a64821b-8a29-4cbe-80c1-d9771e59f4e8" providerId="ADAL" clId="{8F48D18A-5C8F-4166-9E09-A660B4D2BB24}" dt="2023-07-06T05:46:53.343" v="705" actId="478"/>
          <ac:spMkLst>
            <pc:docMk/>
            <pc:sldMk cId="3804590872" sldId="2146847366"/>
            <ac:spMk id="18" creationId="{1CF725F9-FD52-4110-9D46-7FF06F3DD420}"/>
          </ac:spMkLst>
        </pc:spChg>
        <pc:spChg chg="mod">
          <ac:chgData name="Rahul Nair" userId="4a64821b-8a29-4cbe-80c1-d9771e59f4e8" providerId="ADAL" clId="{8F48D18A-5C8F-4166-9E09-A660B4D2BB24}" dt="2023-07-06T05:48:04.604" v="723" actId="2085"/>
          <ac:spMkLst>
            <pc:docMk/>
            <pc:sldMk cId="3804590872" sldId="2146847366"/>
            <ac:spMk id="24" creationId="{B7CEB02A-7FA0-0400-483D-389E142B2502}"/>
          </ac:spMkLst>
        </pc:spChg>
        <pc:spChg chg="mod">
          <ac:chgData name="Rahul Nair" userId="4a64821b-8a29-4cbe-80c1-d9771e59f4e8" providerId="ADAL" clId="{8F48D18A-5C8F-4166-9E09-A660B4D2BB24}" dt="2023-07-06T05:48:04.604" v="723" actId="2085"/>
          <ac:spMkLst>
            <pc:docMk/>
            <pc:sldMk cId="3804590872" sldId="2146847366"/>
            <ac:spMk id="31" creationId="{27890A0C-6337-CFEB-03B0-D51559DE6FB0}"/>
          </ac:spMkLst>
        </pc:spChg>
        <pc:grpChg chg="del mod">
          <ac:chgData name="Rahul Nair" userId="4a64821b-8a29-4cbe-80c1-d9771e59f4e8" providerId="ADAL" clId="{8F48D18A-5C8F-4166-9E09-A660B4D2BB24}" dt="2023-07-06T05:46:52.070" v="704" actId="478"/>
          <ac:grpSpMkLst>
            <pc:docMk/>
            <pc:sldMk cId="3804590872" sldId="2146847366"/>
            <ac:grpSpMk id="15" creationId="{53AC4EE4-F243-4F71-8122-D055C00142E0}"/>
          </ac:grpSpMkLst>
        </pc:grpChg>
        <pc:picChg chg="mod">
          <ac:chgData name="Rahul Nair" userId="4a64821b-8a29-4cbe-80c1-d9771e59f4e8" providerId="ADAL" clId="{8F48D18A-5C8F-4166-9E09-A660B4D2BB24}" dt="2023-07-06T05:48:04.604" v="723" actId="2085"/>
          <ac:picMkLst>
            <pc:docMk/>
            <pc:sldMk cId="3804590872" sldId="2146847366"/>
            <ac:picMk id="2" creationId="{327C17D2-C9AD-809F-FDD6-020ADEFF16E5}"/>
          </ac:picMkLst>
        </pc:picChg>
        <pc:picChg chg="mod">
          <ac:chgData name="Rahul Nair" userId="4a64821b-8a29-4cbe-80c1-d9771e59f4e8" providerId="ADAL" clId="{8F48D18A-5C8F-4166-9E09-A660B4D2BB24}" dt="2023-07-06T05:48:04.604" v="723" actId="2085"/>
          <ac:picMkLst>
            <pc:docMk/>
            <pc:sldMk cId="3804590872" sldId="2146847366"/>
            <ac:picMk id="25" creationId="{2975DD5E-6390-BBF4-868F-0C8640BE90A1}"/>
          </ac:picMkLst>
        </pc:picChg>
        <pc:cxnChg chg="del">
          <ac:chgData name="Rahul Nair" userId="4a64821b-8a29-4cbe-80c1-d9771e59f4e8" providerId="ADAL" clId="{8F48D18A-5C8F-4166-9E09-A660B4D2BB24}" dt="2023-07-06T05:46:55.104" v="706" actId="478"/>
          <ac:cxnSpMkLst>
            <pc:docMk/>
            <pc:sldMk cId="3804590872" sldId="2146847366"/>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839506440" sldId="2146847368"/>
        </pc:sldMkLst>
        <pc:spChg chg="add del mod ord">
          <ac:chgData name="Rahul Nair" userId="4a64821b-8a29-4cbe-80c1-d9771e59f4e8" providerId="ADAL" clId="{8F48D18A-5C8F-4166-9E09-A660B4D2BB24}" dt="2023-07-06T05:48:58.122" v="732" actId="478"/>
          <ac:spMkLst>
            <pc:docMk/>
            <pc:sldMk cId="839506440" sldId="2146847368"/>
            <ac:spMk id="3" creationId="{C4DEE54E-A580-1393-100E-B61F667B45E1}"/>
          </ac:spMkLst>
        </pc:spChg>
        <pc:spChg chg="mod">
          <ac:chgData name="Rahul Nair" userId="4a64821b-8a29-4cbe-80c1-d9771e59f4e8" providerId="ADAL" clId="{8F48D18A-5C8F-4166-9E09-A660B4D2BB24}" dt="2023-07-06T06:35:36.986" v="865"/>
          <ac:spMkLst>
            <pc:docMk/>
            <pc:sldMk cId="839506440" sldId="2146847368"/>
            <ac:spMk id="4" creationId="{9A4D2029-0B19-93C4-DDCA-1BA92471F328}"/>
          </ac:spMkLst>
        </pc:spChg>
        <pc:spChg chg="del">
          <ac:chgData name="Rahul Nair" userId="4a64821b-8a29-4cbe-80c1-d9771e59f4e8" providerId="ADAL" clId="{8F48D18A-5C8F-4166-9E09-A660B4D2BB24}" dt="2023-07-06T05:48:37.147" v="729" actId="478"/>
          <ac:spMkLst>
            <pc:docMk/>
            <pc:sldMk cId="839506440" sldId="2146847368"/>
            <ac:spMk id="11" creationId="{C647FE29-699F-43D8-905C-E30FBCEC3D64}"/>
          </ac:spMkLst>
        </pc:spChg>
        <pc:spChg chg="del">
          <ac:chgData name="Rahul Nair" userId="4a64821b-8a29-4cbe-80c1-d9771e59f4e8" providerId="ADAL" clId="{8F48D18A-5C8F-4166-9E09-A660B4D2BB24}" dt="2023-07-06T05:48:27.422" v="727" actId="478"/>
          <ac:spMkLst>
            <pc:docMk/>
            <pc:sldMk cId="839506440" sldId="2146847368"/>
            <ac:spMk id="18" creationId="{1CF725F9-FD52-4110-9D46-7FF06F3DD420}"/>
          </ac:spMkLst>
        </pc:spChg>
        <pc:grpChg chg="del mod">
          <ac:chgData name="Rahul Nair" userId="4a64821b-8a29-4cbe-80c1-d9771e59f4e8" providerId="ADAL" clId="{8F48D18A-5C8F-4166-9E09-A660B4D2BB24}" dt="2023-07-06T05:48:26.494" v="726" actId="478"/>
          <ac:grpSpMkLst>
            <pc:docMk/>
            <pc:sldMk cId="839506440" sldId="2146847368"/>
            <ac:grpSpMk id="15" creationId="{53AC4EE4-F243-4F71-8122-D055C00142E0}"/>
          </ac:grpSpMkLst>
        </pc:grpChg>
        <pc:cxnChg chg="del">
          <ac:chgData name="Rahul Nair" userId="4a64821b-8a29-4cbe-80c1-d9771e59f4e8" providerId="ADAL" clId="{8F48D18A-5C8F-4166-9E09-A660B4D2BB24}" dt="2023-07-06T05:48:30.002" v="728" actId="478"/>
          <ac:cxnSpMkLst>
            <pc:docMk/>
            <pc:sldMk cId="839506440" sldId="2146847368"/>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712869970" sldId="2146847370"/>
        </pc:sldMkLst>
        <pc:spChg chg="add del mod ord">
          <ac:chgData name="Rahul Nair" userId="4a64821b-8a29-4cbe-80c1-d9771e59f4e8" providerId="ADAL" clId="{8F48D18A-5C8F-4166-9E09-A660B4D2BB24}" dt="2023-07-06T05:47:37.844" v="719" actId="478"/>
          <ac:spMkLst>
            <pc:docMk/>
            <pc:sldMk cId="1712869970" sldId="2146847370"/>
            <ac:spMk id="3" creationId="{BCD4B3F0-9EC6-FE2C-7007-78EB9D3E9285}"/>
          </ac:spMkLst>
        </pc:spChg>
        <pc:spChg chg="del">
          <ac:chgData name="Rahul Nair" userId="4a64821b-8a29-4cbe-80c1-d9771e59f4e8" providerId="ADAL" clId="{8F48D18A-5C8F-4166-9E09-A660B4D2BB24}" dt="2023-07-06T05:47:23.741" v="714" actId="478"/>
          <ac:spMkLst>
            <pc:docMk/>
            <pc:sldMk cId="1712869970" sldId="2146847370"/>
            <ac:spMk id="11" creationId="{C647FE29-699F-43D8-905C-E30FBCEC3D64}"/>
          </ac:spMkLst>
        </pc:spChg>
        <pc:spChg chg="mod">
          <ac:chgData name="Rahul Nair" userId="4a64821b-8a29-4cbe-80c1-d9771e59f4e8" providerId="ADAL" clId="{8F48D18A-5C8F-4166-9E09-A660B4D2BB24}" dt="2023-07-06T05:47:57.360" v="722" actId="2085"/>
          <ac:spMkLst>
            <pc:docMk/>
            <pc:sldMk cId="1712869970" sldId="2146847370"/>
            <ac:spMk id="12" creationId="{A1CAA1D6-B051-0295-DDF8-CECCAA06AFB2}"/>
          </ac:spMkLst>
        </pc:spChg>
        <pc:spChg chg="mod">
          <ac:chgData name="Rahul Nair" userId="4a64821b-8a29-4cbe-80c1-d9771e59f4e8" providerId="ADAL" clId="{8F48D18A-5C8F-4166-9E09-A660B4D2BB24}" dt="2023-07-06T06:32:55.043" v="769" actId="108"/>
          <ac:spMkLst>
            <pc:docMk/>
            <pc:sldMk cId="1712869970" sldId="2146847370"/>
            <ac:spMk id="13" creationId="{BA76E239-B4EE-4B62-BCA5-91CC744C8C79}"/>
          </ac:spMkLst>
        </pc:spChg>
        <pc:spChg chg="mod">
          <ac:chgData name="Rahul Nair" userId="4a64821b-8a29-4cbe-80c1-d9771e59f4e8" providerId="ADAL" clId="{8F48D18A-5C8F-4166-9E09-A660B4D2BB24}" dt="2023-07-06T05:47:57.360" v="722" actId="2085"/>
          <ac:spMkLst>
            <pc:docMk/>
            <pc:sldMk cId="1712869970" sldId="2146847370"/>
            <ac:spMk id="14" creationId="{CC2456BB-B472-6666-4291-F302FC50F8EF}"/>
          </ac:spMkLst>
        </pc:spChg>
        <pc:spChg chg="del mod">
          <ac:chgData name="Rahul Nair" userId="4a64821b-8a29-4cbe-80c1-d9771e59f4e8" providerId="ADAL" clId="{8F48D18A-5C8F-4166-9E09-A660B4D2BB24}" dt="2023-07-06T05:47:20.593" v="713" actId="478"/>
          <ac:spMkLst>
            <pc:docMk/>
            <pc:sldMk cId="1712869970" sldId="2146847370"/>
            <ac:spMk id="18" creationId="{1CF725F9-FD52-4110-9D46-7FF06F3DD420}"/>
          </ac:spMkLst>
        </pc:spChg>
        <pc:grpChg chg="del mod">
          <ac:chgData name="Rahul Nair" userId="4a64821b-8a29-4cbe-80c1-d9771e59f4e8" providerId="ADAL" clId="{8F48D18A-5C8F-4166-9E09-A660B4D2BB24}" dt="2023-07-06T05:47:25.432" v="716" actId="478"/>
          <ac:grpSpMkLst>
            <pc:docMk/>
            <pc:sldMk cId="1712869970" sldId="2146847370"/>
            <ac:grpSpMk id="15" creationId="{53AC4EE4-F243-4F71-8122-D055C00142E0}"/>
          </ac:grpSpMkLst>
        </pc:grpChg>
        <pc:picChg chg="mod">
          <ac:chgData name="Rahul Nair" userId="4a64821b-8a29-4cbe-80c1-d9771e59f4e8" providerId="ADAL" clId="{8F48D18A-5C8F-4166-9E09-A660B4D2BB24}" dt="2023-07-06T05:47:57.360" v="722" actId="2085"/>
          <ac:picMkLst>
            <pc:docMk/>
            <pc:sldMk cId="1712869970" sldId="2146847370"/>
            <ac:picMk id="2" creationId="{327C17D2-C9AD-809F-FDD6-020ADEFF16E5}"/>
          </ac:picMkLst>
        </pc:picChg>
        <pc:picChg chg="mod">
          <ac:chgData name="Rahul Nair" userId="4a64821b-8a29-4cbe-80c1-d9771e59f4e8" providerId="ADAL" clId="{8F48D18A-5C8F-4166-9E09-A660B4D2BB24}" dt="2023-07-06T05:47:57.360" v="722" actId="2085"/>
          <ac:picMkLst>
            <pc:docMk/>
            <pc:sldMk cId="1712869970" sldId="2146847370"/>
            <ac:picMk id="4" creationId="{90F41A9D-F407-A433-4F4D-92AF9ADEAFD4}"/>
          </ac:picMkLst>
        </pc:picChg>
        <pc:picChg chg="mod">
          <ac:chgData name="Rahul Nair" userId="4a64821b-8a29-4cbe-80c1-d9771e59f4e8" providerId="ADAL" clId="{8F48D18A-5C8F-4166-9E09-A660B4D2BB24}" dt="2023-07-06T05:47:57.360" v="722" actId="2085"/>
          <ac:picMkLst>
            <pc:docMk/>
            <pc:sldMk cId="1712869970" sldId="2146847370"/>
            <ac:picMk id="5" creationId="{11F9A349-06F1-D2A2-D663-493B0A847E0D}"/>
          </ac:picMkLst>
        </pc:picChg>
        <pc:picChg chg="mod">
          <ac:chgData name="Rahul Nair" userId="4a64821b-8a29-4cbe-80c1-d9771e59f4e8" providerId="ADAL" clId="{8F48D18A-5C8F-4166-9E09-A660B4D2BB24}" dt="2023-07-06T05:47:57.360" v="722" actId="2085"/>
          <ac:picMkLst>
            <pc:docMk/>
            <pc:sldMk cId="1712869970" sldId="2146847370"/>
            <ac:picMk id="6" creationId="{99EF1310-40E2-9092-3CB7-238BB7E59F01}"/>
          </ac:picMkLst>
        </pc:picChg>
        <pc:picChg chg="mod">
          <ac:chgData name="Rahul Nair" userId="4a64821b-8a29-4cbe-80c1-d9771e59f4e8" providerId="ADAL" clId="{8F48D18A-5C8F-4166-9E09-A660B4D2BB24}" dt="2023-07-06T05:47:57.360" v="722" actId="2085"/>
          <ac:picMkLst>
            <pc:docMk/>
            <pc:sldMk cId="1712869970" sldId="2146847370"/>
            <ac:picMk id="7" creationId="{696092F0-6426-354F-5172-11B5A733084C}"/>
          </ac:picMkLst>
        </pc:picChg>
        <pc:cxnChg chg="del">
          <ac:chgData name="Rahul Nair" userId="4a64821b-8a29-4cbe-80c1-d9771e59f4e8" providerId="ADAL" clId="{8F48D18A-5C8F-4166-9E09-A660B4D2BB24}" dt="2023-07-06T05:47:18.741" v="711" actId="478"/>
          <ac:cxnSpMkLst>
            <pc:docMk/>
            <pc:sldMk cId="1712869970" sldId="2146847370"/>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454237896" sldId="2146847371"/>
        </pc:sldMkLst>
        <pc:spChg chg="add del mod ord">
          <ac:chgData name="Rahul Nair" userId="4a64821b-8a29-4cbe-80c1-d9771e59f4e8" providerId="ADAL" clId="{8F48D18A-5C8F-4166-9E09-A660B4D2BB24}" dt="2023-07-06T05:44:31.872" v="675" actId="478"/>
          <ac:spMkLst>
            <pc:docMk/>
            <pc:sldMk cId="1454237896" sldId="2146847371"/>
            <ac:spMk id="4" creationId="{6C2A0AD7-1CAB-AC9C-CBF6-42016640BFA7}"/>
          </ac:spMkLst>
        </pc:spChg>
        <pc:spChg chg="del">
          <ac:chgData name="Rahul Nair" userId="4a64821b-8a29-4cbe-80c1-d9771e59f4e8" providerId="ADAL" clId="{8F48D18A-5C8F-4166-9E09-A660B4D2BB24}" dt="2023-07-06T05:44:13.781" v="668" actId="478"/>
          <ac:spMkLst>
            <pc:docMk/>
            <pc:sldMk cId="1454237896" sldId="2146847371"/>
            <ac:spMk id="11" creationId="{C647FE29-699F-43D8-905C-E30FBCEC3D64}"/>
          </ac:spMkLst>
        </pc:spChg>
        <pc:spChg chg="mod">
          <ac:chgData name="Rahul Nair" userId="4a64821b-8a29-4cbe-80c1-d9771e59f4e8" providerId="ADAL" clId="{8F48D18A-5C8F-4166-9E09-A660B4D2BB24}" dt="2023-07-06T06:35:30.661" v="864"/>
          <ac:spMkLst>
            <pc:docMk/>
            <pc:sldMk cId="1454237896" sldId="2146847371"/>
            <ac:spMk id="13" creationId="{BA76E239-B4EE-4B62-BCA5-91CC744C8C79}"/>
          </ac:spMkLst>
        </pc:spChg>
        <pc:spChg chg="del mod">
          <ac:chgData name="Rahul Nair" userId="4a64821b-8a29-4cbe-80c1-d9771e59f4e8" providerId="ADAL" clId="{8F48D18A-5C8F-4166-9E09-A660B4D2BB24}" dt="2023-07-06T05:44:16.983" v="672" actId="478"/>
          <ac:spMkLst>
            <pc:docMk/>
            <pc:sldMk cId="1454237896" sldId="2146847371"/>
            <ac:spMk id="18" creationId="{1CF725F9-FD52-4110-9D46-7FF06F3DD420}"/>
          </ac:spMkLst>
        </pc:spChg>
        <pc:grpChg chg="del mod">
          <ac:chgData name="Rahul Nair" userId="4a64821b-8a29-4cbe-80c1-d9771e59f4e8" providerId="ADAL" clId="{8F48D18A-5C8F-4166-9E09-A660B4D2BB24}" dt="2023-07-06T05:44:08.895" v="667" actId="478"/>
          <ac:grpSpMkLst>
            <pc:docMk/>
            <pc:sldMk cId="1454237896" sldId="2146847371"/>
            <ac:grpSpMk id="15" creationId="{53AC4EE4-F243-4F71-8122-D055C00142E0}"/>
          </ac:grpSpMkLst>
        </pc:grpChg>
        <pc:picChg chg="mod">
          <ac:chgData name="Rahul Nair" userId="4a64821b-8a29-4cbe-80c1-d9771e59f4e8" providerId="ADAL" clId="{8F48D18A-5C8F-4166-9E09-A660B4D2BB24}" dt="2023-07-06T05:48:19.381" v="724" actId="2085"/>
          <ac:picMkLst>
            <pc:docMk/>
            <pc:sldMk cId="1454237896" sldId="2146847371"/>
            <ac:picMk id="3" creationId="{173F88C7-C225-D82C-4F71-E50E8E571895}"/>
          </ac:picMkLst>
        </pc:picChg>
        <pc:cxnChg chg="del mod">
          <ac:chgData name="Rahul Nair" userId="4a64821b-8a29-4cbe-80c1-d9771e59f4e8" providerId="ADAL" clId="{8F48D18A-5C8F-4166-9E09-A660B4D2BB24}" dt="2023-07-06T05:44:15.462" v="670" actId="478"/>
          <ac:cxnSpMkLst>
            <pc:docMk/>
            <pc:sldMk cId="1454237896" sldId="2146847371"/>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494321304" sldId="2146847382"/>
        </pc:sldMkLst>
        <pc:spChg chg="del mod">
          <ac:chgData name="Rahul Nair" userId="4a64821b-8a29-4cbe-80c1-d9771e59f4e8" providerId="ADAL" clId="{8F48D18A-5C8F-4166-9E09-A660B4D2BB24}" dt="2023-07-06T05:45:58.075" v="699" actId="478"/>
          <ac:spMkLst>
            <pc:docMk/>
            <pc:sldMk cId="1494321304" sldId="2146847382"/>
            <ac:spMk id="7" creationId="{67A876F9-BB97-0376-7DE0-9A5BD3ACF56C}"/>
          </ac:spMkLst>
        </pc:spChg>
        <pc:spChg chg="mod">
          <ac:chgData name="Rahul Nair" userId="4a64821b-8a29-4cbe-80c1-d9771e59f4e8" providerId="ADAL" clId="{8F48D18A-5C8F-4166-9E09-A660B4D2BB24}" dt="2023-07-06T06:32:32.552" v="763" actId="108"/>
          <ac:spMkLst>
            <pc:docMk/>
            <pc:sldMk cId="1494321304" sldId="2146847382"/>
            <ac:spMk id="12" creationId="{C60FC2B5-977E-DC81-9B5A-F9590EF8C2E8}"/>
          </ac:spMkLst>
        </pc:spChg>
        <pc:spChg chg="add del mod ord">
          <ac:chgData name="Rahul Nair" userId="4a64821b-8a29-4cbe-80c1-d9771e59f4e8" providerId="ADAL" clId="{8F48D18A-5C8F-4166-9E09-A660B4D2BB24}" dt="2023-07-06T05:46:10.219" v="702" actId="478"/>
          <ac:spMkLst>
            <pc:docMk/>
            <pc:sldMk cId="1494321304" sldId="2146847382"/>
            <ac:spMk id="19" creationId="{D72973F6-25A3-DA66-35B0-114AD71C814D}"/>
          </ac:spMkLst>
        </pc:spChg>
        <pc:grpChg chg="del mod">
          <ac:chgData name="Rahul Nair" userId="4a64821b-8a29-4cbe-80c1-d9771e59f4e8" providerId="ADAL" clId="{8F48D18A-5C8F-4166-9E09-A660B4D2BB24}" dt="2023-07-04T12:40:24.715" v="638" actId="478"/>
          <ac:grpSpMkLst>
            <pc:docMk/>
            <pc:sldMk cId="1494321304" sldId="2146847382"/>
            <ac:grpSpMk id="3" creationId="{54E67F38-078A-01B5-D0B9-A20524B96909}"/>
          </ac:grpSpMkLst>
        </pc:grpChg>
      </pc:sldChg>
      <pc:sldChg chg="addSp delSp modSp mod modTransition modClrScheme chgLayout">
        <pc:chgData name="Rahul Nair" userId="4a64821b-8a29-4cbe-80c1-d9771e59f4e8" providerId="ADAL" clId="{8F48D18A-5C8F-4166-9E09-A660B4D2BB24}" dt="2023-07-06T07:17:45.988" v="1567"/>
        <pc:sldMkLst>
          <pc:docMk/>
          <pc:sldMk cId="1967590158" sldId="2146847383"/>
        </pc:sldMkLst>
        <pc:spChg chg="add del mod ord">
          <ac:chgData name="Rahul Nair" userId="4a64821b-8a29-4cbe-80c1-d9771e59f4e8" providerId="ADAL" clId="{8F48D18A-5C8F-4166-9E09-A660B4D2BB24}" dt="2023-07-06T05:45:21.162" v="689" actId="478"/>
          <ac:spMkLst>
            <pc:docMk/>
            <pc:sldMk cId="1967590158" sldId="2146847383"/>
            <ac:spMk id="3" creationId="{436DAA2E-1B72-8046-0183-49EF16C2CB03}"/>
          </ac:spMkLst>
        </pc:spChg>
        <pc:spChg chg="del">
          <ac:chgData name="Rahul Nair" userId="4a64821b-8a29-4cbe-80c1-d9771e59f4e8" providerId="ADAL" clId="{8F48D18A-5C8F-4166-9E09-A660B4D2BB24}" dt="2023-07-06T05:45:11.235" v="686" actId="478"/>
          <ac:spMkLst>
            <pc:docMk/>
            <pc:sldMk cId="1967590158" sldId="2146847383"/>
            <ac:spMk id="11" creationId="{C647FE29-699F-43D8-905C-E30FBCEC3D64}"/>
          </ac:spMkLst>
        </pc:spChg>
        <pc:spChg chg="mod">
          <ac:chgData name="Rahul Nair" userId="4a64821b-8a29-4cbe-80c1-d9771e59f4e8" providerId="ADAL" clId="{8F48D18A-5C8F-4166-9E09-A660B4D2BB24}" dt="2023-07-06T06:32:39.681" v="765" actId="108"/>
          <ac:spMkLst>
            <pc:docMk/>
            <pc:sldMk cId="1967590158" sldId="2146847383"/>
            <ac:spMk id="13" creationId="{BA76E239-B4EE-4B62-BCA5-91CC744C8C79}"/>
          </ac:spMkLst>
        </pc:spChg>
        <pc:spChg chg="del mod">
          <ac:chgData name="Rahul Nair" userId="4a64821b-8a29-4cbe-80c1-d9771e59f4e8" providerId="ADAL" clId="{8F48D18A-5C8F-4166-9E09-A660B4D2BB24}" dt="2023-07-06T05:45:09.194" v="685" actId="478"/>
          <ac:spMkLst>
            <pc:docMk/>
            <pc:sldMk cId="1967590158" sldId="2146847383"/>
            <ac:spMk id="18" creationId="{1CF725F9-FD52-4110-9D46-7FF06F3DD420}"/>
          </ac:spMkLst>
        </pc:spChg>
        <pc:grpChg chg="del">
          <ac:chgData name="Rahul Nair" userId="4a64821b-8a29-4cbe-80c1-d9771e59f4e8" providerId="ADAL" clId="{8F48D18A-5C8F-4166-9E09-A660B4D2BB24}" dt="2023-07-06T05:42:49.183" v="654" actId="478"/>
          <ac:grpSpMkLst>
            <pc:docMk/>
            <pc:sldMk cId="1967590158" sldId="2146847383"/>
            <ac:grpSpMk id="15" creationId="{53AC4EE4-F243-4F71-8122-D055C00142E0}"/>
          </ac:grpSpMkLst>
        </pc:grpChg>
        <pc:cxnChg chg="del">
          <ac:chgData name="Rahul Nair" userId="4a64821b-8a29-4cbe-80c1-d9771e59f4e8" providerId="ADAL" clId="{8F48D18A-5C8F-4166-9E09-A660B4D2BB24}" dt="2023-07-06T05:45:07.770" v="684" actId="478"/>
          <ac:cxnSpMkLst>
            <pc:docMk/>
            <pc:sldMk cId="1967590158" sldId="2146847383"/>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356189851" sldId="2146847384"/>
        </pc:sldMkLst>
        <pc:spChg chg="mod">
          <ac:chgData name="Rahul Nair" userId="4a64821b-8a29-4cbe-80c1-d9771e59f4e8" providerId="ADAL" clId="{8F48D18A-5C8F-4166-9E09-A660B4D2BB24}" dt="2023-07-04T09:30:05.046" v="235" actId="2711"/>
          <ac:spMkLst>
            <pc:docMk/>
            <pc:sldMk cId="1356189851" sldId="2146847384"/>
            <ac:spMk id="3" creationId="{ACF37B78-9CC4-6276-0B64-435D38FBD62B}"/>
          </ac:spMkLst>
        </pc:spChg>
        <pc:spChg chg="add del mod ord">
          <ac:chgData name="Rahul Nair" userId="4a64821b-8a29-4cbe-80c1-d9771e59f4e8" providerId="ADAL" clId="{8F48D18A-5C8F-4166-9E09-A660B4D2BB24}" dt="2023-07-04T09:30:34.636" v="244" actId="478"/>
          <ac:spMkLst>
            <pc:docMk/>
            <pc:sldMk cId="1356189851" sldId="2146847384"/>
            <ac:spMk id="4" creationId="{F808822E-983A-D0D7-693B-BCEEA8D732F3}"/>
          </ac:spMkLst>
        </pc:spChg>
        <pc:spChg chg="add del mod ord">
          <ac:chgData name="Rahul Nair" userId="4a64821b-8a29-4cbe-80c1-d9771e59f4e8" providerId="ADAL" clId="{8F48D18A-5C8F-4166-9E09-A660B4D2BB24}" dt="2023-07-04T09:31:30.131" v="247" actId="478"/>
          <ac:spMkLst>
            <pc:docMk/>
            <pc:sldMk cId="1356189851" sldId="2146847384"/>
            <ac:spMk id="5" creationId="{85CD6C80-79D7-6CDF-9906-7260F53F1493}"/>
          </ac:spMkLst>
        </pc:spChg>
        <pc:spChg chg="del mod">
          <ac:chgData name="Rahul Nair" userId="4a64821b-8a29-4cbe-80c1-d9771e59f4e8" providerId="ADAL" clId="{8F48D18A-5C8F-4166-9E09-A660B4D2BB24}" dt="2023-07-04T09:30:19.701" v="241" actId="478"/>
          <ac:spMkLst>
            <pc:docMk/>
            <pc:sldMk cId="1356189851" sldId="2146847384"/>
            <ac:spMk id="11" creationId="{C647FE29-699F-43D8-905C-E30FBCEC3D64}"/>
          </ac:spMkLst>
        </pc:spChg>
        <pc:spChg chg="mod">
          <ac:chgData name="Rahul Nair" userId="4a64821b-8a29-4cbe-80c1-d9771e59f4e8" providerId="ADAL" clId="{8F48D18A-5C8F-4166-9E09-A660B4D2BB24}" dt="2023-07-06T06:36:39.722" v="874" actId="20577"/>
          <ac:spMkLst>
            <pc:docMk/>
            <pc:sldMk cId="1356189851" sldId="2146847384"/>
            <ac:spMk id="13" creationId="{BA76E239-B4EE-4B62-BCA5-91CC744C8C79}"/>
          </ac:spMkLst>
        </pc:spChg>
        <pc:spChg chg="del mod">
          <ac:chgData name="Rahul Nair" userId="4a64821b-8a29-4cbe-80c1-d9771e59f4e8" providerId="ADAL" clId="{8F48D18A-5C8F-4166-9E09-A660B4D2BB24}" dt="2023-07-04T09:30:14.319" v="238" actId="478"/>
          <ac:spMkLst>
            <pc:docMk/>
            <pc:sldMk cId="1356189851" sldId="2146847384"/>
            <ac:spMk id="18" creationId="{1CF725F9-FD52-4110-9D46-7FF06F3DD420}"/>
          </ac:spMkLst>
        </pc:spChg>
        <pc:spChg chg="mod">
          <ac:chgData name="Rahul Nair" userId="4a64821b-8a29-4cbe-80c1-d9771e59f4e8" providerId="ADAL" clId="{8F48D18A-5C8F-4166-9E09-A660B4D2BB24}" dt="2023-07-04T09:30:05.046" v="235" actId="2711"/>
          <ac:spMkLst>
            <pc:docMk/>
            <pc:sldMk cId="1356189851" sldId="2146847384"/>
            <ac:spMk id="20" creationId="{E7E6F8B4-C7BF-6E8F-B849-8A3927A7294C}"/>
          </ac:spMkLst>
        </pc:spChg>
        <pc:spChg chg="del mod">
          <ac:chgData name="Rahul Nair" userId="4a64821b-8a29-4cbe-80c1-d9771e59f4e8" providerId="ADAL" clId="{8F48D18A-5C8F-4166-9E09-A660B4D2BB24}" dt="2023-07-04T09:30:17.037" v="240" actId="478"/>
          <ac:spMkLst>
            <pc:docMk/>
            <pc:sldMk cId="1356189851" sldId="2146847384"/>
            <ac:spMk id="22" creationId="{FCFFAE56-086D-4A8A-8186-FA5CD0E82840}"/>
          </ac:spMkLst>
        </pc:spChg>
        <pc:grpChg chg="del mod">
          <ac:chgData name="Rahul Nair" userId="4a64821b-8a29-4cbe-80c1-d9771e59f4e8" providerId="ADAL" clId="{8F48D18A-5C8F-4166-9E09-A660B4D2BB24}" dt="2023-07-04T09:30:11.231" v="237" actId="478"/>
          <ac:grpSpMkLst>
            <pc:docMk/>
            <pc:sldMk cId="1356189851" sldId="2146847384"/>
            <ac:grpSpMk id="15" creationId="{53AC4EE4-F243-4F71-8122-D055C00142E0}"/>
          </ac:grpSpMkLst>
        </pc:grpChg>
        <pc:grpChg chg="mod">
          <ac:chgData name="Rahul Nair" userId="4a64821b-8a29-4cbe-80c1-d9771e59f4e8" providerId="ADAL" clId="{8F48D18A-5C8F-4166-9E09-A660B4D2BB24}" dt="2023-07-04T09:30:05.046" v="235" actId="2711"/>
          <ac:grpSpMkLst>
            <pc:docMk/>
            <pc:sldMk cId="1356189851" sldId="2146847384"/>
            <ac:grpSpMk id="46" creationId="{0C24FC6E-FA46-A3AB-3E5E-BF11D64D82E8}"/>
          </ac:grpSpMkLst>
        </pc:grpChg>
        <pc:grpChg chg="mod">
          <ac:chgData name="Rahul Nair" userId="4a64821b-8a29-4cbe-80c1-d9771e59f4e8" providerId="ADAL" clId="{8F48D18A-5C8F-4166-9E09-A660B4D2BB24}" dt="2023-07-04T09:30:05.046" v="235" actId="2711"/>
          <ac:grpSpMkLst>
            <pc:docMk/>
            <pc:sldMk cId="1356189851" sldId="2146847384"/>
            <ac:grpSpMk id="50" creationId="{A9AAEDEB-F543-CD41-36B0-A5F90C2B0B5E}"/>
          </ac:grpSpMkLst>
        </pc:grpChg>
        <pc:grpChg chg="mod">
          <ac:chgData name="Rahul Nair" userId="4a64821b-8a29-4cbe-80c1-d9771e59f4e8" providerId="ADAL" clId="{8F48D18A-5C8F-4166-9E09-A660B4D2BB24}" dt="2023-07-04T09:30:05.046" v="235" actId="2711"/>
          <ac:grpSpMkLst>
            <pc:docMk/>
            <pc:sldMk cId="1356189851" sldId="2146847384"/>
            <ac:grpSpMk id="61" creationId="{D39DA220-E416-E779-0A3C-8D660FDA1BA1}"/>
          </ac:grpSpMkLst>
        </pc:grpChg>
        <pc:grpChg chg="mod">
          <ac:chgData name="Rahul Nair" userId="4a64821b-8a29-4cbe-80c1-d9771e59f4e8" providerId="ADAL" clId="{8F48D18A-5C8F-4166-9E09-A660B4D2BB24}" dt="2023-07-04T09:30:05.046" v="235" actId="2711"/>
          <ac:grpSpMkLst>
            <pc:docMk/>
            <pc:sldMk cId="1356189851" sldId="2146847384"/>
            <ac:grpSpMk id="73" creationId="{057E02CA-192D-8E4B-6071-616A0A013877}"/>
          </ac:grpSpMkLst>
        </pc:grpChg>
        <pc:grpChg chg="mod">
          <ac:chgData name="Rahul Nair" userId="4a64821b-8a29-4cbe-80c1-d9771e59f4e8" providerId="ADAL" clId="{8F48D18A-5C8F-4166-9E09-A660B4D2BB24}" dt="2023-07-04T09:30:05.046" v="235" actId="2711"/>
          <ac:grpSpMkLst>
            <pc:docMk/>
            <pc:sldMk cId="1356189851" sldId="2146847384"/>
            <ac:grpSpMk id="83" creationId="{791FA7CB-751C-4824-C731-70B2887F154C}"/>
          </ac:grpSpMkLst>
        </pc:grpChg>
        <pc:grpChg chg="mod">
          <ac:chgData name="Rahul Nair" userId="4a64821b-8a29-4cbe-80c1-d9771e59f4e8" providerId="ADAL" clId="{8F48D18A-5C8F-4166-9E09-A660B4D2BB24}" dt="2023-07-04T09:30:05.046" v="235" actId="2711"/>
          <ac:grpSpMkLst>
            <pc:docMk/>
            <pc:sldMk cId="1356189851" sldId="2146847384"/>
            <ac:grpSpMk id="90" creationId="{BDBBCB54-0899-0A35-0811-C3F84183E174}"/>
          </ac:grpSpMkLst>
        </pc:grpChg>
        <pc:picChg chg="mod">
          <ac:chgData name="Rahul Nair" userId="4a64821b-8a29-4cbe-80c1-d9771e59f4e8" providerId="ADAL" clId="{8F48D18A-5C8F-4166-9E09-A660B4D2BB24}" dt="2023-07-04T09:31:49.881" v="251" actId="1076"/>
          <ac:picMkLst>
            <pc:docMk/>
            <pc:sldMk cId="1356189851" sldId="2146847384"/>
            <ac:picMk id="2" creationId="{327C17D2-C9AD-809F-FDD6-020ADEFF16E5}"/>
          </ac:picMkLst>
        </pc:picChg>
      </pc:sldChg>
      <pc:sldChg chg="addSp delSp modSp mod modTransition modClrScheme chgLayout">
        <pc:chgData name="Rahul Nair" userId="4a64821b-8a29-4cbe-80c1-d9771e59f4e8" providerId="ADAL" clId="{8F48D18A-5C8F-4166-9E09-A660B4D2BB24}" dt="2023-07-06T07:17:45.988" v="1567"/>
        <pc:sldMkLst>
          <pc:docMk/>
          <pc:sldMk cId="729851884" sldId="2146847386"/>
        </pc:sldMkLst>
        <pc:spChg chg="add del mod ord">
          <ac:chgData name="Rahul Nair" userId="4a64821b-8a29-4cbe-80c1-d9771e59f4e8" providerId="ADAL" clId="{8F48D18A-5C8F-4166-9E09-A660B4D2BB24}" dt="2023-07-06T05:41:22.871" v="647" actId="478"/>
          <ac:spMkLst>
            <pc:docMk/>
            <pc:sldMk cId="729851884" sldId="2146847386"/>
            <ac:spMk id="2" creationId="{59EE0141-892E-8D68-29EC-5C0962B3F930}"/>
          </ac:spMkLst>
        </pc:spChg>
        <pc:spChg chg="mod">
          <ac:chgData name="Rahul Nair" userId="4a64821b-8a29-4cbe-80c1-d9771e59f4e8" providerId="ADAL" clId="{8F48D18A-5C8F-4166-9E09-A660B4D2BB24}" dt="2023-07-06T06:32:11.519" v="759" actId="1076"/>
          <ac:spMkLst>
            <pc:docMk/>
            <pc:sldMk cId="729851884" sldId="2146847386"/>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2666153543" sldId="2146847387"/>
        </pc:sldMkLst>
        <pc:spChg chg="add del mod ord">
          <ac:chgData name="Rahul Nair" userId="4a64821b-8a29-4cbe-80c1-d9771e59f4e8" providerId="ADAL" clId="{8F48D18A-5C8F-4166-9E09-A660B4D2BB24}" dt="2023-07-04T12:40:55.223" v="644" actId="478"/>
          <ac:spMkLst>
            <pc:docMk/>
            <pc:sldMk cId="2666153543" sldId="2146847387"/>
            <ac:spMk id="2" creationId="{2B7CB446-5CFA-F788-2A43-50EB58238F5F}"/>
          </ac:spMkLst>
        </pc:spChg>
        <pc:spChg chg="add del mod ord">
          <ac:chgData name="Rahul Nair" userId="4a64821b-8a29-4cbe-80c1-d9771e59f4e8" providerId="ADAL" clId="{8F48D18A-5C8F-4166-9E09-A660B4D2BB24}" dt="2023-07-06T05:41:54.926" v="649" actId="478"/>
          <ac:spMkLst>
            <pc:docMk/>
            <pc:sldMk cId="2666153543" sldId="2146847387"/>
            <ac:spMk id="3" creationId="{E36E947B-90DF-4F85-FEB6-DCA66DE55501}"/>
          </ac:spMkLst>
        </pc:spChg>
        <pc:spChg chg="mod">
          <ac:chgData name="Rahul Nair" userId="4a64821b-8a29-4cbe-80c1-d9771e59f4e8" providerId="ADAL" clId="{8F48D18A-5C8F-4166-9E09-A660B4D2BB24}" dt="2023-07-06T06:32:22.255" v="760" actId="108"/>
          <ac:spMkLst>
            <pc:docMk/>
            <pc:sldMk cId="2666153543" sldId="2146847387"/>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2648879030" sldId="2146847388"/>
        </pc:sldMkLst>
        <pc:spChg chg="add del mod ord">
          <ac:chgData name="Rahul Nair" userId="4a64821b-8a29-4cbe-80c1-d9771e59f4e8" providerId="ADAL" clId="{8F48D18A-5C8F-4166-9E09-A660B4D2BB24}" dt="2023-07-04T12:40:39.961" v="641" actId="478"/>
          <ac:spMkLst>
            <pc:docMk/>
            <pc:sldMk cId="2648879030" sldId="2146847388"/>
            <ac:spMk id="2" creationId="{9C1DB9FA-6664-771E-A7A3-2BB673844485}"/>
          </ac:spMkLst>
        </pc:spChg>
        <pc:spChg chg="mod">
          <ac:chgData name="Rahul Nair" userId="4a64821b-8a29-4cbe-80c1-d9771e59f4e8" providerId="ADAL" clId="{8F48D18A-5C8F-4166-9E09-A660B4D2BB24}" dt="2023-07-06T06:32:25.212" v="761" actId="108"/>
          <ac:spMkLst>
            <pc:docMk/>
            <pc:sldMk cId="2648879030" sldId="2146847388"/>
            <ac:spMk id="19" creationId="{50CFDF12-76D7-25D9-23C2-8F5147274DB2}"/>
          </ac:spMkLst>
        </pc:spChg>
      </pc:sldChg>
      <pc:sldChg chg="addSp delSp modSp mod modTransition modClrScheme chgLayout">
        <pc:chgData name="Rahul Nair" userId="4a64821b-8a29-4cbe-80c1-d9771e59f4e8" providerId="ADAL" clId="{8F48D18A-5C8F-4166-9E09-A660B4D2BB24}" dt="2023-07-06T07:17:45.988" v="1567"/>
        <pc:sldMkLst>
          <pc:docMk/>
          <pc:sldMk cId="1431374649" sldId="2146847389"/>
        </pc:sldMkLst>
        <pc:spChg chg="del mod">
          <ac:chgData name="Rahul Nair" userId="4a64821b-8a29-4cbe-80c1-d9771e59f4e8" providerId="ADAL" clId="{8F48D18A-5C8F-4166-9E09-A660B4D2BB24}" dt="2023-07-06T05:44:44.441" v="677" actId="478"/>
          <ac:spMkLst>
            <pc:docMk/>
            <pc:sldMk cId="1431374649" sldId="2146847389"/>
            <ac:spMk id="7" creationId="{67A876F9-BB97-0376-7DE0-9A5BD3ACF56C}"/>
          </ac:spMkLst>
        </pc:spChg>
        <pc:spChg chg="add del mod ord">
          <ac:chgData name="Rahul Nair" userId="4a64821b-8a29-4cbe-80c1-d9771e59f4e8" providerId="ADAL" clId="{8F48D18A-5C8F-4166-9E09-A660B4D2BB24}" dt="2023-07-06T05:45:03.097" v="683" actId="478"/>
          <ac:spMkLst>
            <pc:docMk/>
            <pc:sldMk cId="1431374649" sldId="2146847389"/>
            <ac:spMk id="10" creationId="{6A117FDF-852E-FDF3-26E4-9325A300F2B0}"/>
          </ac:spMkLst>
        </pc:spChg>
        <pc:spChg chg="add del mod">
          <ac:chgData name="Rahul Nair" userId="4a64821b-8a29-4cbe-80c1-d9771e59f4e8" providerId="ADAL" clId="{8F48D18A-5C8F-4166-9E09-A660B4D2BB24}" dt="2023-07-06T06:32:43.106" v="766" actId="108"/>
          <ac:spMkLst>
            <pc:docMk/>
            <pc:sldMk cId="1431374649" sldId="2146847389"/>
            <ac:spMk id="12" creationId="{C60FC2B5-977E-DC81-9B5A-F9590EF8C2E8}"/>
          </ac:spMkLst>
        </pc:spChg>
        <pc:grpChg chg="del">
          <ac:chgData name="Rahul Nair" userId="4a64821b-8a29-4cbe-80c1-d9771e59f4e8" providerId="ADAL" clId="{8F48D18A-5C8F-4166-9E09-A660B4D2BB24}" dt="2023-07-06T05:42:54.280" v="655" actId="478"/>
          <ac:grpSpMkLst>
            <pc:docMk/>
            <pc:sldMk cId="1431374649" sldId="2146847389"/>
            <ac:grpSpMk id="3" creationId="{54E67F38-078A-01B5-D0B9-A20524B96909}"/>
          </ac:grpSpMkLst>
        </pc:grpChg>
      </pc:sldChg>
      <pc:sldChg chg="addSp delSp modSp mod modTransition modClrScheme chgLayout">
        <pc:chgData name="Rahul Nair" userId="4a64821b-8a29-4cbe-80c1-d9771e59f4e8" providerId="ADAL" clId="{8F48D18A-5C8F-4166-9E09-A660B4D2BB24}" dt="2023-07-06T07:17:45.988" v="1567"/>
        <pc:sldMkLst>
          <pc:docMk/>
          <pc:sldMk cId="1640574012" sldId="2146847390"/>
        </pc:sldMkLst>
        <pc:spChg chg="add del mod ord">
          <ac:chgData name="Rahul Nair" userId="4a64821b-8a29-4cbe-80c1-d9771e59f4e8" providerId="ADAL" clId="{8F48D18A-5C8F-4166-9E09-A660B4D2BB24}" dt="2023-07-04T09:59:37.895" v="574" actId="478"/>
          <ac:spMkLst>
            <pc:docMk/>
            <pc:sldMk cId="1640574012" sldId="2146847390"/>
            <ac:spMk id="3" creationId="{BE182E42-F308-C37B-B918-602EAC1CBC9B}"/>
          </ac:spMkLst>
        </pc:spChg>
        <pc:spChg chg="mod">
          <ac:chgData name="Rahul Nair" userId="4a64821b-8a29-4cbe-80c1-d9771e59f4e8" providerId="ADAL" clId="{8F48D18A-5C8F-4166-9E09-A660B4D2BB24}" dt="2023-07-06T06:27:41.716" v="753" actId="108"/>
          <ac:spMkLst>
            <pc:docMk/>
            <pc:sldMk cId="1640574012" sldId="2146847390"/>
            <ac:spMk id="19" creationId="{50CFDF12-76D7-25D9-23C2-8F5147274DB2}"/>
          </ac:spMkLst>
        </pc:spChg>
        <pc:graphicFrameChg chg="mod modGraphic">
          <ac:chgData name="Rahul Nair" userId="4a64821b-8a29-4cbe-80c1-d9771e59f4e8" providerId="ADAL" clId="{8F48D18A-5C8F-4166-9E09-A660B4D2BB24}" dt="2023-07-04T10:05:20.968" v="634" actId="207"/>
          <ac:graphicFrameMkLst>
            <pc:docMk/>
            <pc:sldMk cId="1640574012" sldId="2146847390"/>
            <ac:graphicFrameMk id="2" creationId="{705B6BF8-10B9-0BAB-A55B-6ED79BDD2406}"/>
          </ac:graphicFrameMkLst>
        </pc:graphicFrameChg>
        <pc:cxnChg chg="del mod">
          <ac:chgData name="Rahul Nair" userId="4a64821b-8a29-4cbe-80c1-d9771e59f4e8" providerId="ADAL" clId="{8F48D18A-5C8F-4166-9E09-A660B4D2BB24}" dt="2023-07-04T09:59:41.138" v="576" actId="478"/>
          <ac:cxnSpMkLst>
            <pc:docMk/>
            <pc:sldMk cId="1640574012" sldId="2146847390"/>
            <ac:cxnSpMk id="26" creationId="{E828A1D2-6E57-226E-1BB5-938F30E441E6}"/>
          </ac:cxnSpMkLst>
        </pc:cxnChg>
      </pc:sldChg>
      <pc:sldChg chg="addSp delSp modSp mod modTransition modClrScheme chgLayout">
        <pc:chgData name="Rahul Nair" userId="4a64821b-8a29-4cbe-80c1-d9771e59f4e8" providerId="ADAL" clId="{8F48D18A-5C8F-4166-9E09-A660B4D2BB24}" dt="2023-07-06T07:17:45.988" v="1567"/>
        <pc:sldMkLst>
          <pc:docMk/>
          <pc:sldMk cId="3049382664" sldId="2146847391"/>
        </pc:sldMkLst>
        <pc:spChg chg="add del mod ord">
          <ac:chgData name="Rahul Nair" userId="4a64821b-8a29-4cbe-80c1-d9771e59f4e8" providerId="ADAL" clId="{8F48D18A-5C8F-4166-9E09-A660B4D2BB24}" dt="2023-07-04T09:53:29.108" v="538" actId="478"/>
          <ac:spMkLst>
            <pc:docMk/>
            <pc:sldMk cId="3049382664" sldId="2146847391"/>
            <ac:spMk id="3" creationId="{64082A99-4D76-9BAF-5F34-6013879717A8}"/>
          </ac:spMkLst>
        </pc:spChg>
        <pc:spChg chg="del">
          <ac:chgData name="Rahul Nair" userId="4a64821b-8a29-4cbe-80c1-d9771e59f4e8" providerId="ADAL" clId="{8F48D18A-5C8F-4166-9E09-A660B4D2BB24}" dt="2023-07-04T09:53:14.244" v="535" actId="478"/>
          <ac:spMkLst>
            <pc:docMk/>
            <pc:sldMk cId="3049382664" sldId="2146847391"/>
            <ac:spMk id="11" creationId="{C647FE29-699F-43D8-905C-E30FBCEC3D64}"/>
          </ac:spMkLst>
        </pc:spChg>
        <pc:spChg chg="mod">
          <ac:chgData name="Rahul Nair" userId="4a64821b-8a29-4cbe-80c1-d9771e59f4e8" providerId="ADAL" clId="{8F48D18A-5C8F-4166-9E09-A660B4D2BB24}" dt="2023-07-06T06:27:14.823" v="744" actId="108"/>
          <ac:spMkLst>
            <pc:docMk/>
            <pc:sldMk cId="3049382664" sldId="2146847391"/>
            <ac:spMk id="13" creationId="{BA76E239-B4EE-4B62-BCA5-91CC744C8C79}"/>
          </ac:spMkLst>
        </pc:spChg>
        <pc:spChg chg="del mod">
          <ac:chgData name="Rahul Nair" userId="4a64821b-8a29-4cbe-80c1-d9771e59f4e8" providerId="ADAL" clId="{8F48D18A-5C8F-4166-9E09-A660B4D2BB24}" dt="2023-07-04T09:53:05.886" v="533" actId="478"/>
          <ac:spMkLst>
            <pc:docMk/>
            <pc:sldMk cId="3049382664" sldId="2146847391"/>
            <ac:spMk id="18" creationId="{1CF725F9-FD52-4110-9D46-7FF06F3DD420}"/>
          </ac:spMkLst>
        </pc:spChg>
        <pc:grpChg chg="del mod">
          <ac:chgData name="Rahul Nair" userId="4a64821b-8a29-4cbe-80c1-d9771e59f4e8" providerId="ADAL" clId="{8F48D18A-5C8F-4166-9E09-A660B4D2BB24}" dt="2023-07-04T09:53:04.990" v="531" actId="478"/>
          <ac:grpSpMkLst>
            <pc:docMk/>
            <pc:sldMk cId="3049382664" sldId="2146847391"/>
            <ac:grpSpMk id="15" creationId="{53AC4EE4-F243-4F71-8122-D055C00142E0}"/>
          </ac:grpSpMkLst>
        </pc:grpChg>
        <pc:cxnChg chg="del">
          <ac:chgData name="Rahul Nair" userId="4a64821b-8a29-4cbe-80c1-d9771e59f4e8" providerId="ADAL" clId="{8F48D18A-5C8F-4166-9E09-A660B4D2BB24}" dt="2023-07-04T09:53:08.446" v="534" actId="478"/>
          <ac:cxnSpMkLst>
            <pc:docMk/>
            <pc:sldMk cId="3049382664" sldId="2146847391"/>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1937055616" sldId="2146847392"/>
        </pc:sldMkLst>
        <pc:spChg chg="add del mod ord">
          <ac:chgData name="Rahul Nair" userId="4a64821b-8a29-4cbe-80c1-d9771e59f4e8" providerId="ADAL" clId="{8F48D18A-5C8F-4166-9E09-A660B4D2BB24}" dt="2023-07-04T09:54:04.714" v="547" actId="478"/>
          <ac:spMkLst>
            <pc:docMk/>
            <pc:sldMk cId="1937055616" sldId="2146847392"/>
            <ac:spMk id="3" creationId="{3FCC691F-63A7-6818-CC6F-E0D48BB3AEC1}"/>
          </ac:spMkLst>
        </pc:spChg>
        <pc:spChg chg="del">
          <ac:chgData name="Rahul Nair" userId="4a64821b-8a29-4cbe-80c1-d9771e59f4e8" providerId="ADAL" clId="{8F48D18A-5C8F-4166-9E09-A660B4D2BB24}" dt="2023-07-04T09:53:48.189" v="544" actId="478"/>
          <ac:spMkLst>
            <pc:docMk/>
            <pc:sldMk cId="1937055616" sldId="2146847392"/>
            <ac:spMk id="11" creationId="{C647FE29-699F-43D8-905C-E30FBCEC3D64}"/>
          </ac:spMkLst>
        </pc:spChg>
        <pc:spChg chg="mod">
          <ac:chgData name="Rahul Nair" userId="4a64821b-8a29-4cbe-80c1-d9771e59f4e8" providerId="ADAL" clId="{8F48D18A-5C8F-4166-9E09-A660B4D2BB24}" dt="2023-07-06T06:27:19.709" v="745" actId="108"/>
          <ac:spMkLst>
            <pc:docMk/>
            <pc:sldMk cId="1937055616" sldId="2146847392"/>
            <ac:spMk id="13" creationId="{BA76E239-B4EE-4B62-BCA5-91CC744C8C79}"/>
          </ac:spMkLst>
        </pc:spChg>
        <pc:spChg chg="del mod">
          <ac:chgData name="Rahul Nair" userId="4a64821b-8a29-4cbe-80c1-d9771e59f4e8" providerId="ADAL" clId="{8F48D18A-5C8F-4166-9E09-A660B4D2BB24}" dt="2023-07-04T09:53:43.746" v="542" actId="478"/>
          <ac:spMkLst>
            <pc:docMk/>
            <pc:sldMk cId="1937055616" sldId="2146847392"/>
            <ac:spMk id="18" creationId="{1CF725F9-FD52-4110-9D46-7FF06F3DD420}"/>
          </ac:spMkLst>
        </pc:spChg>
        <pc:grpChg chg="del mod">
          <ac:chgData name="Rahul Nair" userId="4a64821b-8a29-4cbe-80c1-d9771e59f4e8" providerId="ADAL" clId="{8F48D18A-5C8F-4166-9E09-A660B4D2BB24}" dt="2023-07-04T09:53:42.885" v="540" actId="478"/>
          <ac:grpSpMkLst>
            <pc:docMk/>
            <pc:sldMk cId="1937055616" sldId="2146847392"/>
            <ac:grpSpMk id="15" creationId="{53AC4EE4-F243-4F71-8122-D055C00142E0}"/>
          </ac:grpSpMkLst>
        </pc:grpChg>
        <pc:cxnChg chg="del">
          <ac:chgData name="Rahul Nair" userId="4a64821b-8a29-4cbe-80c1-d9771e59f4e8" providerId="ADAL" clId="{8F48D18A-5C8F-4166-9E09-A660B4D2BB24}" dt="2023-07-04T09:53:45.442" v="543" actId="478"/>
          <ac:cxnSpMkLst>
            <pc:docMk/>
            <pc:sldMk cId="1937055616" sldId="2146847392"/>
            <ac:cxnSpMk id="10" creationId="{4B9AEAB8-FD19-7163-C0FD-527E9541447D}"/>
          </ac:cxnSpMkLst>
        </pc:cxnChg>
      </pc:sldChg>
      <pc:sldChg chg="addSp delSp modSp mod modTransition modClrScheme chgLayout">
        <pc:chgData name="Rahul Nair" userId="4a64821b-8a29-4cbe-80c1-d9771e59f4e8" providerId="ADAL" clId="{8F48D18A-5C8F-4166-9E09-A660B4D2BB24}" dt="2023-07-06T07:17:45.988" v="1567"/>
        <pc:sldMkLst>
          <pc:docMk/>
          <pc:sldMk cId="2167088992" sldId="2146847393"/>
        </pc:sldMkLst>
        <pc:spChg chg="add del mod ord">
          <ac:chgData name="Rahul Nair" userId="4a64821b-8a29-4cbe-80c1-d9771e59f4e8" providerId="ADAL" clId="{8F48D18A-5C8F-4166-9E09-A660B4D2BB24}" dt="2023-07-04T09:54:45.122" v="556" actId="478"/>
          <ac:spMkLst>
            <pc:docMk/>
            <pc:sldMk cId="2167088992" sldId="2146847393"/>
            <ac:spMk id="3" creationId="{84FC3460-13AD-1D97-5BE9-981DDCEFA603}"/>
          </ac:spMkLst>
        </pc:spChg>
        <pc:spChg chg="del">
          <ac:chgData name="Rahul Nair" userId="4a64821b-8a29-4cbe-80c1-d9771e59f4e8" providerId="ADAL" clId="{8F48D18A-5C8F-4166-9E09-A660B4D2BB24}" dt="2023-07-04T09:54:19.861" v="550" actId="478"/>
          <ac:spMkLst>
            <pc:docMk/>
            <pc:sldMk cId="2167088992" sldId="2146847393"/>
            <ac:spMk id="11" creationId="{C647FE29-699F-43D8-905C-E30FBCEC3D64}"/>
          </ac:spMkLst>
        </pc:spChg>
        <pc:spChg chg="mod">
          <ac:chgData name="Rahul Nair" userId="4a64821b-8a29-4cbe-80c1-d9771e59f4e8" providerId="ADAL" clId="{8F48D18A-5C8F-4166-9E09-A660B4D2BB24}" dt="2023-07-06T06:32:07.444" v="758" actId="1076"/>
          <ac:spMkLst>
            <pc:docMk/>
            <pc:sldMk cId="2167088992" sldId="2146847393"/>
            <ac:spMk id="13" creationId="{BA76E239-B4EE-4B62-BCA5-91CC744C8C79}"/>
          </ac:spMkLst>
        </pc:spChg>
        <pc:spChg chg="del mod">
          <ac:chgData name="Rahul Nair" userId="4a64821b-8a29-4cbe-80c1-d9771e59f4e8" providerId="ADAL" clId="{8F48D18A-5C8F-4166-9E09-A660B4D2BB24}" dt="2023-07-04T09:54:18.255" v="549" actId="478"/>
          <ac:spMkLst>
            <pc:docMk/>
            <pc:sldMk cId="2167088992" sldId="2146847393"/>
            <ac:spMk id="18" creationId="{1CF725F9-FD52-4110-9D46-7FF06F3DD420}"/>
          </ac:spMkLst>
        </pc:spChg>
        <pc:grpChg chg="del mod">
          <ac:chgData name="Rahul Nair" userId="4a64821b-8a29-4cbe-80c1-d9771e59f4e8" providerId="ADAL" clId="{8F48D18A-5C8F-4166-9E09-A660B4D2BB24}" dt="2023-07-04T09:54:20.914" v="552" actId="478"/>
          <ac:grpSpMkLst>
            <pc:docMk/>
            <pc:sldMk cId="2167088992" sldId="2146847393"/>
            <ac:grpSpMk id="15" creationId="{53AC4EE4-F243-4F71-8122-D055C00142E0}"/>
          </ac:grpSpMkLst>
        </pc:grpChg>
        <pc:cxnChg chg="del">
          <ac:chgData name="Rahul Nair" userId="4a64821b-8a29-4cbe-80c1-d9771e59f4e8" providerId="ADAL" clId="{8F48D18A-5C8F-4166-9E09-A660B4D2BB24}" dt="2023-07-04T09:54:23.034" v="553" actId="478"/>
          <ac:cxnSpMkLst>
            <pc:docMk/>
            <pc:sldMk cId="2167088992" sldId="2146847393"/>
            <ac:cxnSpMk id="10" creationId="{4B9AEAB8-FD19-7163-C0FD-527E9541447D}"/>
          </ac:cxnSpMkLst>
        </pc:cxnChg>
      </pc:sldChg>
      <pc:sldChg chg="addSp delSp modSp add del mod modTransition">
        <pc:chgData name="Rahul Nair" userId="4a64821b-8a29-4cbe-80c1-d9771e59f4e8" providerId="ADAL" clId="{8F48D18A-5C8F-4166-9E09-A660B4D2BB24}" dt="2023-07-06T07:54:00.386" v="1739" actId="20577"/>
        <pc:sldMkLst>
          <pc:docMk/>
          <pc:sldMk cId="2309059352" sldId="2146847394"/>
        </pc:sldMkLst>
        <pc:spChg chg="mod">
          <ac:chgData name="Rahul Nair" userId="4a64821b-8a29-4cbe-80c1-d9771e59f4e8" providerId="ADAL" clId="{8F48D18A-5C8F-4166-9E09-A660B4D2BB24}" dt="2023-07-06T07:54:00.386" v="1739" actId="20577"/>
          <ac:spMkLst>
            <pc:docMk/>
            <pc:sldMk cId="2309059352" sldId="2146847394"/>
            <ac:spMk id="13" creationId="{BA76E239-B4EE-4B62-BCA5-91CC744C8C79}"/>
          </ac:spMkLst>
        </pc:spChg>
        <pc:graphicFrameChg chg="add del modGraphic">
          <ac:chgData name="Rahul Nair" userId="4a64821b-8a29-4cbe-80c1-d9771e59f4e8" providerId="ADAL" clId="{8F48D18A-5C8F-4166-9E09-A660B4D2BB24}" dt="2023-07-06T06:38:36.918" v="899" actId="478"/>
          <ac:graphicFrameMkLst>
            <pc:docMk/>
            <pc:sldMk cId="2309059352" sldId="2146847394"/>
            <ac:graphicFrameMk id="3" creationId="{EEC7E440-1C4B-BD26-BC83-C415166DE62B}"/>
          </ac:graphicFrameMkLst>
        </pc:graphicFrameChg>
        <pc:graphicFrameChg chg="add mod modGraphic">
          <ac:chgData name="Rahul Nair" userId="4a64821b-8a29-4cbe-80c1-d9771e59f4e8" providerId="ADAL" clId="{8F48D18A-5C8F-4166-9E09-A660B4D2BB24}" dt="2023-07-06T07:34:01.423" v="1639" actId="403"/>
          <ac:graphicFrameMkLst>
            <pc:docMk/>
            <pc:sldMk cId="2309059352" sldId="2146847394"/>
            <ac:graphicFrameMk id="4" creationId="{39893EE3-3F87-47C8-07D2-7173EF7709DE}"/>
          </ac:graphicFrameMkLst>
        </pc:graphicFrameChg>
        <pc:graphicFrameChg chg="add mod modGraphic">
          <ac:chgData name="Rahul Nair" userId="4a64821b-8a29-4cbe-80c1-d9771e59f4e8" providerId="ADAL" clId="{8F48D18A-5C8F-4166-9E09-A660B4D2BB24}" dt="2023-07-06T07:33:09.360" v="1635" actId="403"/>
          <ac:graphicFrameMkLst>
            <pc:docMk/>
            <pc:sldMk cId="2309059352" sldId="2146847394"/>
            <ac:graphicFrameMk id="5" creationId="{E1C295C5-93F9-1D2C-7D37-E00357B33B18}"/>
          </ac:graphicFrameMkLst>
        </pc:graphicFrameChg>
        <pc:graphicFrameChg chg="del">
          <ac:chgData name="Rahul Nair" userId="4a64821b-8a29-4cbe-80c1-d9771e59f4e8" providerId="ADAL" clId="{8F48D18A-5C8F-4166-9E09-A660B4D2BB24}" dt="2023-07-06T06:34:22.089" v="772" actId="478"/>
          <ac:graphicFrameMkLst>
            <pc:docMk/>
            <pc:sldMk cId="2309059352" sldId="2146847394"/>
            <ac:graphicFrameMk id="20" creationId="{42B151DE-9E7A-1CEE-7B5F-EAA3CEA1C9D3}"/>
          </ac:graphicFrameMkLst>
        </pc:graphicFrameChg>
      </pc:sldChg>
      <pc:sldChg chg="add del">
        <pc:chgData name="Rahul Nair" userId="4a64821b-8a29-4cbe-80c1-d9771e59f4e8" providerId="ADAL" clId="{8F48D18A-5C8F-4166-9E09-A660B4D2BB24}" dt="2023-07-06T07:47:30.955" v="1700"/>
        <pc:sldMkLst>
          <pc:docMk/>
          <pc:sldMk cId="1265663025" sldId="2146847395"/>
        </pc:sldMkLst>
      </pc:sldChg>
      <pc:sldChg chg="add del">
        <pc:chgData name="Rahul Nair" userId="4a64821b-8a29-4cbe-80c1-d9771e59f4e8" providerId="ADAL" clId="{8F48D18A-5C8F-4166-9E09-A660B4D2BB24}" dt="2023-07-06T07:47:30.955" v="1700"/>
        <pc:sldMkLst>
          <pc:docMk/>
          <pc:sldMk cId="4200976832" sldId="2146847396"/>
        </pc:sldMkLst>
      </pc:sldChg>
      <pc:sldChg chg="add del">
        <pc:chgData name="Rahul Nair" userId="4a64821b-8a29-4cbe-80c1-d9771e59f4e8" providerId="ADAL" clId="{8F48D18A-5C8F-4166-9E09-A660B4D2BB24}" dt="2023-07-06T07:47:30.955" v="1700"/>
        <pc:sldMkLst>
          <pc:docMk/>
          <pc:sldMk cId="446961974" sldId="2146847397"/>
        </pc:sldMkLst>
      </pc:sldChg>
    </pc:docChg>
  </pc:docChgLst>
  <pc:docChgLst>
    <pc:chgData name="Rahul Nair" userId="4a64821b-8a29-4cbe-80c1-d9771e59f4e8" providerId="ADAL" clId="{56082877-5627-47A6-862E-A54AF09B09E2}"/>
    <pc:docChg chg="addSld delSld modSld sldOrd">
      <pc:chgData name="Rahul Nair" userId="4a64821b-8a29-4cbe-80c1-d9771e59f4e8" providerId="ADAL" clId="{56082877-5627-47A6-862E-A54AF09B09E2}" dt="2023-11-22T05:04:49.146" v="532"/>
      <pc:docMkLst>
        <pc:docMk/>
      </pc:docMkLst>
      <pc:sldChg chg="del">
        <pc:chgData name="Rahul Nair" userId="4a64821b-8a29-4cbe-80c1-d9771e59f4e8" providerId="ADAL" clId="{56082877-5627-47A6-862E-A54AF09B09E2}" dt="2023-07-07T16:37:48.170" v="0" actId="47"/>
        <pc:sldMkLst>
          <pc:docMk/>
          <pc:sldMk cId="3466912984" sldId="2145705695"/>
        </pc:sldMkLst>
      </pc:sldChg>
      <pc:sldChg chg="add del">
        <pc:chgData name="Rahul Nair" userId="4a64821b-8a29-4cbe-80c1-d9771e59f4e8" providerId="ADAL" clId="{56082877-5627-47A6-862E-A54AF09B09E2}" dt="2023-11-22T05:04:49.146" v="532"/>
        <pc:sldMkLst>
          <pc:docMk/>
          <pc:sldMk cId="839506440" sldId="2146847368"/>
        </pc:sldMkLst>
      </pc:sldChg>
      <pc:sldChg chg="ord">
        <pc:chgData name="Rahul Nair" userId="4a64821b-8a29-4cbe-80c1-d9771e59f4e8" providerId="ADAL" clId="{56082877-5627-47A6-862E-A54AF09B09E2}" dt="2023-07-07T16:39:41.369" v="3"/>
        <pc:sldMkLst>
          <pc:docMk/>
          <pc:sldMk cId="2309059352" sldId="2146847394"/>
        </pc:sldMkLst>
      </pc:sldChg>
      <pc:sldChg chg="addSp modSp mod">
        <pc:chgData name="Rahul Nair" userId="4a64821b-8a29-4cbe-80c1-d9771e59f4e8" providerId="ADAL" clId="{56082877-5627-47A6-862E-A54AF09B09E2}" dt="2023-07-07T17:07:15.981" v="530" actId="1076"/>
        <pc:sldMkLst>
          <pc:docMk/>
          <pc:sldMk cId="933635502" sldId="2146847397"/>
        </pc:sldMkLst>
        <pc:spChg chg="mod">
          <ac:chgData name="Rahul Nair" userId="4a64821b-8a29-4cbe-80c1-d9771e59f4e8" providerId="ADAL" clId="{56082877-5627-47A6-862E-A54AF09B09E2}" dt="2023-07-07T17:07:15.981" v="530" actId="1076"/>
          <ac:spMkLst>
            <pc:docMk/>
            <pc:sldMk cId="933635502" sldId="2146847397"/>
            <ac:spMk id="2" creationId="{00000000-0000-0000-0000-000000000000}"/>
          </ac:spMkLst>
        </pc:spChg>
        <pc:spChg chg="add mod">
          <ac:chgData name="Rahul Nair" userId="4a64821b-8a29-4cbe-80c1-d9771e59f4e8" providerId="ADAL" clId="{56082877-5627-47A6-862E-A54AF09B09E2}" dt="2023-07-07T17:03:01.242" v="513" actId="693"/>
          <ac:spMkLst>
            <pc:docMk/>
            <pc:sldMk cId="933635502" sldId="2146847397"/>
            <ac:spMk id="5" creationId="{FCD43657-F3C5-39F9-FAE8-B70BBDE1E26C}"/>
          </ac:spMkLst>
        </pc:spChg>
        <pc:spChg chg="add mod">
          <ac:chgData name="Rahul Nair" userId="4a64821b-8a29-4cbe-80c1-d9771e59f4e8" providerId="ADAL" clId="{56082877-5627-47A6-862E-A54AF09B09E2}" dt="2023-07-07T17:05:04.540" v="528" actId="2085"/>
          <ac:spMkLst>
            <pc:docMk/>
            <pc:sldMk cId="933635502" sldId="2146847397"/>
            <ac:spMk id="6" creationId="{AB1A674B-B482-41DF-CFFF-B83A04AC48FF}"/>
          </ac:spMkLst>
        </pc:spChg>
        <pc:graphicFrameChg chg="mod modGraphic">
          <ac:chgData name="Rahul Nair" userId="4a64821b-8a29-4cbe-80c1-d9771e59f4e8" providerId="ADAL" clId="{56082877-5627-47A6-862E-A54AF09B09E2}" dt="2023-07-07T17:01:34.053" v="507" actId="404"/>
          <ac:graphicFrameMkLst>
            <pc:docMk/>
            <pc:sldMk cId="933635502" sldId="2146847397"/>
            <ac:graphicFrameMk id="3" creationId="{2E383860-4958-CCDE-364A-2E810C64EE31}"/>
          </ac:graphicFrameMkLst>
        </pc:graphicFrameChg>
        <pc:graphicFrameChg chg="add mod modGraphic">
          <ac:chgData name="Rahul Nair" userId="4a64821b-8a29-4cbe-80c1-d9771e59f4e8" providerId="ADAL" clId="{56082877-5627-47A6-862E-A54AF09B09E2}" dt="2023-07-07T17:01:38.605" v="508" actId="404"/>
          <ac:graphicFrameMkLst>
            <pc:docMk/>
            <pc:sldMk cId="933635502" sldId="2146847397"/>
            <ac:graphicFrameMk id="4" creationId="{0B2FB429-9D07-5CBA-EC02-1AC5E05122F9}"/>
          </ac:graphicFrameMkLst>
        </pc:graphicFrameChg>
      </pc:sldChg>
      <pc:sldChg chg="add ord">
        <pc:chgData name="Rahul Nair" userId="4a64821b-8a29-4cbe-80c1-d9771e59f4e8" providerId="ADAL" clId="{56082877-5627-47A6-862E-A54AF09B09E2}" dt="2023-07-07T16:39:41.369" v="3"/>
        <pc:sldMkLst>
          <pc:docMk/>
          <pc:sldMk cId="295292247" sldId="2146847398"/>
        </pc:sldMkLst>
      </pc:sldChg>
    </pc:docChg>
  </pc:docChgLst>
  <pc:docChgLst>
    <pc:chgData name="Rahul Nair" userId="S::rahul.nair@sifycorp.com::4a64821b-8a29-4cbe-80c1-d9771e59f4e8" providerId="AD" clId="Web-{6FD3B114-6232-6454-39B9-4ED6BAD3324C}"/>
    <pc:docChg chg="modSld">
      <pc:chgData name="Rahul Nair" userId="S::rahul.nair@sifycorp.com::4a64821b-8a29-4cbe-80c1-d9771e59f4e8" providerId="AD" clId="Web-{6FD3B114-6232-6454-39B9-4ED6BAD3324C}" dt="2024-07-24T12:10:25.023" v="1" actId="20577"/>
      <pc:docMkLst>
        <pc:docMk/>
      </pc:docMkLst>
      <pc:sldChg chg="modSp">
        <pc:chgData name="Rahul Nair" userId="S::rahul.nair@sifycorp.com::4a64821b-8a29-4cbe-80c1-d9771e59f4e8" providerId="AD" clId="Web-{6FD3B114-6232-6454-39B9-4ED6BAD3324C}" dt="2024-07-24T12:10:25.023" v="1" actId="20577"/>
        <pc:sldMkLst>
          <pc:docMk/>
          <pc:sldMk cId="295292247" sldId="2146847400"/>
        </pc:sldMkLst>
        <pc:graphicFrameChg chg="modGraphic">
          <ac:chgData name="Rahul Nair" userId="S::rahul.nair@sifycorp.com::4a64821b-8a29-4cbe-80c1-d9771e59f4e8" providerId="AD" clId="Web-{6FD3B114-6232-6454-39B9-4ED6BAD3324C}" dt="2024-07-24T12:10:25.023" v="1" actId="20577"/>
          <ac:graphicFrameMkLst>
            <pc:docMk/>
            <pc:sldMk cId="295292247" sldId="2146847400"/>
            <ac:graphicFrameMk id="6" creationId="{B5B2722D-3F33-3AB7-5763-751558C49A11}"/>
          </ac:graphicFrameMkLst>
        </pc:graphicFrameChg>
      </pc:sldChg>
    </pc:docChg>
  </pc:docChgLst>
  <pc:docChgLst>
    <pc:chgData name="Rahul Nair" userId="4a64821b-8a29-4cbe-80c1-d9771e59f4e8" providerId="ADAL" clId="{6CA431F5-0F53-4829-B05D-FD3EB0AF5B5F}"/>
    <pc:docChg chg="undo redo custSel addSld delSld modSld">
      <pc:chgData name="Rahul Nair" userId="4a64821b-8a29-4cbe-80c1-d9771e59f4e8" providerId="ADAL" clId="{6CA431F5-0F53-4829-B05D-FD3EB0AF5B5F}" dt="2024-10-07T11:54:42.547" v="963" actId="27636"/>
      <pc:docMkLst>
        <pc:docMk/>
      </pc:docMkLst>
      <pc:sldChg chg="del">
        <pc:chgData name="Rahul Nair" userId="4a64821b-8a29-4cbe-80c1-d9771e59f4e8" providerId="ADAL" clId="{6CA431F5-0F53-4829-B05D-FD3EB0AF5B5F}" dt="2024-10-07T11:54:40.128" v="961" actId="47"/>
        <pc:sldMkLst>
          <pc:docMk/>
          <pc:sldMk cId="3770714281" sldId="2146846681"/>
        </pc:sldMkLst>
      </pc:sldChg>
      <pc:sldChg chg="modSp">
        <pc:chgData name="Rahul Nair" userId="4a64821b-8a29-4cbe-80c1-d9771e59f4e8" providerId="ADAL" clId="{6CA431F5-0F53-4829-B05D-FD3EB0AF5B5F}" dt="2024-10-07T07:53:56.190" v="52" actId="20577"/>
        <pc:sldMkLst>
          <pc:docMk/>
          <pc:sldMk cId="1391031641" sldId="2146846701"/>
        </pc:sldMkLst>
        <pc:spChg chg="mod">
          <ac:chgData name="Rahul Nair" userId="4a64821b-8a29-4cbe-80c1-d9771e59f4e8" providerId="ADAL" clId="{6CA431F5-0F53-4829-B05D-FD3EB0AF5B5F}" dt="2024-10-07T07:53:56.190" v="52" actId="20577"/>
          <ac:spMkLst>
            <pc:docMk/>
            <pc:sldMk cId="1391031641" sldId="2146846701"/>
            <ac:spMk id="7" creationId="{6A43D8F1-E9C4-78F7-54BF-265E51F4DDA3}"/>
          </ac:spMkLst>
        </pc:spChg>
      </pc:sldChg>
      <pc:sldChg chg="modSp add mod">
        <pc:chgData name="Rahul Nair" userId="4a64821b-8a29-4cbe-80c1-d9771e59f4e8" providerId="ADAL" clId="{6CA431F5-0F53-4829-B05D-FD3EB0AF5B5F}" dt="2024-10-07T07:53:32.260" v="23" actId="6549"/>
        <pc:sldMkLst>
          <pc:docMk/>
          <pc:sldMk cId="4109421429" sldId="2146847401"/>
        </pc:sldMkLst>
        <pc:spChg chg="mod">
          <ac:chgData name="Rahul Nair" userId="4a64821b-8a29-4cbe-80c1-d9771e59f4e8" providerId="ADAL" clId="{6CA431F5-0F53-4829-B05D-FD3EB0AF5B5F}" dt="2024-10-07T07:53:32.260" v="23" actId="6549"/>
          <ac:spMkLst>
            <pc:docMk/>
            <pc:sldMk cId="4109421429" sldId="2146847401"/>
            <ac:spMk id="2" creationId="{016D546C-53CA-B244-0085-25D3DF42B450}"/>
          </ac:spMkLst>
        </pc:spChg>
      </pc:sldChg>
      <pc:sldChg chg="modSp add mod">
        <pc:chgData name="Rahul Nair" userId="4a64821b-8a29-4cbe-80c1-d9771e59f4e8" providerId="ADAL" clId="{6CA431F5-0F53-4829-B05D-FD3EB0AF5B5F}" dt="2024-10-07T07:53:40.461" v="26" actId="20577"/>
        <pc:sldMkLst>
          <pc:docMk/>
          <pc:sldMk cId="1321515070" sldId="2146847402"/>
        </pc:sldMkLst>
        <pc:spChg chg="mod">
          <ac:chgData name="Rahul Nair" userId="4a64821b-8a29-4cbe-80c1-d9771e59f4e8" providerId="ADAL" clId="{6CA431F5-0F53-4829-B05D-FD3EB0AF5B5F}" dt="2024-10-07T07:53:40.461" v="26" actId="20577"/>
          <ac:spMkLst>
            <pc:docMk/>
            <pc:sldMk cId="1321515070" sldId="2146847402"/>
            <ac:spMk id="2" creationId="{016D546C-53CA-B244-0085-25D3DF42B450}"/>
          </ac:spMkLst>
        </pc:spChg>
      </pc:sldChg>
      <pc:sldChg chg="addSp delSp modSp new mod modClrScheme chgLayout">
        <pc:chgData name="Rahul Nair" userId="4a64821b-8a29-4cbe-80c1-d9771e59f4e8" providerId="ADAL" clId="{6CA431F5-0F53-4829-B05D-FD3EB0AF5B5F}" dt="2024-10-07T09:16:17.103" v="960" actId="1076"/>
        <pc:sldMkLst>
          <pc:docMk/>
          <pc:sldMk cId="2352542189" sldId="2146847403"/>
        </pc:sldMkLst>
        <pc:spChg chg="del">
          <ac:chgData name="Rahul Nair" userId="4a64821b-8a29-4cbe-80c1-d9771e59f4e8" providerId="ADAL" clId="{6CA431F5-0F53-4829-B05D-FD3EB0AF5B5F}" dt="2024-10-07T07:54:19.968" v="54" actId="700"/>
          <ac:spMkLst>
            <pc:docMk/>
            <pc:sldMk cId="2352542189" sldId="2146847403"/>
            <ac:spMk id="2" creationId="{DFF2969C-85FE-1F8E-21AA-9241264119AB}"/>
          </ac:spMkLst>
        </pc:spChg>
        <pc:spChg chg="add mod">
          <ac:chgData name="Rahul Nair" userId="4a64821b-8a29-4cbe-80c1-d9771e59f4e8" providerId="ADAL" clId="{6CA431F5-0F53-4829-B05D-FD3EB0AF5B5F}" dt="2024-10-07T08:00:27.361" v="102" actId="20577"/>
          <ac:spMkLst>
            <pc:docMk/>
            <pc:sldMk cId="2352542189" sldId="2146847403"/>
            <ac:spMk id="3" creationId="{41387540-6EF1-6FA3-9D81-5028A480A2BF}"/>
          </ac:spMkLst>
        </pc:spChg>
        <pc:spChg chg="add del">
          <ac:chgData name="Rahul Nair" userId="4a64821b-8a29-4cbe-80c1-d9771e59f4e8" providerId="ADAL" clId="{6CA431F5-0F53-4829-B05D-FD3EB0AF5B5F}" dt="2024-10-07T08:00:34.514" v="106" actId="22"/>
          <ac:spMkLst>
            <pc:docMk/>
            <pc:sldMk cId="2352542189" sldId="2146847403"/>
            <ac:spMk id="5" creationId="{B8E1205E-8F85-5D77-5021-7719DED0476A}"/>
          </ac:spMkLst>
        </pc:spChg>
        <pc:spChg chg="add mod">
          <ac:chgData name="Rahul Nair" userId="4a64821b-8a29-4cbe-80c1-d9771e59f4e8" providerId="ADAL" clId="{6CA431F5-0F53-4829-B05D-FD3EB0AF5B5F}" dt="2024-10-07T08:06:17.903" v="138" actId="21"/>
          <ac:spMkLst>
            <pc:docMk/>
            <pc:sldMk cId="2352542189" sldId="2146847403"/>
            <ac:spMk id="7" creationId="{AAF2B5C4-AABD-9A1F-A220-EF5107AF77D1}"/>
          </ac:spMkLst>
        </pc:spChg>
        <pc:spChg chg="add mod">
          <ac:chgData name="Rahul Nair" userId="4a64821b-8a29-4cbe-80c1-d9771e59f4e8" providerId="ADAL" clId="{6CA431F5-0F53-4829-B05D-FD3EB0AF5B5F}" dt="2024-10-07T08:06:41.886" v="146" actId="1076"/>
          <ac:spMkLst>
            <pc:docMk/>
            <pc:sldMk cId="2352542189" sldId="2146847403"/>
            <ac:spMk id="9" creationId="{2205F0BA-E718-B6FB-0170-F1E4254A572A}"/>
          </ac:spMkLst>
        </pc:spChg>
        <pc:spChg chg="add del">
          <ac:chgData name="Rahul Nair" userId="4a64821b-8a29-4cbe-80c1-d9771e59f4e8" providerId="ADAL" clId="{6CA431F5-0F53-4829-B05D-FD3EB0AF5B5F}" dt="2024-10-07T08:06:23.767" v="142" actId="22"/>
          <ac:spMkLst>
            <pc:docMk/>
            <pc:sldMk cId="2352542189" sldId="2146847403"/>
            <ac:spMk id="13" creationId="{B8821EA5-8B05-9A25-2FBB-969A0F7F9D51}"/>
          </ac:spMkLst>
        </pc:spChg>
        <pc:spChg chg="add mod">
          <ac:chgData name="Rahul Nair" userId="4a64821b-8a29-4cbe-80c1-d9771e59f4e8" providerId="ADAL" clId="{6CA431F5-0F53-4829-B05D-FD3EB0AF5B5F}" dt="2024-10-07T08:06:47.908" v="147" actId="1076"/>
          <ac:spMkLst>
            <pc:docMk/>
            <pc:sldMk cId="2352542189" sldId="2146847403"/>
            <ac:spMk id="15" creationId="{2E28E057-8038-08A4-7622-7D55C823D41A}"/>
          </ac:spMkLst>
        </pc:spChg>
        <pc:picChg chg="add mod">
          <ac:chgData name="Rahul Nair" userId="4a64821b-8a29-4cbe-80c1-d9771e59f4e8" providerId="ADAL" clId="{6CA431F5-0F53-4829-B05D-FD3EB0AF5B5F}" dt="2024-10-07T09:16:17.103" v="960" actId="1076"/>
          <ac:picMkLst>
            <pc:docMk/>
            <pc:sldMk cId="2352542189" sldId="2146847403"/>
            <ac:picMk id="11" creationId="{CFFBF48C-1DC2-A666-D9EC-B53C68C46F0F}"/>
          </ac:picMkLst>
        </pc:picChg>
      </pc:sldChg>
      <pc:sldChg chg="addSp delSp modSp new mod modNotesTx">
        <pc:chgData name="Rahul Nair" userId="4a64821b-8a29-4cbe-80c1-d9771e59f4e8" providerId="ADAL" clId="{6CA431F5-0F53-4829-B05D-FD3EB0AF5B5F}" dt="2024-10-07T09:09:39.606" v="879" actId="207"/>
        <pc:sldMkLst>
          <pc:docMk/>
          <pc:sldMk cId="2794320728" sldId="2146847404"/>
        </pc:sldMkLst>
        <pc:spChg chg="mod">
          <ac:chgData name="Rahul Nair" userId="4a64821b-8a29-4cbe-80c1-d9771e59f4e8" providerId="ADAL" clId="{6CA431F5-0F53-4829-B05D-FD3EB0AF5B5F}" dt="2024-10-07T08:43:12.331" v="640" actId="20577"/>
          <ac:spMkLst>
            <pc:docMk/>
            <pc:sldMk cId="2794320728" sldId="2146847404"/>
            <ac:spMk id="2" creationId="{B0636B2E-F4D1-8ABB-90F0-28E12978B012}"/>
          </ac:spMkLst>
        </pc:spChg>
        <pc:spChg chg="add mod">
          <ac:chgData name="Rahul Nair" userId="4a64821b-8a29-4cbe-80c1-d9771e59f4e8" providerId="ADAL" clId="{6CA431F5-0F53-4829-B05D-FD3EB0AF5B5F}" dt="2024-10-07T08:28:43.424" v="313" actId="1076"/>
          <ac:spMkLst>
            <pc:docMk/>
            <pc:sldMk cId="2794320728" sldId="2146847404"/>
            <ac:spMk id="4" creationId="{115C91AD-ABFC-F1DE-3088-00DF7BB5EE14}"/>
          </ac:spMkLst>
        </pc:spChg>
        <pc:spChg chg="add del">
          <ac:chgData name="Rahul Nair" userId="4a64821b-8a29-4cbe-80c1-d9771e59f4e8" providerId="ADAL" clId="{6CA431F5-0F53-4829-B05D-FD3EB0AF5B5F}" dt="2024-10-07T08:23:23.821" v="203" actId="22"/>
          <ac:spMkLst>
            <pc:docMk/>
            <pc:sldMk cId="2794320728" sldId="2146847404"/>
            <ac:spMk id="7" creationId="{E83C7194-823F-2631-6A71-D0F4E95D0735}"/>
          </ac:spMkLst>
        </pc:spChg>
        <pc:spChg chg="add del">
          <ac:chgData name="Rahul Nair" userId="4a64821b-8a29-4cbe-80c1-d9771e59f4e8" providerId="ADAL" clId="{6CA431F5-0F53-4829-B05D-FD3EB0AF5B5F}" dt="2024-10-07T08:23:39.885" v="206" actId="478"/>
          <ac:spMkLst>
            <pc:docMk/>
            <pc:sldMk cId="2794320728" sldId="2146847404"/>
            <ac:spMk id="9" creationId="{2E8396CB-079B-98F1-13D2-6C50C55E27CD}"/>
          </ac:spMkLst>
        </pc:spChg>
        <pc:spChg chg="add del">
          <ac:chgData name="Rahul Nair" userId="4a64821b-8a29-4cbe-80c1-d9771e59f4e8" providerId="ADAL" clId="{6CA431F5-0F53-4829-B05D-FD3EB0AF5B5F}" dt="2024-10-07T08:24:07.487" v="211" actId="22"/>
          <ac:spMkLst>
            <pc:docMk/>
            <pc:sldMk cId="2794320728" sldId="2146847404"/>
            <ac:spMk id="11" creationId="{E5828089-1A49-2956-DA39-42DCF1009739}"/>
          </ac:spMkLst>
        </pc:spChg>
        <pc:spChg chg="add del mod">
          <ac:chgData name="Rahul Nair" userId="4a64821b-8a29-4cbe-80c1-d9771e59f4e8" providerId="ADAL" clId="{6CA431F5-0F53-4829-B05D-FD3EB0AF5B5F}" dt="2024-10-07T08:24:13.091" v="214" actId="478"/>
          <ac:spMkLst>
            <pc:docMk/>
            <pc:sldMk cId="2794320728" sldId="2146847404"/>
            <ac:spMk id="13" creationId="{9A6C6C00-4E41-84E5-1372-452D4D4F61F7}"/>
          </ac:spMkLst>
        </pc:spChg>
        <pc:spChg chg="add mod">
          <ac:chgData name="Rahul Nair" userId="4a64821b-8a29-4cbe-80c1-d9771e59f4e8" providerId="ADAL" clId="{6CA431F5-0F53-4829-B05D-FD3EB0AF5B5F}" dt="2024-10-07T09:09:39.606" v="879" actId="207"/>
          <ac:spMkLst>
            <pc:docMk/>
            <pc:sldMk cId="2794320728" sldId="2146847404"/>
            <ac:spMk id="14" creationId="{3537EC69-6BBE-617B-5BFF-FD84061AEEDB}"/>
          </ac:spMkLst>
        </pc:spChg>
        <pc:graphicFrameChg chg="add mod modGraphic">
          <ac:chgData name="Rahul Nair" userId="4a64821b-8a29-4cbe-80c1-d9771e59f4e8" providerId="ADAL" clId="{6CA431F5-0F53-4829-B05D-FD3EB0AF5B5F}" dt="2024-10-07T08:29:12.844" v="314" actId="1076"/>
          <ac:graphicFrameMkLst>
            <pc:docMk/>
            <pc:sldMk cId="2794320728" sldId="2146847404"/>
            <ac:graphicFrameMk id="5" creationId="{77899E9D-FCB9-4059-4CB5-2024CC7FB637}"/>
          </ac:graphicFrameMkLst>
        </pc:graphicFrameChg>
      </pc:sldChg>
      <pc:sldChg chg="modSp add mod modNotesTx">
        <pc:chgData name="Rahul Nair" userId="4a64821b-8a29-4cbe-80c1-d9771e59f4e8" providerId="ADAL" clId="{6CA431F5-0F53-4829-B05D-FD3EB0AF5B5F}" dt="2024-10-07T09:09:50.205" v="880" actId="207"/>
        <pc:sldMkLst>
          <pc:docMk/>
          <pc:sldMk cId="1321785565" sldId="2146847405"/>
        </pc:sldMkLst>
        <pc:spChg chg="mod">
          <ac:chgData name="Rahul Nair" userId="4a64821b-8a29-4cbe-80c1-d9771e59f4e8" providerId="ADAL" clId="{6CA431F5-0F53-4829-B05D-FD3EB0AF5B5F}" dt="2024-10-07T08:43:03.267" v="638" actId="20577"/>
          <ac:spMkLst>
            <pc:docMk/>
            <pc:sldMk cId="1321785565" sldId="2146847405"/>
            <ac:spMk id="2" creationId="{B0636B2E-F4D1-8ABB-90F0-28E12978B012}"/>
          </ac:spMkLst>
        </pc:spChg>
        <pc:spChg chg="mod">
          <ac:chgData name="Rahul Nair" userId="4a64821b-8a29-4cbe-80c1-d9771e59f4e8" providerId="ADAL" clId="{6CA431F5-0F53-4829-B05D-FD3EB0AF5B5F}" dt="2024-10-07T08:33:15.761" v="447" actId="20577"/>
          <ac:spMkLst>
            <pc:docMk/>
            <pc:sldMk cId="1321785565" sldId="2146847405"/>
            <ac:spMk id="4" creationId="{115C91AD-ABFC-F1DE-3088-00DF7BB5EE14}"/>
          </ac:spMkLst>
        </pc:spChg>
        <pc:spChg chg="mod">
          <ac:chgData name="Rahul Nair" userId="4a64821b-8a29-4cbe-80c1-d9771e59f4e8" providerId="ADAL" clId="{6CA431F5-0F53-4829-B05D-FD3EB0AF5B5F}" dt="2024-10-07T09:09:50.205" v="880" actId="207"/>
          <ac:spMkLst>
            <pc:docMk/>
            <pc:sldMk cId="1321785565" sldId="2146847405"/>
            <ac:spMk id="14" creationId="{3537EC69-6BBE-617B-5BFF-FD84061AEEDB}"/>
          </ac:spMkLst>
        </pc:spChg>
        <pc:graphicFrameChg chg="mod">
          <ac:chgData name="Rahul Nair" userId="4a64821b-8a29-4cbe-80c1-d9771e59f4e8" providerId="ADAL" clId="{6CA431F5-0F53-4829-B05D-FD3EB0AF5B5F}" dt="2024-10-07T08:35:34.197" v="590" actId="20577"/>
          <ac:graphicFrameMkLst>
            <pc:docMk/>
            <pc:sldMk cId="1321785565" sldId="2146847405"/>
            <ac:graphicFrameMk id="5" creationId="{77899E9D-FCB9-4059-4CB5-2024CC7FB637}"/>
          </ac:graphicFrameMkLst>
        </pc:graphicFrameChg>
      </pc:sldChg>
      <pc:sldChg chg="addSp modSp new mod modNotesTx">
        <pc:chgData name="Rahul Nair" userId="4a64821b-8a29-4cbe-80c1-d9771e59f4e8" providerId="ADAL" clId="{6CA431F5-0F53-4829-B05D-FD3EB0AF5B5F}" dt="2024-10-07T09:15:52.551" v="959" actId="20577"/>
        <pc:sldMkLst>
          <pc:docMk/>
          <pc:sldMk cId="1241748254" sldId="2146847406"/>
        </pc:sldMkLst>
        <pc:spChg chg="mod">
          <ac:chgData name="Rahul Nair" userId="4a64821b-8a29-4cbe-80c1-d9771e59f4e8" providerId="ADAL" clId="{6CA431F5-0F53-4829-B05D-FD3EB0AF5B5F}" dt="2024-10-07T08:43:53.565" v="645"/>
          <ac:spMkLst>
            <pc:docMk/>
            <pc:sldMk cId="1241748254" sldId="2146847406"/>
            <ac:spMk id="2" creationId="{C756A322-2D0F-20D1-CD4F-32049E3A13D0}"/>
          </ac:spMkLst>
        </pc:spChg>
        <pc:spChg chg="add mod">
          <ac:chgData name="Rahul Nair" userId="4a64821b-8a29-4cbe-80c1-d9771e59f4e8" providerId="ADAL" clId="{6CA431F5-0F53-4829-B05D-FD3EB0AF5B5F}" dt="2024-10-07T08:42:05.653" v="631" actId="20577"/>
          <ac:spMkLst>
            <pc:docMk/>
            <pc:sldMk cId="1241748254" sldId="2146847406"/>
            <ac:spMk id="4" creationId="{913B7997-4388-EF6B-63FC-41FAAA334B2C}"/>
          </ac:spMkLst>
        </pc:spChg>
        <pc:spChg chg="add mod">
          <ac:chgData name="Rahul Nair" userId="4a64821b-8a29-4cbe-80c1-d9771e59f4e8" providerId="ADAL" clId="{6CA431F5-0F53-4829-B05D-FD3EB0AF5B5F}" dt="2024-10-07T09:09:59.825" v="881" actId="207"/>
          <ac:spMkLst>
            <pc:docMk/>
            <pc:sldMk cId="1241748254" sldId="2146847406"/>
            <ac:spMk id="6" creationId="{760CF2C7-C062-CF87-CBC9-29C02176E835}"/>
          </ac:spMkLst>
        </pc:spChg>
        <pc:graphicFrameChg chg="add mod modGraphic">
          <ac:chgData name="Rahul Nair" userId="4a64821b-8a29-4cbe-80c1-d9771e59f4e8" providerId="ADAL" clId="{6CA431F5-0F53-4829-B05D-FD3EB0AF5B5F}" dt="2024-10-07T09:15:52.551" v="959" actId="20577"/>
          <ac:graphicFrameMkLst>
            <pc:docMk/>
            <pc:sldMk cId="1241748254" sldId="2146847406"/>
            <ac:graphicFrameMk id="5" creationId="{6204352F-5540-B837-2980-2C1D8964B29F}"/>
          </ac:graphicFrameMkLst>
        </pc:graphicFrameChg>
      </pc:sldChg>
      <pc:sldChg chg="addSp delSp modSp new mod">
        <pc:chgData name="Rahul Nair" userId="4a64821b-8a29-4cbe-80c1-d9771e59f4e8" providerId="ADAL" clId="{6CA431F5-0F53-4829-B05D-FD3EB0AF5B5F}" dt="2024-10-07T09:12:06.161" v="885" actId="2085"/>
        <pc:sldMkLst>
          <pc:docMk/>
          <pc:sldMk cId="1641771815" sldId="2146847407"/>
        </pc:sldMkLst>
        <pc:spChg chg="mod">
          <ac:chgData name="Rahul Nair" userId="4a64821b-8a29-4cbe-80c1-d9771e59f4e8" providerId="ADAL" clId="{6CA431F5-0F53-4829-B05D-FD3EB0AF5B5F}" dt="2024-10-07T09:04:11.027" v="834"/>
          <ac:spMkLst>
            <pc:docMk/>
            <pc:sldMk cId="1641771815" sldId="2146847407"/>
            <ac:spMk id="2" creationId="{D7F5E75F-80F5-0E2D-50F1-541D572FBE94}"/>
          </ac:spMkLst>
        </pc:spChg>
        <pc:spChg chg="add del">
          <ac:chgData name="Rahul Nair" userId="4a64821b-8a29-4cbe-80c1-d9771e59f4e8" providerId="ADAL" clId="{6CA431F5-0F53-4829-B05D-FD3EB0AF5B5F}" dt="2024-10-07T09:04:34.238" v="838" actId="22"/>
          <ac:spMkLst>
            <pc:docMk/>
            <pc:sldMk cId="1641771815" sldId="2146847407"/>
            <ac:spMk id="4" creationId="{9EC1EF98-44BF-39A8-9F96-AE489D7E9BB1}"/>
          </ac:spMkLst>
        </pc:spChg>
        <pc:spChg chg="add mod">
          <ac:chgData name="Rahul Nair" userId="4a64821b-8a29-4cbe-80c1-d9771e59f4e8" providerId="ADAL" clId="{6CA431F5-0F53-4829-B05D-FD3EB0AF5B5F}" dt="2024-10-07T09:04:51.955" v="842" actId="14100"/>
          <ac:spMkLst>
            <pc:docMk/>
            <pc:sldMk cId="1641771815" sldId="2146847407"/>
            <ac:spMk id="6" creationId="{8E6C15C0-5B85-8913-E49B-3669200A274D}"/>
          </ac:spMkLst>
        </pc:spChg>
        <pc:spChg chg="add mod">
          <ac:chgData name="Rahul Nair" userId="4a64821b-8a29-4cbe-80c1-d9771e59f4e8" providerId="ADAL" clId="{6CA431F5-0F53-4829-B05D-FD3EB0AF5B5F}" dt="2024-10-07T09:05:47.513" v="847" actId="1076"/>
          <ac:spMkLst>
            <pc:docMk/>
            <pc:sldMk cId="1641771815" sldId="2146847407"/>
            <ac:spMk id="7" creationId="{97BFAB06-2E52-7AAF-2E9C-BF4D1358EFB2}"/>
          </ac:spMkLst>
        </pc:spChg>
        <pc:spChg chg="add">
          <ac:chgData name="Rahul Nair" userId="4a64821b-8a29-4cbe-80c1-d9771e59f4e8" providerId="ADAL" clId="{6CA431F5-0F53-4829-B05D-FD3EB0AF5B5F}" dt="2024-10-07T09:06:03.689" v="848"/>
          <ac:spMkLst>
            <pc:docMk/>
            <pc:sldMk cId="1641771815" sldId="2146847407"/>
            <ac:spMk id="8" creationId="{F011FF63-1A46-3E63-0435-A56D2DCECAD9}"/>
          </ac:spMkLst>
        </pc:spChg>
        <pc:spChg chg="add del mod">
          <ac:chgData name="Rahul Nair" userId="4a64821b-8a29-4cbe-80c1-d9771e59f4e8" providerId="ADAL" clId="{6CA431F5-0F53-4829-B05D-FD3EB0AF5B5F}" dt="2024-10-07T09:07:10.968" v="856" actId="12084"/>
          <ac:spMkLst>
            <pc:docMk/>
            <pc:sldMk cId="1641771815" sldId="2146847407"/>
            <ac:spMk id="10" creationId="{142A4266-4AA3-4161-7630-5FBC58B4ED67}"/>
          </ac:spMkLst>
        </pc:spChg>
        <pc:graphicFrameChg chg="add mod modGraphic">
          <ac:chgData name="Rahul Nair" userId="4a64821b-8a29-4cbe-80c1-d9771e59f4e8" providerId="ADAL" clId="{6CA431F5-0F53-4829-B05D-FD3EB0AF5B5F}" dt="2024-10-07T09:12:06.161" v="885" actId="2085"/>
          <ac:graphicFrameMkLst>
            <pc:docMk/>
            <pc:sldMk cId="1641771815" sldId="2146847407"/>
            <ac:graphicFrameMk id="11" creationId="{3896C8AF-6EF5-AEE7-264D-5AB2D92FB354}"/>
          </ac:graphicFrameMkLst>
        </pc:graphicFrameChg>
      </pc:sldChg>
      <pc:sldChg chg="modSp add mod">
        <pc:chgData name="Rahul Nair" userId="4a64821b-8a29-4cbe-80c1-d9771e59f4e8" providerId="ADAL" clId="{6CA431F5-0F53-4829-B05D-FD3EB0AF5B5F}" dt="2024-10-07T11:54:42.547" v="963" actId="27636"/>
        <pc:sldMkLst>
          <pc:docMk/>
          <pc:sldMk cId="3273041843" sldId="2146847408"/>
        </pc:sldMkLst>
        <pc:spChg chg="mod">
          <ac:chgData name="Rahul Nair" userId="4a64821b-8a29-4cbe-80c1-d9771e59f4e8" providerId="ADAL" clId="{6CA431F5-0F53-4829-B05D-FD3EB0AF5B5F}" dt="2024-10-07T11:54:42.547" v="963" actId="27636"/>
          <ac:spMkLst>
            <pc:docMk/>
            <pc:sldMk cId="3273041843" sldId="2146847408"/>
            <ac:spMk id="3" creationId="{8CE417C4-2902-7EE5-ED1A-6573010EF88E}"/>
          </ac:spMkLst>
        </pc:spChg>
      </pc:sldChg>
    </pc:docChg>
  </pc:docChgLst>
  <pc:docChgLst>
    <pc:chgData name="Rahul Nair" userId="4a64821b-8a29-4cbe-80c1-d9771e59f4e8" providerId="ADAL" clId="{37D8EA56-9BEE-4FEF-B730-F7BEF1048078}"/>
    <pc:docChg chg="addSld delSld modSld">
      <pc:chgData name="Rahul Nair" userId="4a64821b-8a29-4cbe-80c1-d9771e59f4e8" providerId="ADAL" clId="{37D8EA56-9BEE-4FEF-B730-F7BEF1048078}" dt="2024-02-13T06:14:11.417" v="3"/>
      <pc:docMkLst>
        <pc:docMk/>
      </pc:docMkLst>
      <pc:sldChg chg="del">
        <pc:chgData name="Rahul Nair" userId="4a64821b-8a29-4cbe-80c1-d9771e59f4e8" providerId="ADAL" clId="{37D8EA56-9BEE-4FEF-B730-F7BEF1048078}" dt="2024-02-01T10:41:04.176" v="0" actId="47"/>
        <pc:sldMkLst>
          <pc:docMk/>
          <pc:sldMk cId="4123751969" sldId="514"/>
        </pc:sldMkLst>
      </pc:sldChg>
      <pc:sldChg chg="add del">
        <pc:chgData name="Rahul Nair" userId="4a64821b-8a29-4cbe-80c1-d9771e59f4e8" providerId="ADAL" clId="{37D8EA56-9BEE-4FEF-B730-F7BEF1048078}" dt="2024-02-01T10:41:07.350" v="1"/>
        <pc:sldMkLst>
          <pc:docMk/>
          <pc:sldMk cId="3174255600" sldId="2146847351"/>
        </pc:sldMkLst>
      </pc:sldChg>
      <pc:sldChg chg="del">
        <pc:chgData name="Rahul Nair" userId="4a64821b-8a29-4cbe-80c1-d9771e59f4e8" providerId="ADAL" clId="{37D8EA56-9BEE-4FEF-B730-F7BEF1048078}" dt="2024-02-01T10:41:04.176" v="0" actId="47"/>
        <pc:sldMkLst>
          <pc:docMk/>
          <pc:sldMk cId="2309059352" sldId="2146847394"/>
        </pc:sldMkLst>
      </pc:sldChg>
      <pc:sldChg chg="del">
        <pc:chgData name="Rahul Nair" userId="4a64821b-8a29-4cbe-80c1-d9771e59f4e8" providerId="ADAL" clId="{37D8EA56-9BEE-4FEF-B730-F7BEF1048078}" dt="2024-02-13T06:14:08.686" v="2" actId="47"/>
        <pc:sldMkLst>
          <pc:docMk/>
          <pc:sldMk cId="295292247" sldId="2146847398"/>
        </pc:sldMkLst>
      </pc:sldChg>
      <pc:sldChg chg="add">
        <pc:chgData name="Rahul Nair" userId="4a64821b-8a29-4cbe-80c1-d9771e59f4e8" providerId="ADAL" clId="{37D8EA56-9BEE-4FEF-B730-F7BEF1048078}" dt="2024-02-01T10:41:07.350" v="1"/>
        <pc:sldMkLst>
          <pc:docMk/>
          <pc:sldMk cId="3615731388" sldId="2146847399"/>
        </pc:sldMkLst>
      </pc:sldChg>
      <pc:sldChg chg="add">
        <pc:chgData name="Rahul Nair" userId="4a64821b-8a29-4cbe-80c1-d9771e59f4e8" providerId="ADAL" clId="{37D8EA56-9BEE-4FEF-B730-F7BEF1048078}" dt="2024-02-13T06:14:11.417" v="3"/>
        <pc:sldMkLst>
          <pc:docMk/>
          <pc:sldMk cId="295292247" sldId="2146847400"/>
        </pc:sldMkLst>
      </pc:sldChg>
    </pc:docChg>
  </pc:docChgLst>
  <pc:docChgLst>
    <pc:chgData name="Rahul Nair" userId="4a64821b-8a29-4cbe-80c1-d9771e59f4e8" providerId="ADAL" clId="{6DDD207E-35B0-4333-9257-31EB51554582}"/>
    <pc:docChg chg="custSel addSld delSld modSld">
      <pc:chgData name="Rahul Nair" userId="4a64821b-8a29-4cbe-80c1-d9771e59f4e8" providerId="ADAL" clId="{6DDD207E-35B0-4333-9257-31EB51554582}" dt="2023-07-07T15:39:54.382" v="680" actId="108"/>
      <pc:docMkLst>
        <pc:docMk/>
      </pc:docMkLst>
      <pc:sldChg chg="modSp add mod modTransition modClrScheme chgLayout">
        <pc:chgData name="Rahul Nair" userId="4a64821b-8a29-4cbe-80c1-d9771e59f4e8" providerId="ADAL" clId="{6DDD207E-35B0-4333-9257-31EB51554582}" dt="2023-07-06T08:03:47.765" v="34" actId="404"/>
        <pc:sldMkLst>
          <pc:docMk/>
          <pc:sldMk cId="3737215774" sldId="449"/>
        </pc:sldMkLst>
        <pc:spChg chg="mod ord">
          <ac:chgData name="Rahul Nair" userId="4a64821b-8a29-4cbe-80c1-d9771e59f4e8" providerId="ADAL" clId="{6DDD207E-35B0-4333-9257-31EB51554582}" dt="2023-07-06T08:00:56.257" v="10" actId="108"/>
          <ac:spMkLst>
            <pc:docMk/>
            <pc:sldMk cId="3737215774" sldId="449"/>
            <ac:spMk id="2" creationId="{00000000-0000-0000-0000-000000000000}"/>
          </ac:spMkLst>
        </pc:spChg>
        <pc:spChg chg="mod">
          <ac:chgData name="Rahul Nair" userId="4a64821b-8a29-4cbe-80c1-d9771e59f4e8" providerId="ADAL" clId="{6DDD207E-35B0-4333-9257-31EB51554582}" dt="2023-07-06T08:03:47.765" v="34" actId="404"/>
          <ac:spMkLst>
            <pc:docMk/>
            <pc:sldMk cId="3737215774" sldId="449"/>
            <ac:spMk id="8" creationId="{61EC648D-B16F-46CE-A362-9244064C6928}"/>
          </ac:spMkLst>
        </pc:spChg>
        <pc:spChg chg="mod">
          <ac:chgData name="Rahul Nair" userId="4a64821b-8a29-4cbe-80c1-d9771e59f4e8" providerId="ADAL" clId="{6DDD207E-35B0-4333-9257-31EB51554582}" dt="2023-07-06T08:03:47.765" v="34" actId="404"/>
          <ac:spMkLst>
            <pc:docMk/>
            <pc:sldMk cId="3737215774" sldId="449"/>
            <ac:spMk id="9" creationId="{61EC648D-B16F-46CE-A362-9244064C6928}"/>
          </ac:spMkLst>
        </pc:spChg>
        <pc:spChg chg="mod">
          <ac:chgData name="Rahul Nair" userId="4a64821b-8a29-4cbe-80c1-d9771e59f4e8" providerId="ADAL" clId="{6DDD207E-35B0-4333-9257-31EB51554582}" dt="2023-07-06T08:03:47.765" v="34" actId="404"/>
          <ac:spMkLst>
            <pc:docMk/>
            <pc:sldMk cId="3737215774" sldId="449"/>
            <ac:spMk id="10" creationId="{61EC648D-B16F-46CE-A362-9244064C6928}"/>
          </ac:spMkLst>
        </pc:spChg>
        <pc:picChg chg="mod ord">
          <ac:chgData name="Rahul Nair" userId="4a64821b-8a29-4cbe-80c1-d9771e59f4e8" providerId="ADAL" clId="{6DDD207E-35B0-4333-9257-31EB51554582}" dt="2023-07-06T08:01:13.258" v="12" actId="1076"/>
          <ac:picMkLst>
            <pc:docMk/>
            <pc:sldMk cId="3737215774" sldId="449"/>
            <ac:picMk id="5" creationId="{00000000-0000-0000-0000-000000000000}"/>
          </ac:picMkLst>
        </pc:picChg>
        <pc:picChg chg="mod">
          <ac:chgData name="Rahul Nair" userId="4a64821b-8a29-4cbe-80c1-d9771e59f4e8" providerId="ADAL" clId="{6DDD207E-35B0-4333-9257-31EB51554582}" dt="2023-07-06T08:01:18.839" v="13" actId="1076"/>
          <ac:picMkLst>
            <pc:docMk/>
            <pc:sldMk cId="3737215774" sldId="449"/>
            <ac:picMk id="6" creationId="{00000000-0000-0000-0000-000000000000}"/>
          </ac:picMkLst>
        </pc:picChg>
        <pc:picChg chg="mod">
          <ac:chgData name="Rahul Nair" userId="4a64821b-8a29-4cbe-80c1-d9771e59f4e8" providerId="ADAL" clId="{6DDD207E-35B0-4333-9257-31EB51554582}" dt="2023-07-06T08:01:28.199" v="14" actId="1076"/>
          <ac:picMkLst>
            <pc:docMk/>
            <pc:sldMk cId="3737215774" sldId="449"/>
            <ac:picMk id="7" creationId="{00000000-0000-0000-0000-000000000000}"/>
          </ac:picMkLst>
        </pc:picChg>
      </pc:sldChg>
      <pc:sldChg chg="modSp add del mod modTransition modClrScheme chgLayout">
        <pc:chgData name="Rahul Nair" userId="4a64821b-8a29-4cbe-80c1-d9771e59f4e8" providerId="ADAL" clId="{6DDD207E-35B0-4333-9257-31EB51554582}" dt="2023-07-06T09:08:29.845" v="650" actId="47"/>
        <pc:sldMkLst>
          <pc:docMk/>
          <pc:sldMk cId="1375962684" sldId="451"/>
        </pc:sldMkLst>
        <pc:spChg chg="mod ord">
          <ac:chgData name="Rahul Nair" userId="4a64821b-8a29-4cbe-80c1-d9771e59f4e8" providerId="ADAL" clId="{6DDD207E-35B0-4333-9257-31EB51554582}" dt="2023-07-06T08:00:43.724" v="7" actId="108"/>
          <ac:spMkLst>
            <pc:docMk/>
            <pc:sldMk cId="1375962684" sldId="451"/>
            <ac:spMk id="2" creationId="{00000000-0000-0000-0000-000000000000}"/>
          </ac:spMkLst>
        </pc:spChg>
        <pc:picChg chg="mod ord">
          <ac:chgData name="Rahul Nair" userId="4a64821b-8a29-4cbe-80c1-d9771e59f4e8" providerId="ADAL" clId="{6DDD207E-35B0-4333-9257-31EB51554582}" dt="2023-07-06T08:00:24.835" v="2" actId="700"/>
          <ac:picMkLst>
            <pc:docMk/>
            <pc:sldMk cId="1375962684" sldId="451"/>
            <ac:picMk id="7" creationId="{00000000-0000-0000-0000-000000000000}"/>
          </ac:picMkLst>
        </pc:picChg>
      </pc:sldChg>
      <pc:sldChg chg="modSp add mod modTransition modClrScheme chgLayout">
        <pc:chgData name="Rahul Nair" userId="4a64821b-8a29-4cbe-80c1-d9771e59f4e8" providerId="ADAL" clId="{6DDD207E-35B0-4333-9257-31EB51554582}" dt="2023-07-06T08:03:20.663" v="29" actId="403"/>
        <pc:sldMkLst>
          <pc:docMk/>
          <pc:sldMk cId="4017179686" sldId="456"/>
        </pc:sldMkLst>
        <pc:spChg chg="mod ord">
          <ac:chgData name="Rahul Nair" userId="4a64821b-8a29-4cbe-80c1-d9771e59f4e8" providerId="ADAL" clId="{6DDD207E-35B0-4333-9257-31EB51554582}" dt="2023-07-06T08:00:52.035" v="9" actId="108"/>
          <ac:spMkLst>
            <pc:docMk/>
            <pc:sldMk cId="4017179686" sldId="456"/>
            <ac:spMk id="2" creationId="{00000000-0000-0000-0000-000000000000}"/>
          </ac:spMkLst>
        </pc:spChg>
        <pc:spChg chg="mod ord">
          <ac:chgData name="Rahul Nair" userId="4a64821b-8a29-4cbe-80c1-d9771e59f4e8" providerId="ADAL" clId="{6DDD207E-35B0-4333-9257-31EB51554582}" dt="2023-07-06T08:03:20.663" v="29" actId="403"/>
          <ac:spMkLst>
            <pc:docMk/>
            <pc:sldMk cId="4017179686" sldId="456"/>
            <ac:spMk id="3" creationId="{00000000-0000-0000-0000-000000000000}"/>
          </ac:spMkLst>
        </pc:spChg>
      </pc:sldChg>
      <pc:sldChg chg="del">
        <pc:chgData name="Rahul Nair" userId="4a64821b-8a29-4cbe-80c1-d9771e59f4e8" providerId="ADAL" clId="{6DDD207E-35B0-4333-9257-31EB51554582}" dt="2023-07-06T08:00:10.134" v="0" actId="47"/>
        <pc:sldMkLst>
          <pc:docMk/>
          <pc:sldMk cId="4106388898" sldId="548"/>
        </pc:sldMkLst>
      </pc:sldChg>
      <pc:sldChg chg="del">
        <pc:chgData name="Rahul Nair" userId="4a64821b-8a29-4cbe-80c1-d9771e59f4e8" providerId="ADAL" clId="{6DDD207E-35B0-4333-9257-31EB51554582}" dt="2023-07-06T08:00:10.134" v="0" actId="47"/>
        <pc:sldMkLst>
          <pc:docMk/>
          <pc:sldMk cId="1606804261" sldId="549"/>
        </pc:sldMkLst>
      </pc:sldChg>
      <pc:sldChg chg="modSp del mod">
        <pc:chgData name="Rahul Nair" userId="4a64821b-8a29-4cbe-80c1-d9771e59f4e8" providerId="ADAL" clId="{6DDD207E-35B0-4333-9257-31EB51554582}" dt="2023-07-06T08:04:34.681" v="36" actId="47"/>
        <pc:sldMkLst>
          <pc:docMk/>
          <pc:sldMk cId="3867987146" sldId="552"/>
        </pc:sldMkLst>
        <pc:spChg chg="mod">
          <ac:chgData name="Rahul Nair" userId="4a64821b-8a29-4cbe-80c1-d9771e59f4e8" providerId="ADAL" clId="{6DDD207E-35B0-4333-9257-31EB51554582}" dt="2023-07-06T08:00:32.448" v="4" actId="1076"/>
          <ac:spMkLst>
            <pc:docMk/>
            <pc:sldMk cId="3867987146" sldId="552"/>
            <ac:spMk id="4" creationId="{00000000-0000-0000-0000-000000000000}"/>
          </ac:spMkLst>
        </pc:spChg>
      </pc:sldChg>
      <pc:sldChg chg="del">
        <pc:chgData name="Rahul Nair" userId="4a64821b-8a29-4cbe-80c1-d9771e59f4e8" providerId="ADAL" clId="{6DDD207E-35B0-4333-9257-31EB51554582}" dt="2023-07-06T08:04:25.329" v="35" actId="47"/>
        <pc:sldMkLst>
          <pc:docMk/>
          <pc:sldMk cId="4038046824" sldId="1374"/>
        </pc:sldMkLst>
      </pc:sldChg>
      <pc:sldChg chg="addSp delSp modSp mod modClrScheme chgLayout">
        <pc:chgData name="Rahul Nair" userId="4a64821b-8a29-4cbe-80c1-d9771e59f4e8" providerId="ADAL" clId="{6DDD207E-35B0-4333-9257-31EB51554582}" dt="2023-07-06T09:12:48.638" v="673" actId="1076"/>
        <pc:sldMkLst>
          <pc:docMk/>
          <pc:sldMk cId="1514509028" sldId="2145705690"/>
        </pc:sldMkLst>
        <pc:spChg chg="add del mod ord">
          <ac:chgData name="Rahul Nair" userId="4a64821b-8a29-4cbe-80c1-d9771e59f4e8" providerId="ADAL" clId="{6DDD207E-35B0-4333-9257-31EB51554582}" dt="2023-07-06T09:12:24.792" v="662" actId="478"/>
          <ac:spMkLst>
            <pc:docMk/>
            <pc:sldMk cId="1514509028" sldId="2145705690"/>
            <ac:spMk id="2" creationId="{7B8B3359-CDE0-77D9-A6F7-479C920490F3}"/>
          </ac:spMkLst>
        </pc:spChg>
        <pc:spChg chg="add del mod ord">
          <ac:chgData name="Rahul Nair" userId="4a64821b-8a29-4cbe-80c1-d9771e59f4e8" providerId="ADAL" clId="{6DDD207E-35B0-4333-9257-31EB51554582}" dt="2023-07-06T09:12:27.118" v="663" actId="478"/>
          <ac:spMkLst>
            <pc:docMk/>
            <pc:sldMk cId="1514509028" sldId="2145705690"/>
            <ac:spMk id="3" creationId="{B1820C8B-61DB-5562-2E68-54CD465FC3C3}"/>
          </ac:spMkLst>
        </pc:spChg>
        <pc:spChg chg="mod ord">
          <ac:chgData name="Rahul Nair" userId="4a64821b-8a29-4cbe-80c1-d9771e59f4e8" providerId="ADAL" clId="{6DDD207E-35B0-4333-9257-31EB51554582}" dt="2023-07-06T09:12:48.638" v="673" actId="1076"/>
          <ac:spMkLst>
            <pc:docMk/>
            <pc:sldMk cId="1514509028" sldId="2145705690"/>
            <ac:spMk id="5" creationId="{BB5A95BE-D121-4F1A-83F2-4A1CB6EAE834}"/>
          </ac:spMkLst>
        </pc:spChg>
      </pc:sldChg>
      <pc:sldChg chg="addSp delSp modSp mod modClrScheme chgLayout">
        <pc:chgData name="Rahul Nair" userId="4a64821b-8a29-4cbe-80c1-d9771e59f4e8" providerId="ADAL" clId="{6DDD207E-35B0-4333-9257-31EB51554582}" dt="2023-07-07T15:39:54.382" v="680" actId="108"/>
        <pc:sldMkLst>
          <pc:docMk/>
          <pc:sldMk cId="3466912984" sldId="2145705695"/>
        </pc:sldMkLst>
        <pc:spChg chg="add del mod ord">
          <ac:chgData name="Rahul Nair" userId="4a64821b-8a29-4cbe-80c1-d9771e59f4e8" providerId="ADAL" clId="{6DDD207E-35B0-4333-9257-31EB51554582}" dt="2023-07-07T15:39:43.816" v="679" actId="478"/>
          <ac:spMkLst>
            <pc:docMk/>
            <pc:sldMk cId="3466912984" sldId="2145705695"/>
            <ac:spMk id="8" creationId="{FA1E9378-D448-6B57-309D-4D8807F70310}"/>
          </ac:spMkLst>
        </pc:spChg>
        <pc:spChg chg="mod">
          <ac:chgData name="Rahul Nair" userId="4a64821b-8a29-4cbe-80c1-d9771e59f4e8" providerId="ADAL" clId="{6DDD207E-35B0-4333-9257-31EB51554582}" dt="2023-07-07T15:39:54.382" v="680" actId="108"/>
          <ac:spMkLst>
            <pc:docMk/>
            <pc:sldMk cId="3466912984" sldId="2145705695"/>
            <ac:spMk id="44" creationId="{FF5A6BCF-497C-4A84-9ECE-814032D6F4DC}"/>
          </ac:spMkLst>
        </pc:spChg>
      </pc:sldChg>
      <pc:sldChg chg="delSp modSp mod">
        <pc:chgData name="Rahul Nair" userId="4a64821b-8a29-4cbe-80c1-d9771e59f4e8" providerId="ADAL" clId="{6DDD207E-35B0-4333-9257-31EB51554582}" dt="2023-07-06T09:13:12.370" v="676" actId="478"/>
        <pc:sldMkLst>
          <pc:docMk/>
          <pc:sldMk cId="1753836023" sldId="2146847323"/>
        </pc:sldMkLst>
        <pc:spChg chg="del mod">
          <ac:chgData name="Rahul Nair" userId="4a64821b-8a29-4cbe-80c1-d9771e59f4e8" providerId="ADAL" clId="{6DDD207E-35B0-4333-9257-31EB51554582}" dt="2023-07-06T09:13:09.916" v="675" actId="478"/>
          <ac:spMkLst>
            <pc:docMk/>
            <pc:sldMk cId="1753836023" sldId="2146847323"/>
            <ac:spMk id="2" creationId="{CDB78CCA-A0B6-4A44-A451-0161178C20BB}"/>
          </ac:spMkLst>
        </pc:spChg>
        <pc:spChg chg="del">
          <ac:chgData name="Rahul Nair" userId="4a64821b-8a29-4cbe-80c1-d9771e59f4e8" providerId="ADAL" clId="{6DDD207E-35B0-4333-9257-31EB51554582}" dt="2023-07-06T09:13:12.370" v="676" actId="478"/>
          <ac:spMkLst>
            <pc:docMk/>
            <pc:sldMk cId="1753836023" sldId="2146847323"/>
            <ac:spMk id="8" creationId="{9A931595-4D55-4951-8950-D6F4BCD39F62}"/>
          </ac:spMkLst>
        </pc:spChg>
      </pc:sldChg>
      <pc:sldChg chg="modSp add mod modTransition setBg modClrScheme chgLayout">
        <pc:chgData name="Rahul Nair" userId="4a64821b-8a29-4cbe-80c1-d9771e59f4e8" providerId="ADAL" clId="{6DDD207E-35B0-4333-9257-31EB51554582}" dt="2023-07-06T08:05:30.960" v="37"/>
        <pc:sldMkLst>
          <pc:docMk/>
          <pc:sldMk cId="1677424513" sldId="2146847395"/>
        </pc:sldMkLst>
        <pc:spChg chg="mod ord">
          <ac:chgData name="Rahul Nair" userId="4a64821b-8a29-4cbe-80c1-d9771e59f4e8" providerId="ADAL" clId="{6DDD207E-35B0-4333-9257-31EB51554582}" dt="2023-07-06T08:00:36.742" v="5" actId="108"/>
          <ac:spMkLst>
            <pc:docMk/>
            <pc:sldMk cId="1677424513" sldId="2146847395"/>
            <ac:spMk id="2" creationId="{00000000-0000-0000-0000-000000000000}"/>
          </ac:spMkLst>
        </pc:spChg>
        <pc:picChg chg="mod">
          <ac:chgData name="Rahul Nair" userId="4a64821b-8a29-4cbe-80c1-d9771e59f4e8" providerId="ADAL" clId="{6DDD207E-35B0-4333-9257-31EB51554582}" dt="2023-07-06T08:05:30.960" v="37"/>
          <ac:picMkLst>
            <pc:docMk/>
            <pc:sldMk cId="1677424513" sldId="2146847395"/>
            <ac:picMk id="5" creationId="{7CB5A168-6078-52D5-4573-8F6175AED711}"/>
          </ac:picMkLst>
        </pc:picChg>
      </pc:sldChg>
      <pc:sldChg chg="modSp add mod modTransition modClrScheme chgLayout">
        <pc:chgData name="Rahul Nair" userId="4a64821b-8a29-4cbe-80c1-d9771e59f4e8" providerId="ADAL" clId="{6DDD207E-35B0-4333-9257-31EB51554582}" dt="2023-07-06T08:06:16.631" v="40" actId="1076"/>
        <pc:sldMkLst>
          <pc:docMk/>
          <pc:sldMk cId="1969067405" sldId="2146847396"/>
        </pc:sldMkLst>
        <pc:spChg chg="mod ord">
          <ac:chgData name="Rahul Nair" userId="4a64821b-8a29-4cbe-80c1-d9771e59f4e8" providerId="ADAL" clId="{6DDD207E-35B0-4333-9257-31EB51554582}" dt="2023-07-06T08:00:39.621" v="6" actId="108"/>
          <ac:spMkLst>
            <pc:docMk/>
            <pc:sldMk cId="1969067405" sldId="2146847396"/>
            <ac:spMk id="2" creationId="{00000000-0000-0000-0000-000000000000}"/>
          </ac:spMkLst>
        </pc:spChg>
        <pc:picChg chg="mod">
          <ac:chgData name="Rahul Nair" userId="4a64821b-8a29-4cbe-80c1-d9771e59f4e8" providerId="ADAL" clId="{6DDD207E-35B0-4333-9257-31EB51554582}" dt="2023-07-06T08:06:16.631" v="40" actId="1076"/>
          <ac:picMkLst>
            <pc:docMk/>
            <pc:sldMk cId="1969067405" sldId="2146847396"/>
            <ac:picMk id="3" creationId="{582ED277-B31E-6EE6-5CFE-802611243D33}"/>
          </ac:picMkLst>
        </pc:picChg>
      </pc:sldChg>
      <pc:sldChg chg="addSp delSp modSp add mod modTransition modClrScheme chgLayout">
        <pc:chgData name="Rahul Nair" userId="4a64821b-8a29-4cbe-80c1-d9771e59f4e8" providerId="ADAL" clId="{6DDD207E-35B0-4333-9257-31EB51554582}" dt="2023-07-06T09:11:12.600" v="660" actId="18131"/>
        <pc:sldMkLst>
          <pc:docMk/>
          <pc:sldMk cId="933635502" sldId="2146847397"/>
        </pc:sldMkLst>
        <pc:spChg chg="mod ord">
          <ac:chgData name="Rahul Nair" userId="4a64821b-8a29-4cbe-80c1-d9771e59f4e8" providerId="ADAL" clId="{6DDD207E-35B0-4333-9257-31EB51554582}" dt="2023-07-06T08:00:47.395" v="8" actId="108"/>
          <ac:spMkLst>
            <pc:docMk/>
            <pc:sldMk cId="933635502" sldId="2146847397"/>
            <ac:spMk id="2" creationId="{00000000-0000-0000-0000-000000000000}"/>
          </ac:spMkLst>
        </pc:spChg>
        <pc:spChg chg="del">
          <ac:chgData name="Rahul Nair" userId="4a64821b-8a29-4cbe-80c1-d9771e59f4e8" providerId="ADAL" clId="{6DDD207E-35B0-4333-9257-31EB51554582}" dt="2023-07-06T08:00:24.835" v="2" actId="700"/>
          <ac:spMkLst>
            <pc:docMk/>
            <pc:sldMk cId="933635502" sldId="2146847397"/>
            <ac:spMk id="4" creationId="{E285F754-6EA5-B471-CFF9-9F03AD4AFD17}"/>
          </ac:spMkLst>
        </pc:spChg>
        <pc:graphicFrameChg chg="add mod modGraphic">
          <ac:chgData name="Rahul Nair" userId="4a64821b-8a29-4cbe-80c1-d9771e59f4e8" providerId="ADAL" clId="{6DDD207E-35B0-4333-9257-31EB51554582}" dt="2023-07-06T09:11:12.600" v="660" actId="18131"/>
          <ac:graphicFrameMkLst>
            <pc:docMk/>
            <pc:sldMk cId="933635502" sldId="2146847397"/>
            <ac:graphicFrameMk id="3" creationId="{2E383860-4958-CCDE-364A-2E810C64EE31}"/>
          </ac:graphicFrameMkLst>
        </pc:graphicFrameChg>
      </pc:sldChg>
    </pc:docChg>
  </pc:docChgLst>
  <pc:docChgLst>
    <pc:chgData name="Rahul Nair" userId="S::rahul.nair@sifycorp.com::4a64821b-8a29-4cbe-80c1-d9771e59f4e8" providerId="AD" clId="Web-{621E2CE5-AB3C-8D26-F76F-15CF86316EBC}"/>
    <pc:docChg chg="delSld">
      <pc:chgData name="Rahul Nair" userId="S::rahul.nair@sifycorp.com::4a64821b-8a29-4cbe-80c1-d9771e59f4e8" providerId="AD" clId="Web-{621E2CE5-AB3C-8D26-F76F-15CF86316EBC}" dt="2024-02-01T10:36:56.752" v="0"/>
      <pc:docMkLst>
        <pc:docMk/>
      </pc:docMkLst>
      <pc:sldChg chg="del">
        <pc:chgData name="Rahul Nair" userId="S::rahul.nair@sifycorp.com::4a64821b-8a29-4cbe-80c1-d9771e59f4e8" providerId="AD" clId="Web-{621E2CE5-AB3C-8D26-F76F-15CF86316EBC}" dt="2024-02-01T10:36:56.752" v="0"/>
        <pc:sldMkLst>
          <pc:docMk/>
          <pc:sldMk cId="3737215774" sldId="449"/>
        </pc:sldMkLst>
      </pc:sldChg>
    </pc:docChg>
  </pc:docChgLst>
  <pc:docChgLst>
    <pc:chgData name="Rahul Nair" userId="4a64821b-8a29-4cbe-80c1-d9771e59f4e8" providerId="ADAL" clId="{6E8247E5-4D8A-4423-8DE1-28E5EB50F1B3}"/>
    <pc:docChg chg="undo custSel addSld delSld modSld">
      <pc:chgData name="Rahul Nair" userId="4a64821b-8a29-4cbe-80c1-d9771e59f4e8" providerId="ADAL" clId="{6E8247E5-4D8A-4423-8DE1-28E5EB50F1B3}" dt="2023-03-21T04:24:22.420" v="535" actId="1037"/>
      <pc:docMkLst>
        <pc:docMk/>
      </pc:docMkLst>
      <pc:sldChg chg="modTransition">
        <pc:chgData name="Rahul Nair" userId="4a64821b-8a29-4cbe-80c1-d9771e59f4e8" providerId="ADAL" clId="{6E8247E5-4D8A-4423-8DE1-28E5EB50F1B3}" dt="2023-03-16T04:29:03.020" v="438"/>
        <pc:sldMkLst>
          <pc:docMk/>
          <pc:sldMk cId="0" sldId="261"/>
        </pc:sldMkLst>
      </pc:sldChg>
      <pc:sldChg chg="modTransition">
        <pc:chgData name="Rahul Nair" userId="4a64821b-8a29-4cbe-80c1-d9771e59f4e8" providerId="ADAL" clId="{6E8247E5-4D8A-4423-8DE1-28E5EB50F1B3}" dt="2023-03-16T04:29:03.020" v="438"/>
        <pc:sldMkLst>
          <pc:docMk/>
          <pc:sldMk cId="1514509028" sldId="2145705690"/>
        </pc:sldMkLst>
      </pc:sldChg>
      <pc:sldChg chg="modTransition">
        <pc:chgData name="Rahul Nair" userId="4a64821b-8a29-4cbe-80c1-d9771e59f4e8" providerId="ADAL" clId="{6E8247E5-4D8A-4423-8DE1-28E5EB50F1B3}" dt="2023-03-16T04:29:03.020" v="438"/>
        <pc:sldMkLst>
          <pc:docMk/>
          <pc:sldMk cId="3466912984" sldId="2145705695"/>
        </pc:sldMkLst>
      </pc:sldChg>
      <pc:sldChg chg="modTransition">
        <pc:chgData name="Rahul Nair" userId="4a64821b-8a29-4cbe-80c1-d9771e59f4e8" providerId="ADAL" clId="{6E8247E5-4D8A-4423-8DE1-28E5EB50F1B3}" dt="2023-03-16T04:29:03.020" v="438"/>
        <pc:sldMkLst>
          <pc:docMk/>
          <pc:sldMk cId="3770714281" sldId="2146846681"/>
        </pc:sldMkLst>
      </pc:sldChg>
      <pc:sldChg chg="modTransition">
        <pc:chgData name="Rahul Nair" userId="4a64821b-8a29-4cbe-80c1-d9771e59f4e8" providerId="ADAL" clId="{6E8247E5-4D8A-4423-8DE1-28E5EB50F1B3}" dt="2023-03-16T04:29:03.020" v="438"/>
        <pc:sldMkLst>
          <pc:docMk/>
          <pc:sldMk cId="265213734" sldId="2146846695"/>
        </pc:sldMkLst>
      </pc:sldChg>
      <pc:sldChg chg="modTransition">
        <pc:chgData name="Rahul Nair" userId="4a64821b-8a29-4cbe-80c1-d9771e59f4e8" providerId="ADAL" clId="{6E8247E5-4D8A-4423-8DE1-28E5EB50F1B3}" dt="2023-03-16T04:29:03.020" v="438"/>
        <pc:sldMkLst>
          <pc:docMk/>
          <pc:sldMk cId="2691146836" sldId="2146846696"/>
        </pc:sldMkLst>
      </pc:sldChg>
      <pc:sldChg chg="modTransition">
        <pc:chgData name="Rahul Nair" userId="4a64821b-8a29-4cbe-80c1-d9771e59f4e8" providerId="ADAL" clId="{6E8247E5-4D8A-4423-8DE1-28E5EB50F1B3}" dt="2023-03-16T04:29:03.020" v="438"/>
        <pc:sldMkLst>
          <pc:docMk/>
          <pc:sldMk cId="4117663976" sldId="2146846698"/>
        </pc:sldMkLst>
      </pc:sldChg>
      <pc:sldChg chg="addSp modSp mod modTransition">
        <pc:chgData name="Rahul Nair" userId="4a64821b-8a29-4cbe-80c1-d9771e59f4e8" providerId="ADAL" clId="{6E8247E5-4D8A-4423-8DE1-28E5EB50F1B3}" dt="2023-03-16T04:29:03.020" v="438"/>
        <pc:sldMkLst>
          <pc:docMk/>
          <pc:sldMk cId="1391031641" sldId="2146846701"/>
        </pc:sldMkLst>
        <pc:spChg chg="add mod">
          <ac:chgData name="Rahul Nair" userId="4a64821b-8a29-4cbe-80c1-d9771e59f4e8" providerId="ADAL" clId="{6E8247E5-4D8A-4423-8DE1-28E5EB50F1B3}" dt="2023-03-16T04:27:44.843" v="433" actId="2711"/>
          <ac:spMkLst>
            <pc:docMk/>
            <pc:sldMk cId="1391031641" sldId="2146846701"/>
            <ac:spMk id="2" creationId="{7C4BC36D-C37D-1C74-6450-79CACC089BC4}"/>
          </ac:spMkLst>
        </pc:spChg>
        <pc:spChg chg="mod">
          <ac:chgData name="Rahul Nair" userId="4a64821b-8a29-4cbe-80c1-d9771e59f4e8" providerId="ADAL" clId="{6E8247E5-4D8A-4423-8DE1-28E5EB50F1B3}" dt="2023-03-15T11:36:08.463" v="2" actId="20577"/>
          <ac:spMkLst>
            <pc:docMk/>
            <pc:sldMk cId="1391031641" sldId="2146846701"/>
            <ac:spMk id="7" creationId="{6A43D8F1-E9C4-78F7-54BF-265E51F4DDA3}"/>
          </ac:spMkLst>
        </pc:spChg>
        <pc:picChg chg="add mod">
          <ac:chgData name="Rahul Nair" userId="4a64821b-8a29-4cbe-80c1-d9771e59f4e8" providerId="ADAL" clId="{6E8247E5-4D8A-4423-8DE1-28E5EB50F1B3}" dt="2023-03-16T04:28:31.339" v="437" actId="962"/>
          <ac:picMkLst>
            <pc:docMk/>
            <pc:sldMk cId="1391031641" sldId="2146846701"/>
            <ac:picMk id="4" creationId="{AE89F4F8-BE0C-A496-7C9E-90FA972CE829}"/>
          </ac:picMkLst>
        </pc:picChg>
      </pc:sldChg>
      <pc:sldChg chg="modTransition">
        <pc:chgData name="Rahul Nair" userId="4a64821b-8a29-4cbe-80c1-d9771e59f4e8" providerId="ADAL" clId="{6E8247E5-4D8A-4423-8DE1-28E5EB50F1B3}" dt="2023-03-16T04:29:03.020" v="438"/>
        <pc:sldMkLst>
          <pc:docMk/>
          <pc:sldMk cId="4139620572" sldId="2146846715"/>
        </pc:sldMkLst>
      </pc:sldChg>
      <pc:sldChg chg="addSp delSp modSp mod modTransition">
        <pc:chgData name="Rahul Nair" userId="4a64821b-8a29-4cbe-80c1-d9771e59f4e8" providerId="ADAL" clId="{6E8247E5-4D8A-4423-8DE1-28E5EB50F1B3}" dt="2023-03-16T06:34:31.826" v="445" actId="1076"/>
        <pc:sldMkLst>
          <pc:docMk/>
          <pc:sldMk cId="1636529500" sldId="2146846767"/>
        </pc:sldMkLst>
        <pc:picChg chg="add mod">
          <ac:chgData name="Rahul Nair" userId="4a64821b-8a29-4cbe-80c1-d9771e59f4e8" providerId="ADAL" clId="{6E8247E5-4D8A-4423-8DE1-28E5EB50F1B3}" dt="2023-03-16T06:34:31.826" v="445" actId="1076"/>
          <ac:picMkLst>
            <pc:docMk/>
            <pc:sldMk cId="1636529500" sldId="2146846767"/>
            <ac:picMk id="5" creationId="{E21FA40B-88CB-EC89-C619-AE81C6AC05DB}"/>
          </ac:picMkLst>
        </pc:picChg>
        <pc:picChg chg="del mod">
          <ac:chgData name="Rahul Nair" userId="4a64821b-8a29-4cbe-80c1-d9771e59f4e8" providerId="ADAL" clId="{6E8247E5-4D8A-4423-8DE1-28E5EB50F1B3}" dt="2023-03-16T06:34:21.568" v="443" actId="478"/>
          <ac:picMkLst>
            <pc:docMk/>
            <pc:sldMk cId="1636529500" sldId="2146846767"/>
            <ac:picMk id="244" creationId="{592A2B94-D8C5-6A6A-C914-2A866D42D171}"/>
          </ac:picMkLst>
        </pc:picChg>
      </pc:sldChg>
      <pc:sldChg chg="modTransition">
        <pc:chgData name="Rahul Nair" userId="4a64821b-8a29-4cbe-80c1-d9771e59f4e8" providerId="ADAL" clId="{6E8247E5-4D8A-4423-8DE1-28E5EB50F1B3}" dt="2023-03-16T04:29:03.020" v="438"/>
        <pc:sldMkLst>
          <pc:docMk/>
          <pc:sldMk cId="2444083741" sldId="2146847319"/>
        </pc:sldMkLst>
      </pc:sldChg>
      <pc:sldChg chg="modTransition">
        <pc:chgData name="Rahul Nair" userId="4a64821b-8a29-4cbe-80c1-d9771e59f4e8" providerId="ADAL" clId="{6E8247E5-4D8A-4423-8DE1-28E5EB50F1B3}" dt="2023-03-16T04:29:03.020" v="438"/>
        <pc:sldMkLst>
          <pc:docMk/>
          <pc:sldMk cId="1753836023" sldId="2146847323"/>
        </pc:sldMkLst>
      </pc:sldChg>
      <pc:sldChg chg="modTransition">
        <pc:chgData name="Rahul Nair" userId="4a64821b-8a29-4cbe-80c1-d9771e59f4e8" providerId="ADAL" clId="{6E8247E5-4D8A-4423-8DE1-28E5EB50F1B3}" dt="2023-03-16T04:29:03.020" v="438"/>
        <pc:sldMkLst>
          <pc:docMk/>
          <pc:sldMk cId="2965359670" sldId="2146847324"/>
        </pc:sldMkLst>
      </pc:sldChg>
      <pc:sldChg chg="modTransition">
        <pc:chgData name="Rahul Nair" userId="4a64821b-8a29-4cbe-80c1-d9771e59f4e8" providerId="ADAL" clId="{6E8247E5-4D8A-4423-8DE1-28E5EB50F1B3}" dt="2023-03-16T04:29:03.020" v="438"/>
        <pc:sldMkLst>
          <pc:docMk/>
          <pc:sldMk cId="3242076347" sldId="2146847333"/>
        </pc:sldMkLst>
      </pc:sldChg>
      <pc:sldChg chg="modTransition">
        <pc:chgData name="Rahul Nair" userId="4a64821b-8a29-4cbe-80c1-d9771e59f4e8" providerId="ADAL" clId="{6E8247E5-4D8A-4423-8DE1-28E5EB50F1B3}" dt="2023-03-16T04:29:03.020" v="438"/>
        <pc:sldMkLst>
          <pc:docMk/>
          <pc:sldMk cId="2925296322" sldId="2146847348"/>
        </pc:sldMkLst>
      </pc:sldChg>
      <pc:sldChg chg="modTransition">
        <pc:chgData name="Rahul Nair" userId="4a64821b-8a29-4cbe-80c1-d9771e59f4e8" providerId="ADAL" clId="{6E8247E5-4D8A-4423-8DE1-28E5EB50F1B3}" dt="2023-03-16T04:29:03.020" v="438"/>
        <pc:sldMkLst>
          <pc:docMk/>
          <pc:sldMk cId="4046441085" sldId="2146847350"/>
        </pc:sldMkLst>
      </pc:sldChg>
      <pc:sldChg chg="modSp modTransition">
        <pc:chgData name="Rahul Nair" userId="4a64821b-8a29-4cbe-80c1-d9771e59f4e8" providerId="ADAL" clId="{6E8247E5-4D8A-4423-8DE1-28E5EB50F1B3}" dt="2023-03-16T04:29:03.020" v="438"/>
        <pc:sldMkLst>
          <pc:docMk/>
          <pc:sldMk cId="3174255600" sldId="2146847351"/>
        </pc:sldMkLst>
        <pc:graphicFrameChg chg="mod">
          <ac:chgData name="Rahul Nair" userId="4a64821b-8a29-4cbe-80c1-d9771e59f4e8" providerId="ADAL" clId="{6E8247E5-4D8A-4423-8DE1-28E5EB50F1B3}" dt="2023-03-16T04:20:33.564" v="411"/>
          <ac:graphicFrameMkLst>
            <pc:docMk/>
            <pc:sldMk cId="3174255600" sldId="2146847351"/>
            <ac:graphicFrameMk id="20" creationId="{42B151DE-9E7A-1CEE-7B5F-EAA3CEA1C9D3}"/>
          </ac:graphicFrameMkLst>
        </pc:graphicFrameChg>
      </pc:sldChg>
      <pc:sldChg chg="modTransition">
        <pc:chgData name="Rahul Nair" userId="4a64821b-8a29-4cbe-80c1-d9771e59f4e8" providerId="ADAL" clId="{6E8247E5-4D8A-4423-8DE1-28E5EB50F1B3}" dt="2023-03-16T04:29:03.020" v="438"/>
        <pc:sldMkLst>
          <pc:docMk/>
          <pc:sldMk cId="4153143526" sldId="2146847352"/>
        </pc:sldMkLst>
      </pc:sldChg>
      <pc:sldChg chg="modTransition">
        <pc:chgData name="Rahul Nair" userId="4a64821b-8a29-4cbe-80c1-d9771e59f4e8" providerId="ADAL" clId="{6E8247E5-4D8A-4423-8DE1-28E5EB50F1B3}" dt="2023-03-16T04:29:03.020" v="438"/>
        <pc:sldMkLst>
          <pc:docMk/>
          <pc:sldMk cId="3063282392" sldId="2146847354"/>
        </pc:sldMkLst>
      </pc:sldChg>
      <pc:sldChg chg="modTransition">
        <pc:chgData name="Rahul Nair" userId="4a64821b-8a29-4cbe-80c1-d9771e59f4e8" providerId="ADAL" clId="{6E8247E5-4D8A-4423-8DE1-28E5EB50F1B3}" dt="2023-03-16T04:29:03.020" v="438"/>
        <pc:sldMkLst>
          <pc:docMk/>
          <pc:sldMk cId="3346830388" sldId="2146847355"/>
        </pc:sldMkLst>
      </pc:sldChg>
      <pc:sldChg chg="modTransition">
        <pc:chgData name="Rahul Nair" userId="4a64821b-8a29-4cbe-80c1-d9771e59f4e8" providerId="ADAL" clId="{6E8247E5-4D8A-4423-8DE1-28E5EB50F1B3}" dt="2023-03-16T04:29:03.020" v="438"/>
        <pc:sldMkLst>
          <pc:docMk/>
          <pc:sldMk cId="2070956367" sldId="2146847360"/>
        </pc:sldMkLst>
      </pc:sldChg>
      <pc:sldChg chg="modTransition">
        <pc:chgData name="Rahul Nair" userId="4a64821b-8a29-4cbe-80c1-d9771e59f4e8" providerId="ADAL" clId="{6E8247E5-4D8A-4423-8DE1-28E5EB50F1B3}" dt="2023-03-16T04:29:03.020" v="438"/>
        <pc:sldMkLst>
          <pc:docMk/>
          <pc:sldMk cId="2810265617" sldId="2146847361"/>
        </pc:sldMkLst>
      </pc:sldChg>
      <pc:sldChg chg="modTransition">
        <pc:chgData name="Rahul Nair" userId="4a64821b-8a29-4cbe-80c1-d9771e59f4e8" providerId="ADAL" clId="{6E8247E5-4D8A-4423-8DE1-28E5EB50F1B3}" dt="2023-03-16T04:29:03.020" v="438"/>
        <pc:sldMkLst>
          <pc:docMk/>
          <pc:sldMk cId="3804590872" sldId="2146847366"/>
        </pc:sldMkLst>
      </pc:sldChg>
      <pc:sldChg chg="addSp delSp modSp mod modTransition">
        <pc:chgData name="Rahul Nair" userId="4a64821b-8a29-4cbe-80c1-d9771e59f4e8" providerId="ADAL" clId="{6E8247E5-4D8A-4423-8DE1-28E5EB50F1B3}" dt="2023-03-21T04:24:22.420" v="535" actId="1037"/>
        <pc:sldMkLst>
          <pc:docMk/>
          <pc:sldMk cId="839506440" sldId="2146847368"/>
        </pc:sldMkLst>
        <pc:spChg chg="add del mod">
          <ac:chgData name="Rahul Nair" userId="4a64821b-8a29-4cbe-80c1-d9771e59f4e8" providerId="ADAL" clId="{6E8247E5-4D8A-4423-8DE1-28E5EB50F1B3}" dt="2023-03-15T11:39:12.363" v="9" actId="478"/>
          <ac:spMkLst>
            <pc:docMk/>
            <pc:sldMk cId="839506440" sldId="2146847368"/>
            <ac:spMk id="7" creationId="{F6B362E2-60A9-A8F1-FBD7-6078A8B65262}"/>
          </ac:spMkLst>
        </pc:spChg>
        <pc:spChg chg="mod">
          <ac:chgData name="Rahul Nair" userId="4a64821b-8a29-4cbe-80c1-d9771e59f4e8" providerId="ADAL" clId="{6E8247E5-4D8A-4423-8DE1-28E5EB50F1B3}" dt="2023-03-15T11:39:38.740" v="27" actId="962"/>
          <ac:spMkLst>
            <pc:docMk/>
            <pc:sldMk cId="839506440" sldId="2146847368"/>
            <ac:spMk id="11" creationId="{C647FE29-699F-43D8-905C-E30FBCEC3D64}"/>
          </ac:spMkLst>
        </pc:spChg>
        <pc:spChg chg="add del mod">
          <ac:chgData name="Rahul Nair" userId="4a64821b-8a29-4cbe-80c1-d9771e59f4e8" providerId="ADAL" clId="{6E8247E5-4D8A-4423-8DE1-28E5EB50F1B3}" dt="2023-03-15T11:39:41.117" v="28" actId="478"/>
          <ac:spMkLst>
            <pc:docMk/>
            <pc:sldMk cId="839506440" sldId="2146847368"/>
            <ac:spMk id="14" creationId="{D93F2CBA-9170-4F1E-99EA-58F9D9B0F416}"/>
          </ac:spMkLst>
        </pc:spChg>
        <pc:spChg chg="add del mod">
          <ac:chgData name="Rahul Nair" userId="4a64821b-8a29-4cbe-80c1-d9771e59f4e8" providerId="ADAL" clId="{6E8247E5-4D8A-4423-8DE1-28E5EB50F1B3}" dt="2023-03-15T11:40:17.413" v="33" actId="478"/>
          <ac:spMkLst>
            <pc:docMk/>
            <pc:sldMk cId="839506440" sldId="2146847368"/>
            <ac:spMk id="30" creationId="{8ABDD21B-3E54-FBC8-BC52-41BC40B6A89E}"/>
          </ac:spMkLst>
        </pc:spChg>
        <pc:spChg chg="add del mod">
          <ac:chgData name="Rahul Nair" userId="4a64821b-8a29-4cbe-80c1-d9771e59f4e8" providerId="ADAL" clId="{6E8247E5-4D8A-4423-8DE1-28E5EB50F1B3}" dt="2023-03-15T11:50:28.577" v="50" actId="478"/>
          <ac:spMkLst>
            <pc:docMk/>
            <pc:sldMk cId="839506440" sldId="2146847368"/>
            <ac:spMk id="37" creationId="{8AA4FB72-17FC-7E54-3120-CBF9FD313BF3}"/>
          </ac:spMkLst>
        </pc:spChg>
        <pc:grpChg chg="del mod">
          <ac:chgData name="Rahul Nair" userId="4a64821b-8a29-4cbe-80c1-d9771e59f4e8" providerId="ADAL" clId="{6E8247E5-4D8A-4423-8DE1-28E5EB50F1B3}" dt="2023-03-15T11:38:30.091" v="4" actId="478"/>
          <ac:grpSpMkLst>
            <pc:docMk/>
            <pc:sldMk cId="839506440" sldId="2146847368"/>
            <ac:grpSpMk id="27" creationId="{649B74DB-B72E-44BB-662F-5C28D80178B7}"/>
          </ac:grpSpMkLst>
        </pc:grpChg>
        <pc:picChg chg="mod">
          <ac:chgData name="Rahul Nair" userId="4a64821b-8a29-4cbe-80c1-d9771e59f4e8" providerId="ADAL" clId="{6E8247E5-4D8A-4423-8DE1-28E5EB50F1B3}" dt="2023-03-15T11:38:20.573" v="3" actId="1076"/>
          <ac:picMkLst>
            <pc:docMk/>
            <pc:sldMk cId="839506440" sldId="2146847368"/>
            <ac:picMk id="3" creationId="{CF77E12A-D03F-47D1-9C77-465B6C89E37C}"/>
          </ac:picMkLst>
        </pc:picChg>
        <pc:picChg chg="add mod">
          <ac:chgData name="Rahul Nair" userId="4a64821b-8a29-4cbe-80c1-d9771e59f4e8" providerId="ADAL" clId="{6E8247E5-4D8A-4423-8DE1-28E5EB50F1B3}" dt="2023-03-21T04:24:22.420" v="535" actId="1037"/>
          <ac:picMkLst>
            <pc:docMk/>
            <pc:sldMk cId="839506440" sldId="2146847368"/>
            <ac:picMk id="5" creationId="{C22526F2-ADC9-11B0-F844-15CC6033B3F2}"/>
          </ac:picMkLst>
        </pc:picChg>
        <pc:picChg chg="add mod">
          <ac:chgData name="Rahul Nair" userId="4a64821b-8a29-4cbe-80c1-d9771e59f4e8" providerId="ADAL" clId="{6E8247E5-4D8A-4423-8DE1-28E5EB50F1B3}" dt="2023-03-21T04:24:22.420" v="535" actId="1037"/>
          <ac:picMkLst>
            <pc:docMk/>
            <pc:sldMk cId="839506440" sldId="2146847368"/>
            <ac:picMk id="6" creationId="{1DC6A0F2-6CC3-C97E-C335-2DAA8E8CD887}"/>
          </ac:picMkLst>
        </pc:picChg>
        <pc:picChg chg="mod">
          <ac:chgData name="Rahul Nair" userId="4a64821b-8a29-4cbe-80c1-d9771e59f4e8" providerId="ADAL" clId="{6E8247E5-4D8A-4423-8DE1-28E5EB50F1B3}" dt="2023-03-15T11:38:20.573" v="3" actId="1076"/>
          <ac:picMkLst>
            <pc:docMk/>
            <pc:sldMk cId="839506440" sldId="2146847368"/>
            <ac:picMk id="8" creationId="{5C0F5097-8D7A-1140-A4D0-59460ABB746A}"/>
          </ac:picMkLst>
        </pc:picChg>
        <pc:picChg chg="mod">
          <ac:chgData name="Rahul Nair" userId="4a64821b-8a29-4cbe-80c1-d9771e59f4e8" providerId="ADAL" clId="{6E8247E5-4D8A-4423-8DE1-28E5EB50F1B3}" dt="2023-03-15T11:38:20.573" v="3" actId="1076"/>
          <ac:picMkLst>
            <pc:docMk/>
            <pc:sldMk cId="839506440" sldId="2146847368"/>
            <ac:picMk id="9" creationId="{41AD4662-3A10-73F6-C2FF-23C3A06B3DE1}"/>
          </ac:picMkLst>
        </pc:picChg>
        <pc:picChg chg="add mod">
          <ac:chgData name="Rahul Nair" userId="4a64821b-8a29-4cbe-80c1-d9771e59f4e8" providerId="ADAL" clId="{6E8247E5-4D8A-4423-8DE1-28E5EB50F1B3}" dt="2023-03-21T04:24:22.420" v="535" actId="1037"/>
          <ac:picMkLst>
            <pc:docMk/>
            <pc:sldMk cId="839506440" sldId="2146847368"/>
            <ac:picMk id="13" creationId="{17337365-3F57-4A80-CDE0-7C6B411B503E}"/>
          </ac:picMkLst>
        </pc:picChg>
        <pc:picChg chg="mod">
          <ac:chgData name="Rahul Nair" userId="4a64821b-8a29-4cbe-80c1-d9771e59f4e8" providerId="ADAL" clId="{6E8247E5-4D8A-4423-8DE1-28E5EB50F1B3}" dt="2023-03-15T11:38:20.573" v="3" actId="1076"/>
          <ac:picMkLst>
            <pc:docMk/>
            <pc:sldMk cId="839506440" sldId="2146847368"/>
            <ac:picMk id="16" creationId="{674D9641-E289-1C6F-DF2A-AB4C192BB990}"/>
          </ac:picMkLst>
        </pc:picChg>
        <pc:picChg chg="mod">
          <ac:chgData name="Rahul Nair" userId="4a64821b-8a29-4cbe-80c1-d9771e59f4e8" providerId="ADAL" clId="{6E8247E5-4D8A-4423-8DE1-28E5EB50F1B3}" dt="2023-03-15T11:38:20.573" v="3" actId="1076"/>
          <ac:picMkLst>
            <pc:docMk/>
            <pc:sldMk cId="839506440" sldId="2146847368"/>
            <ac:picMk id="20" creationId="{AF20D3D2-0BA2-ED05-937B-4B2934637FA1}"/>
          </ac:picMkLst>
        </pc:picChg>
        <pc:picChg chg="mod">
          <ac:chgData name="Rahul Nair" userId="4a64821b-8a29-4cbe-80c1-d9771e59f4e8" providerId="ADAL" clId="{6E8247E5-4D8A-4423-8DE1-28E5EB50F1B3}" dt="2023-03-15T11:38:20.573" v="3" actId="1076"/>
          <ac:picMkLst>
            <pc:docMk/>
            <pc:sldMk cId="839506440" sldId="2146847368"/>
            <ac:picMk id="21" creationId="{F65AD1E7-2A9C-C0F9-B49A-05376AE4B905}"/>
          </ac:picMkLst>
        </pc:picChg>
        <pc:picChg chg="mod">
          <ac:chgData name="Rahul Nair" userId="4a64821b-8a29-4cbe-80c1-d9771e59f4e8" providerId="ADAL" clId="{6E8247E5-4D8A-4423-8DE1-28E5EB50F1B3}" dt="2023-03-15T11:38:20.573" v="3" actId="1076"/>
          <ac:picMkLst>
            <pc:docMk/>
            <pc:sldMk cId="839506440" sldId="2146847368"/>
            <ac:picMk id="22" creationId="{F3BA7679-99F3-BF38-E9C9-96B428BF0888}"/>
          </ac:picMkLst>
        </pc:picChg>
        <pc:picChg chg="mod">
          <ac:chgData name="Rahul Nair" userId="4a64821b-8a29-4cbe-80c1-d9771e59f4e8" providerId="ADAL" clId="{6E8247E5-4D8A-4423-8DE1-28E5EB50F1B3}" dt="2023-03-15T11:38:20.573" v="3" actId="1076"/>
          <ac:picMkLst>
            <pc:docMk/>
            <pc:sldMk cId="839506440" sldId="2146847368"/>
            <ac:picMk id="23" creationId="{220EB5AD-0D2C-44F1-F507-4A3F8AAE8493}"/>
          </ac:picMkLst>
        </pc:picChg>
        <pc:picChg chg="mod">
          <ac:chgData name="Rahul Nair" userId="4a64821b-8a29-4cbe-80c1-d9771e59f4e8" providerId="ADAL" clId="{6E8247E5-4D8A-4423-8DE1-28E5EB50F1B3}" dt="2023-03-15T11:38:20.573" v="3" actId="1076"/>
          <ac:picMkLst>
            <pc:docMk/>
            <pc:sldMk cId="839506440" sldId="2146847368"/>
            <ac:picMk id="24" creationId="{E50D4579-6E72-8E29-C086-358073672344}"/>
          </ac:picMkLst>
        </pc:picChg>
        <pc:picChg chg="mod">
          <ac:chgData name="Rahul Nair" userId="4a64821b-8a29-4cbe-80c1-d9771e59f4e8" providerId="ADAL" clId="{6E8247E5-4D8A-4423-8DE1-28E5EB50F1B3}" dt="2023-03-15T11:38:20.573" v="3" actId="1076"/>
          <ac:picMkLst>
            <pc:docMk/>
            <pc:sldMk cId="839506440" sldId="2146847368"/>
            <ac:picMk id="25" creationId="{A2A25BFC-1A2F-9905-FF5A-5C1CDC72C615}"/>
          </ac:picMkLst>
        </pc:picChg>
        <pc:picChg chg="mod">
          <ac:chgData name="Rahul Nair" userId="4a64821b-8a29-4cbe-80c1-d9771e59f4e8" providerId="ADAL" clId="{6E8247E5-4D8A-4423-8DE1-28E5EB50F1B3}" dt="2023-03-15T11:38:20.573" v="3" actId="1076"/>
          <ac:picMkLst>
            <pc:docMk/>
            <pc:sldMk cId="839506440" sldId="2146847368"/>
            <ac:picMk id="26" creationId="{47C99B70-4194-925A-92E1-07D358B6CAD1}"/>
          </ac:picMkLst>
        </pc:picChg>
        <pc:picChg chg="add mod">
          <ac:chgData name="Rahul Nair" userId="4a64821b-8a29-4cbe-80c1-d9771e59f4e8" providerId="ADAL" clId="{6E8247E5-4D8A-4423-8DE1-28E5EB50F1B3}" dt="2023-03-21T04:24:22.420" v="535" actId="1037"/>
          <ac:picMkLst>
            <pc:docMk/>
            <pc:sldMk cId="839506440" sldId="2146847368"/>
            <ac:picMk id="29" creationId="{76D5362C-2E14-D894-19E1-8AA62DE84173}"/>
          </ac:picMkLst>
        </pc:picChg>
        <pc:picChg chg="add mod">
          <ac:chgData name="Rahul Nair" userId="4a64821b-8a29-4cbe-80c1-d9771e59f4e8" providerId="ADAL" clId="{6E8247E5-4D8A-4423-8DE1-28E5EB50F1B3}" dt="2023-03-21T04:24:22.420" v="535" actId="1037"/>
          <ac:picMkLst>
            <pc:docMk/>
            <pc:sldMk cId="839506440" sldId="2146847368"/>
            <ac:picMk id="32" creationId="{84B758D6-7229-AC24-895D-4C773A3EF0EC}"/>
          </ac:picMkLst>
        </pc:picChg>
        <pc:picChg chg="add del mod">
          <ac:chgData name="Rahul Nair" userId="4a64821b-8a29-4cbe-80c1-d9771e59f4e8" providerId="ADAL" clId="{6E8247E5-4D8A-4423-8DE1-28E5EB50F1B3}" dt="2023-03-15T11:49:56.037" v="48" actId="478"/>
          <ac:picMkLst>
            <pc:docMk/>
            <pc:sldMk cId="839506440" sldId="2146847368"/>
            <ac:picMk id="34" creationId="{4796E0FB-D54A-3463-10AF-C20825B2F156}"/>
          </ac:picMkLst>
        </pc:picChg>
        <pc:picChg chg="add del mod">
          <ac:chgData name="Rahul Nair" userId="4a64821b-8a29-4cbe-80c1-d9771e59f4e8" providerId="ADAL" clId="{6E8247E5-4D8A-4423-8DE1-28E5EB50F1B3}" dt="2023-03-15T11:50:28.577" v="50" actId="478"/>
          <ac:picMkLst>
            <pc:docMk/>
            <pc:sldMk cId="839506440" sldId="2146847368"/>
            <ac:picMk id="36" creationId="{548A9F6C-4373-4A19-2E64-B8E1B84449A5}"/>
          </ac:picMkLst>
        </pc:picChg>
        <pc:picChg chg="add del mod">
          <ac:chgData name="Rahul Nair" userId="4a64821b-8a29-4cbe-80c1-d9771e59f4e8" providerId="ADAL" clId="{6E8247E5-4D8A-4423-8DE1-28E5EB50F1B3}" dt="2023-03-15T11:51:08.986" v="52" actId="478"/>
          <ac:picMkLst>
            <pc:docMk/>
            <pc:sldMk cId="839506440" sldId="2146847368"/>
            <ac:picMk id="39" creationId="{58412AEE-02B9-FB2F-B427-F3FE9DBB34DF}"/>
          </ac:picMkLst>
        </pc:picChg>
        <pc:picChg chg="add mod">
          <ac:chgData name="Rahul Nair" userId="4a64821b-8a29-4cbe-80c1-d9771e59f4e8" providerId="ADAL" clId="{6E8247E5-4D8A-4423-8DE1-28E5EB50F1B3}" dt="2023-03-21T04:24:22.420" v="535" actId="1037"/>
          <ac:picMkLst>
            <pc:docMk/>
            <pc:sldMk cId="839506440" sldId="2146847368"/>
            <ac:picMk id="41" creationId="{D8092291-B066-303C-9F0A-71F14482695A}"/>
          </ac:picMkLst>
        </pc:picChg>
      </pc:sldChg>
      <pc:sldChg chg="modTransition">
        <pc:chgData name="Rahul Nair" userId="4a64821b-8a29-4cbe-80c1-d9771e59f4e8" providerId="ADAL" clId="{6E8247E5-4D8A-4423-8DE1-28E5EB50F1B3}" dt="2023-03-16T04:29:03.020" v="438"/>
        <pc:sldMkLst>
          <pc:docMk/>
          <pc:sldMk cId="1712869970" sldId="2146847370"/>
        </pc:sldMkLst>
      </pc:sldChg>
      <pc:sldChg chg="modTransition">
        <pc:chgData name="Rahul Nair" userId="4a64821b-8a29-4cbe-80c1-d9771e59f4e8" providerId="ADAL" clId="{6E8247E5-4D8A-4423-8DE1-28E5EB50F1B3}" dt="2023-03-16T04:29:03.020" v="438"/>
        <pc:sldMkLst>
          <pc:docMk/>
          <pc:sldMk cId="1454237896" sldId="2146847371"/>
        </pc:sldMkLst>
      </pc:sldChg>
      <pc:sldChg chg="modTransition">
        <pc:chgData name="Rahul Nair" userId="4a64821b-8a29-4cbe-80c1-d9771e59f4e8" providerId="ADAL" clId="{6E8247E5-4D8A-4423-8DE1-28E5EB50F1B3}" dt="2023-03-16T04:29:03.020" v="438"/>
        <pc:sldMkLst>
          <pc:docMk/>
          <pc:sldMk cId="1494321304" sldId="2146847382"/>
        </pc:sldMkLst>
      </pc:sldChg>
      <pc:sldChg chg="modTransition">
        <pc:chgData name="Rahul Nair" userId="4a64821b-8a29-4cbe-80c1-d9771e59f4e8" providerId="ADAL" clId="{6E8247E5-4D8A-4423-8DE1-28E5EB50F1B3}" dt="2023-03-16T04:29:03.020" v="438"/>
        <pc:sldMkLst>
          <pc:docMk/>
          <pc:sldMk cId="1967590158" sldId="2146847383"/>
        </pc:sldMkLst>
      </pc:sldChg>
      <pc:sldChg chg="modTransition">
        <pc:chgData name="Rahul Nair" userId="4a64821b-8a29-4cbe-80c1-d9771e59f4e8" providerId="ADAL" clId="{6E8247E5-4D8A-4423-8DE1-28E5EB50F1B3}" dt="2023-03-16T04:29:03.020" v="438"/>
        <pc:sldMkLst>
          <pc:docMk/>
          <pc:sldMk cId="1356189851" sldId="2146847384"/>
        </pc:sldMkLst>
      </pc:sldChg>
      <pc:sldChg chg="modTransition">
        <pc:chgData name="Rahul Nair" userId="4a64821b-8a29-4cbe-80c1-d9771e59f4e8" providerId="ADAL" clId="{6E8247E5-4D8A-4423-8DE1-28E5EB50F1B3}" dt="2023-03-16T04:29:03.020" v="438"/>
        <pc:sldMkLst>
          <pc:docMk/>
          <pc:sldMk cId="729851884" sldId="2146847386"/>
        </pc:sldMkLst>
      </pc:sldChg>
      <pc:sldChg chg="modTransition">
        <pc:chgData name="Rahul Nair" userId="4a64821b-8a29-4cbe-80c1-d9771e59f4e8" providerId="ADAL" clId="{6E8247E5-4D8A-4423-8DE1-28E5EB50F1B3}" dt="2023-03-16T04:29:03.020" v="438"/>
        <pc:sldMkLst>
          <pc:docMk/>
          <pc:sldMk cId="2666153543" sldId="2146847387"/>
        </pc:sldMkLst>
      </pc:sldChg>
      <pc:sldChg chg="modTransition">
        <pc:chgData name="Rahul Nair" userId="4a64821b-8a29-4cbe-80c1-d9771e59f4e8" providerId="ADAL" clId="{6E8247E5-4D8A-4423-8DE1-28E5EB50F1B3}" dt="2023-03-16T04:29:03.020" v="438"/>
        <pc:sldMkLst>
          <pc:docMk/>
          <pc:sldMk cId="2648879030" sldId="2146847388"/>
        </pc:sldMkLst>
      </pc:sldChg>
      <pc:sldChg chg="modTransition">
        <pc:chgData name="Rahul Nair" userId="4a64821b-8a29-4cbe-80c1-d9771e59f4e8" providerId="ADAL" clId="{6E8247E5-4D8A-4423-8DE1-28E5EB50F1B3}" dt="2023-03-16T04:29:03.020" v="438"/>
        <pc:sldMkLst>
          <pc:docMk/>
          <pc:sldMk cId="1431374649" sldId="2146847389"/>
        </pc:sldMkLst>
      </pc:sldChg>
      <pc:sldChg chg="modTransition">
        <pc:chgData name="Rahul Nair" userId="4a64821b-8a29-4cbe-80c1-d9771e59f4e8" providerId="ADAL" clId="{6E8247E5-4D8A-4423-8DE1-28E5EB50F1B3}" dt="2023-03-16T04:29:03.020" v="438"/>
        <pc:sldMkLst>
          <pc:docMk/>
          <pc:sldMk cId="1640574012" sldId="2146847390"/>
        </pc:sldMkLst>
      </pc:sldChg>
      <pc:sldChg chg="add del">
        <pc:chgData name="Rahul Nair" userId="4a64821b-8a29-4cbe-80c1-d9771e59f4e8" providerId="ADAL" clId="{6E8247E5-4D8A-4423-8DE1-28E5EB50F1B3}" dt="2023-03-15T12:04:13.549" v="79"/>
        <pc:sldMkLst>
          <pc:docMk/>
          <pc:sldMk cId="1236934137" sldId="2146847391"/>
        </pc:sldMkLst>
      </pc:sldChg>
      <pc:sldChg chg="add del">
        <pc:chgData name="Rahul Nair" userId="4a64821b-8a29-4cbe-80c1-d9771e59f4e8" providerId="ADAL" clId="{6E8247E5-4D8A-4423-8DE1-28E5EB50F1B3}" dt="2023-03-15T12:04:50.511" v="81"/>
        <pc:sldMkLst>
          <pc:docMk/>
          <pc:sldMk cId="2547612923" sldId="2146847391"/>
        </pc:sldMkLst>
      </pc:sldChg>
      <pc:sldChg chg="addSp delSp modSp add mod modTransition">
        <pc:chgData name="Rahul Nair" userId="4a64821b-8a29-4cbe-80c1-d9771e59f4e8" providerId="ADAL" clId="{6E8247E5-4D8A-4423-8DE1-28E5EB50F1B3}" dt="2023-03-16T04:29:03.020" v="438"/>
        <pc:sldMkLst>
          <pc:docMk/>
          <pc:sldMk cId="3049382664" sldId="2146847391"/>
        </pc:sldMkLst>
        <pc:spChg chg="del">
          <ac:chgData name="Rahul Nair" userId="4a64821b-8a29-4cbe-80c1-d9771e59f4e8" providerId="ADAL" clId="{6E8247E5-4D8A-4423-8DE1-28E5EB50F1B3}" dt="2023-03-15T12:08:58" v="118" actId="478"/>
          <ac:spMkLst>
            <pc:docMk/>
            <pc:sldMk cId="3049382664" sldId="2146847391"/>
            <ac:spMk id="3" creationId="{1E210FCC-83A7-999C-9B6A-0123E36CC12C}"/>
          </ac:spMkLst>
        </pc:spChg>
        <pc:spChg chg="add mod">
          <ac:chgData name="Rahul Nair" userId="4a64821b-8a29-4cbe-80c1-d9771e59f4e8" providerId="ADAL" clId="{6E8247E5-4D8A-4423-8DE1-28E5EB50F1B3}" dt="2023-03-16T04:21:03.924" v="412" actId="113"/>
          <ac:spMkLst>
            <pc:docMk/>
            <pc:sldMk cId="3049382664" sldId="2146847391"/>
            <ac:spMk id="5" creationId="{D38F580D-2AA9-3EF6-F7F1-323F7864CE70}"/>
          </ac:spMkLst>
        </pc:spChg>
        <pc:spChg chg="mod">
          <ac:chgData name="Rahul Nair" userId="4a64821b-8a29-4cbe-80c1-d9771e59f4e8" providerId="ADAL" clId="{6E8247E5-4D8A-4423-8DE1-28E5EB50F1B3}" dt="2023-03-15T13:47:20.628" v="345" actId="20577"/>
          <ac:spMkLst>
            <pc:docMk/>
            <pc:sldMk cId="3049382664" sldId="2146847391"/>
            <ac:spMk id="13" creationId="{BA76E239-B4EE-4B62-BCA5-91CC744C8C79}"/>
          </ac:spMkLst>
        </pc:spChg>
        <pc:graphicFrameChg chg="add mod modGraphic">
          <ac:chgData name="Rahul Nair" userId="4a64821b-8a29-4cbe-80c1-d9771e59f4e8" providerId="ADAL" clId="{6E8247E5-4D8A-4423-8DE1-28E5EB50F1B3}" dt="2023-03-15T13:58:47.783" v="410" actId="20577"/>
          <ac:graphicFrameMkLst>
            <pc:docMk/>
            <pc:sldMk cId="3049382664" sldId="2146847391"/>
            <ac:graphicFrameMk id="4" creationId="{BA41EA58-6DC8-FEE9-6093-6BAA00A26A98}"/>
          </ac:graphicFrameMkLst>
        </pc:graphicFrameChg>
        <pc:picChg chg="del">
          <ac:chgData name="Rahul Nair" userId="4a64821b-8a29-4cbe-80c1-d9771e59f4e8" providerId="ADAL" clId="{6E8247E5-4D8A-4423-8DE1-28E5EB50F1B3}" dt="2023-03-15T12:05:01.995" v="83" actId="478"/>
          <ac:picMkLst>
            <pc:docMk/>
            <pc:sldMk cId="3049382664" sldId="2146847391"/>
            <ac:picMk id="9" creationId="{E3A99459-A87A-298F-D535-23BE83A11D0F}"/>
          </ac:picMkLst>
        </pc:picChg>
      </pc:sldChg>
      <pc:sldChg chg="delSp modSp add mod modTransition">
        <pc:chgData name="Rahul Nair" userId="4a64821b-8a29-4cbe-80c1-d9771e59f4e8" providerId="ADAL" clId="{6E8247E5-4D8A-4423-8DE1-28E5EB50F1B3}" dt="2023-03-16T04:29:03.020" v="438"/>
        <pc:sldMkLst>
          <pc:docMk/>
          <pc:sldMk cId="1937055616" sldId="2146847392"/>
        </pc:sldMkLst>
        <pc:spChg chg="del mod">
          <ac:chgData name="Rahul Nair" userId="4a64821b-8a29-4cbe-80c1-d9771e59f4e8" providerId="ADAL" clId="{6E8247E5-4D8A-4423-8DE1-28E5EB50F1B3}" dt="2023-03-15T13:47:01.802" v="339" actId="478"/>
          <ac:spMkLst>
            <pc:docMk/>
            <pc:sldMk cId="1937055616" sldId="2146847392"/>
            <ac:spMk id="5" creationId="{D38F580D-2AA9-3EF6-F7F1-323F7864CE70}"/>
          </ac:spMkLst>
        </pc:spChg>
        <pc:spChg chg="mod">
          <ac:chgData name="Rahul Nair" userId="4a64821b-8a29-4cbe-80c1-d9771e59f4e8" providerId="ADAL" clId="{6E8247E5-4D8A-4423-8DE1-28E5EB50F1B3}" dt="2023-03-15T13:47:27.571" v="350" actId="20577"/>
          <ac:spMkLst>
            <pc:docMk/>
            <pc:sldMk cId="1937055616" sldId="2146847392"/>
            <ac:spMk id="13" creationId="{BA76E239-B4EE-4B62-BCA5-91CC744C8C79}"/>
          </ac:spMkLst>
        </pc:spChg>
        <pc:graphicFrameChg chg="mod modGraphic">
          <ac:chgData name="Rahul Nair" userId="4a64821b-8a29-4cbe-80c1-d9771e59f4e8" providerId="ADAL" clId="{6E8247E5-4D8A-4423-8DE1-28E5EB50F1B3}" dt="2023-03-15T13:56:40.115" v="394"/>
          <ac:graphicFrameMkLst>
            <pc:docMk/>
            <pc:sldMk cId="1937055616" sldId="2146847392"/>
            <ac:graphicFrameMk id="4" creationId="{BA41EA58-6DC8-FEE9-6093-6BAA00A26A98}"/>
          </ac:graphicFrameMkLst>
        </pc:graphicFrameChg>
      </pc:sldChg>
      <pc:sldChg chg="modSp add mod modTransition">
        <pc:chgData name="Rahul Nair" userId="4a64821b-8a29-4cbe-80c1-d9771e59f4e8" providerId="ADAL" clId="{6E8247E5-4D8A-4423-8DE1-28E5EB50F1B3}" dt="2023-03-16T04:29:03.020" v="438"/>
        <pc:sldMkLst>
          <pc:docMk/>
          <pc:sldMk cId="2167088992" sldId="2146847393"/>
        </pc:sldMkLst>
        <pc:spChg chg="mod">
          <ac:chgData name="Rahul Nair" userId="4a64821b-8a29-4cbe-80c1-d9771e59f4e8" providerId="ADAL" clId="{6E8247E5-4D8A-4423-8DE1-28E5EB50F1B3}" dt="2023-03-15T13:51:59.061" v="371" actId="20577"/>
          <ac:spMkLst>
            <pc:docMk/>
            <pc:sldMk cId="2167088992" sldId="2146847393"/>
            <ac:spMk id="13" creationId="{BA76E239-B4EE-4B62-BCA5-91CC744C8C79}"/>
          </ac:spMkLst>
        </pc:spChg>
        <pc:graphicFrameChg chg="mod modGraphic">
          <ac:chgData name="Rahul Nair" userId="4a64821b-8a29-4cbe-80c1-d9771e59f4e8" providerId="ADAL" clId="{6E8247E5-4D8A-4423-8DE1-28E5EB50F1B3}" dt="2023-03-16T04:23:56.395" v="415" actId="20577"/>
          <ac:graphicFrameMkLst>
            <pc:docMk/>
            <pc:sldMk cId="2167088992" sldId="2146847393"/>
            <ac:graphicFrameMk id="4" creationId="{BA41EA58-6DC8-FEE9-6093-6BAA00A26A98}"/>
          </ac:graphicFrameMkLst>
        </pc:graphicFrameChg>
      </pc:sldChg>
    </pc:docChg>
  </pc:docChgLst>
  <pc:docChgLst>
    <pc:chgData name="Rahul Nair" userId="4a64821b-8a29-4cbe-80c1-d9771e59f4e8" providerId="ADAL" clId="{E5C33E9C-2221-4D2F-8A04-11195CD8C4F5}"/>
    <pc:docChg chg="modSld">
      <pc:chgData name="Rahul Nair" userId="4a64821b-8a29-4cbe-80c1-d9771e59f4e8" providerId="ADAL" clId="{E5C33E9C-2221-4D2F-8A04-11195CD8C4F5}" dt="2023-02-26T04:22:52.936" v="6" actId="6549"/>
      <pc:docMkLst>
        <pc:docMk/>
      </pc:docMkLst>
      <pc:sldChg chg="modSp mod">
        <pc:chgData name="Rahul Nair" userId="4a64821b-8a29-4cbe-80c1-d9771e59f4e8" providerId="ADAL" clId="{E5C33E9C-2221-4D2F-8A04-11195CD8C4F5}" dt="2023-02-26T04:22:52.936" v="6" actId="6549"/>
        <pc:sldMkLst>
          <pc:docMk/>
          <pc:sldMk cId="4139620572" sldId="2146846715"/>
        </pc:sldMkLst>
        <pc:spChg chg="mod">
          <ac:chgData name="Rahul Nair" userId="4a64821b-8a29-4cbe-80c1-d9771e59f4e8" providerId="ADAL" clId="{E5C33E9C-2221-4D2F-8A04-11195CD8C4F5}" dt="2023-02-26T04:22:52.936" v="6" actId="6549"/>
          <ac:spMkLst>
            <pc:docMk/>
            <pc:sldMk cId="4139620572" sldId="2146846715"/>
            <ac:spMk id="28" creationId="{066FAF3D-F7D5-CD02-F9E7-4B43F5A70EE3}"/>
          </ac:spMkLst>
        </pc:sp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diagrams/_rels/data5.xml.rels><?xml version="1.0" encoding="UTF-8" standalone="yes"?>
<Relationships xmlns="http://schemas.openxmlformats.org/package/2006/relationships"><Relationship Id="rId3" Type="http://schemas.openxmlformats.org/officeDocument/2006/relationships/hyperlink" Target="https://meraki.cisco.com/product/security-sd-wan/large-branch-campus-concentrator/mx450/" TargetMode="External"/><Relationship Id="rId2" Type="http://schemas.openxmlformats.org/officeDocument/2006/relationships/image" Target="../media/image45.jpg"/><Relationship Id="rId1" Type="http://schemas.openxmlformats.org/officeDocument/2006/relationships/image" Target="../media/image44.jpg"/><Relationship Id="rId4" Type="http://schemas.openxmlformats.org/officeDocument/2006/relationships/image" Target="../media/image46.png"/></Relationships>
</file>

<file path=ppt/diagrams/_rels/data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miadria.com/meraki-magic-for-the-video-security-world/" TargetMode="External"/><Relationship Id="rId1" Type="http://schemas.openxmlformats.org/officeDocument/2006/relationships/image" Target="../media/image47.png"/><Relationship Id="rId6" Type="http://schemas.openxmlformats.org/officeDocument/2006/relationships/hyperlink" Target="https://bouchecousue.com/blog/meraki-mt-capteurs-environnementaux-connectes/" TargetMode="External"/><Relationship Id="rId5" Type="http://schemas.openxmlformats.org/officeDocument/2006/relationships/image" Target="../media/image49.png"/><Relationship Id="rId4" Type="http://schemas.openxmlformats.org/officeDocument/2006/relationships/hyperlink" Target="https://www.corporatearmor.com/meraki-mg-series-cellular-gateways/" TargetMode="External"/></Relationships>
</file>

<file path=ppt/diagrams/_rels/drawing3.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image" Target="../media/image30.svg"/><Relationship Id="rId1" Type="http://schemas.openxmlformats.org/officeDocument/2006/relationships/image" Target="../media/image29.png"/><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svg"/><Relationship Id="rId9" Type="http://schemas.openxmlformats.org/officeDocument/2006/relationships/image" Target="../media/image37.png"/></Relationships>
</file>

<file path=ppt/diagrams/_rels/drawing5.xml.rels><?xml version="1.0" encoding="UTF-8" standalone="yes"?>
<Relationships xmlns="http://schemas.openxmlformats.org/package/2006/relationships"><Relationship Id="rId3" Type="http://schemas.openxmlformats.org/officeDocument/2006/relationships/hyperlink" Target="https://meraki.cisco.com/product/security-sd-wan/large-branch-campus-concentrator/mx450/" TargetMode="External"/><Relationship Id="rId2" Type="http://schemas.openxmlformats.org/officeDocument/2006/relationships/image" Target="../media/image45.jpg"/><Relationship Id="rId1" Type="http://schemas.openxmlformats.org/officeDocument/2006/relationships/image" Target="../media/image44.jpg"/><Relationship Id="rId4" Type="http://schemas.openxmlformats.org/officeDocument/2006/relationships/image" Target="../media/image46.png"/></Relationships>
</file>

<file path=ppt/diagrams/_rels/drawing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www.miadria.com/meraki-magic-for-the-video-security-world/" TargetMode="External"/><Relationship Id="rId1" Type="http://schemas.openxmlformats.org/officeDocument/2006/relationships/image" Target="../media/image47.png"/><Relationship Id="rId6" Type="http://schemas.openxmlformats.org/officeDocument/2006/relationships/hyperlink" Target="https://bouchecousue.com/blog/meraki-mt-capteurs-environnementaux-connectes/" TargetMode="External"/><Relationship Id="rId5" Type="http://schemas.openxmlformats.org/officeDocument/2006/relationships/image" Target="../media/image49.png"/><Relationship Id="rId4" Type="http://schemas.openxmlformats.org/officeDocument/2006/relationships/hyperlink" Target="https://www.corporatearmor.com/meraki-mg-series-cellular-gateways/" TargetMode="Externa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221001-D9CF-40B3-8085-35E68849166F}"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IN"/>
        </a:p>
      </dgm:t>
    </dgm:pt>
    <dgm:pt modelId="{23A9CB28-B60C-4295-9004-F8048E7F24DB}">
      <dgm:prSet custT="1"/>
      <dgm:spPr>
        <a:ln>
          <a:noFill/>
        </a:ln>
      </dgm:spPr>
      <dgm:t>
        <a:bodyPr/>
        <a:lstStyle/>
        <a:p>
          <a:r>
            <a:rPr lang="en-US" sz="2000" b="1" dirty="0">
              <a:latin typeface="Arial Nova" panose="020B0504020202020204" pitchFamily="34" charset="0"/>
              <a:cs typeface="Arial" panose="020B0604020202020204" pitchFamily="34" charset="0"/>
            </a:rPr>
            <a:t>Sify Overview</a:t>
          </a:r>
          <a:endParaRPr lang="en-IN" sz="2000" dirty="0">
            <a:latin typeface="Arial Nova" panose="020B0504020202020204" pitchFamily="34" charset="0"/>
            <a:cs typeface="Arial" panose="020B0604020202020204" pitchFamily="34" charset="0"/>
          </a:endParaRPr>
        </a:p>
      </dgm:t>
    </dgm:pt>
    <dgm:pt modelId="{ED869E96-0EF3-47FE-9A80-34CD4106747E}" type="par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6C5063BF-27AF-4F96-8EFE-6895CEFBA65B}" type="sibTrans" cxnId="{A0038BBC-B7E7-453A-87BE-E8F0372FFB55}">
      <dgm:prSet/>
      <dgm:spPr/>
      <dgm:t>
        <a:bodyPr/>
        <a:lstStyle/>
        <a:p>
          <a:endParaRPr lang="en-IN" sz="2000">
            <a:latin typeface="Arial" panose="020B0604020202020204" pitchFamily="34" charset="0"/>
            <a:cs typeface="Arial" panose="020B0604020202020204" pitchFamily="34" charset="0"/>
          </a:endParaRPr>
        </a:p>
      </dgm:t>
    </dgm:pt>
    <dgm:pt modelId="{935A3091-4964-44EB-A14C-F127645F5143}">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967EF60-3FE3-4F5E-BE07-BE5FB5AF12B8}" type="par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AFD27C09-3DE9-4F1A-A818-CD815108DD86}" type="sibTrans" cxnId="{CA9DD45E-96CF-40BC-B842-60F2243C9458}">
      <dgm:prSet/>
      <dgm:spPr/>
      <dgm:t>
        <a:bodyPr/>
        <a:lstStyle/>
        <a:p>
          <a:endParaRPr lang="en-IN" sz="2000">
            <a:latin typeface="Arial" panose="020B0604020202020204" pitchFamily="34" charset="0"/>
            <a:cs typeface="Arial" panose="020B0604020202020204" pitchFamily="34" charset="0"/>
          </a:endParaRPr>
        </a:p>
      </dgm:t>
    </dgm:pt>
    <dgm:pt modelId="{94F58958-8C16-4677-A4B3-C8DCBECE66BA}">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82CF54A3-740F-4108-9460-044BA2F3C41C}" type="par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95BFB55B-ADEA-4D62-A9CD-9402C7D3667A}" type="sibTrans" cxnId="{72FD00AC-D7E6-4449-B59E-5574C61BC8FF}">
      <dgm:prSet/>
      <dgm:spPr/>
      <dgm:t>
        <a:bodyPr/>
        <a:lstStyle/>
        <a:p>
          <a:endParaRPr lang="en-IN" sz="2000">
            <a:latin typeface="Arial" panose="020B0604020202020204" pitchFamily="34" charset="0"/>
            <a:cs typeface="Arial" panose="020B0604020202020204" pitchFamily="34" charset="0"/>
          </a:endParaRPr>
        </a:p>
      </dgm:t>
    </dgm:pt>
    <dgm:pt modelId="{EF60A346-8859-4326-BAEB-D17741CD0555}">
      <dgm:prSet custT="1"/>
      <dgm:spPr>
        <a:ln>
          <a:noFill/>
        </a:ln>
      </dgm:spPr>
      <dgm: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gm:t>
    </dgm:pt>
    <dgm:pt modelId="{55C6A756-4414-43C1-85A3-6B8ED936CE20}" type="par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5B8F0433-2EE1-45D7-9B12-9F2317B10D0A}" type="sibTrans" cxnId="{5802CD52-6A6A-41A6-AC5C-4C644318BC8C}">
      <dgm:prSet/>
      <dgm:spPr/>
      <dgm:t>
        <a:bodyPr/>
        <a:lstStyle/>
        <a:p>
          <a:endParaRPr lang="en-IN" sz="2000">
            <a:latin typeface="Arial" panose="020B0604020202020204" pitchFamily="34" charset="0"/>
            <a:cs typeface="Arial" panose="020B0604020202020204" pitchFamily="34" charset="0"/>
          </a:endParaRPr>
        </a:p>
      </dgm:t>
    </dgm:pt>
    <dgm:pt modelId="{04412CF6-3596-4E0F-B7A5-A9CF26F976ED}">
      <dgm:prSet custT="1"/>
      <dgm:spPr>
        <a:ln>
          <a:noFill/>
        </a:ln>
      </dgm:spPr>
      <dgm: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gm:t>
    </dgm:pt>
    <dgm:pt modelId="{9A9952B0-AC83-46A7-AC24-0423847E6E87}" type="par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8063F89E-5EE6-4482-9A60-B6F916832B5D}" type="sibTrans" cxnId="{A008EE92-BC4A-4A3B-B70C-F2155C45F409}">
      <dgm:prSet/>
      <dgm:spPr/>
      <dgm:t>
        <a:bodyPr/>
        <a:lstStyle/>
        <a:p>
          <a:endParaRPr lang="en-IN" sz="2000">
            <a:latin typeface="Arial" panose="020B0604020202020204" pitchFamily="34" charset="0"/>
            <a:cs typeface="Arial" panose="020B0604020202020204" pitchFamily="34" charset="0"/>
          </a:endParaRPr>
        </a:p>
      </dgm:t>
    </dgm:pt>
    <dgm:pt modelId="{B9AA075E-A564-401A-8E31-896CD04075FB}" type="pres">
      <dgm:prSet presAssocID="{C5221001-D9CF-40B3-8085-35E68849166F}" presName="linear" presStyleCnt="0">
        <dgm:presLayoutVars>
          <dgm:animLvl val="lvl"/>
          <dgm:resizeHandles val="exact"/>
        </dgm:presLayoutVars>
      </dgm:prSet>
      <dgm:spPr/>
    </dgm:pt>
    <dgm:pt modelId="{DC0059BF-2AC2-4641-AEA1-E418B4C28E3D}" type="pres">
      <dgm:prSet presAssocID="{23A9CB28-B60C-4295-9004-F8048E7F24DB}" presName="parentText" presStyleLbl="node1" presStyleIdx="0" presStyleCnt="5">
        <dgm:presLayoutVars>
          <dgm:chMax val="0"/>
          <dgm:bulletEnabled val="1"/>
        </dgm:presLayoutVars>
      </dgm:prSet>
      <dgm:spPr/>
    </dgm:pt>
    <dgm:pt modelId="{AA0A8970-70F2-4F24-8D92-2EFD7800B64C}" type="pres">
      <dgm:prSet presAssocID="{6C5063BF-27AF-4F96-8EFE-6895CEFBA65B}" presName="spacer" presStyleCnt="0"/>
      <dgm:spPr/>
    </dgm:pt>
    <dgm:pt modelId="{00AEC930-8D5C-42D4-9E69-36697CE2A06D}" type="pres">
      <dgm:prSet presAssocID="{935A3091-4964-44EB-A14C-F127645F5143}" presName="parentText" presStyleLbl="node1" presStyleIdx="1" presStyleCnt="5">
        <dgm:presLayoutVars>
          <dgm:chMax val="0"/>
          <dgm:bulletEnabled val="1"/>
        </dgm:presLayoutVars>
      </dgm:prSet>
      <dgm:spPr/>
    </dgm:pt>
    <dgm:pt modelId="{34B86C84-2961-487B-93D7-824CD6661378}" type="pres">
      <dgm:prSet presAssocID="{AFD27C09-3DE9-4F1A-A818-CD815108DD86}" presName="spacer" presStyleCnt="0"/>
      <dgm:spPr/>
    </dgm:pt>
    <dgm:pt modelId="{B13C0E54-AAB1-4F55-8268-FE74BA655838}" type="pres">
      <dgm:prSet presAssocID="{94F58958-8C16-4677-A4B3-C8DCBECE66BA}" presName="parentText" presStyleLbl="node1" presStyleIdx="2" presStyleCnt="5">
        <dgm:presLayoutVars>
          <dgm:chMax val="0"/>
          <dgm:bulletEnabled val="1"/>
        </dgm:presLayoutVars>
      </dgm:prSet>
      <dgm:spPr/>
    </dgm:pt>
    <dgm:pt modelId="{CF343501-C294-4A47-8696-5BF60B84D03A}" type="pres">
      <dgm:prSet presAssocID="{95BFB55B-ADEA-4D62-A9CD-9402C7D3667A}" presName="spacer" presStyleCnt="0"/>
      <dgm:spPr/>
    </dgm:pt>
    <dgm:pt modelId="{8A58D61D-E4E7-4336-9595-4E461138116C}" type="pres">
      <dgm:prSet presAssocID="{EF60A346-8859-4326-BAEB-D17741CD0555}" presName="parentText" presStyleLbl="node1" presStyleIdx="3" presStyleCnt="5">
        <dgm:presLayoutVars>
          <dgm:chMax val="0"/>
          <dgm:bulletEnabled val="1"/>
        </dgm:presLayoutVars>
      </dgm:prSet>
      <dgm:spPr/>
    </dgm:pt>
    <dgm:pt modelId="{0CEA8BA1-49E8-477C-BCD1-3067C744A13D}" type="pres">
      <dgm:prSet presAssocID="{5B8F0433-2EE1-45D7-9B12-9F2317B10D0A}" presName="spacer" presStyleCnt="0"/>
      <dgm:spPr/>
    </dgm:pt>
    <dgm:pt modelId="{F5F32651-D3E5-4E75-B1FF-33DF7279DDFE}" type="pres">
      <dgm:prSet presAssocID="{04412CF6-3596-4E0F-B7A5-A9CF26F976ED}" presName="parentText" presStyleLbl="node1" presStyleIdx="4" presStyleCnt="5">
        <dgm:presLayoutVars>
          <dgm:chMax val="0"/>
          <dgm:bulletEnabled val="1"/>
        </dgm:presLayoutVars>
      </dgm:prSet>
      <dgm:spPr/>
    </dgm:pt>
  </dgm:ptLst>
  <dgm:cxnLst>
    <dgm:cxn modelId="{1CE9CA13-2DE6-4A44-BCF1-341B5C8282D1}" type="presOf" srcId="{C5221001-D9CF-40B3-8085-35E68849166F}" destId="{B9AA075E-A564-401A-8E31-896CD04075FB}" srcOrd="0" destOrd="0" presId="urn:microsoft.com/office/officeart/2005/8/layout/vList2"/>
    <dgm:cxn modelId="{8EFAD922-775E-4D9A-9368-0E1F279A6743}" type="presOf" srcId="{94F58958-8C16-4677-A4B3-C8DCBECE66BA}" destId="{B13C0E54-AAB1-4F55-8268-FE74BA655838}" srcOrd="0" destOrd="0" presId="urn:microsoft.com/office/officeart/2005/8/layout/vList2"/>
    <dgm:cxn modelId="{1FD5F136-0303-4B9D-8FAC-114B158578EC}" type="presOf" srcId="{935A3091-4964-44EB-A14C-F127645F5143}" destId="{00AEC930-8D5C-42D4-9E69-36697CE2A06D}" srcOrd="0" destOrd="0" presId="urn:microsoft.com/office/officeart/2005/8/layout/vList2"/>
    <dgm:cxn modelId="{CA9DD45E-96CF-40BC-B842-60F2243C9458}" srcId="{C5221001-D9CF-40B3-8085-35E68849166F}" destId="{935A3091-4964-44EB-A14C-F127645F5143}" srcOrd="1" destOrd="0" parTransId="{8967EF60-3FE3-4F5E-BE07-BE5FB5AF12B8}" sibTransId="{AFD27C09-3DE9-4F1A-A818-CD815108DD86}"/>
    <dgm:cxn modelId="{F46F8550-B976-407F-8200-C97385576265}" type="presOf" srcId="{04412CF6-3596-4E0F-B7A5-A9CF26F976ED}" destId="{F5F32651-D3E5-4E75-B1FF-33DF7279DDFE}" srcOrd="0" destOrd="0" presId="urn:microsoft.com/office/officeart/2005/8/layout/vList2"/>
    <dgm:cxn modelId="{5802CD52-6A6A-41A6-AC5C-4C644318BC8C}" srcId="{C5221001-D9CF-40B3-8085-35E68849166F}" destId="{EF60A346-8859-4326-BAEB-D17741CD0555}" srcOrd="3" destOrd="0" parTransId="{55C6A756-4414-43C1-85A3-6B8ED936CE20}" sibTransId="{5B8F0433-2EE1-45D7-9B12-9F2317B10D0A}"/>
    <dgm:cxn modelId="{A008EE92-BC4A-4A3B-B70C-F2155C45F409}" srcId="{C5221001-D9CF-40B3-8085-35E68849166F}" destId="{04412CF6-3596-4E0F-B7A5-A9CF26F976ED}" srcOrd="4" destOrd="0" parTransId="{9A9952B0-AC83-46A7-AC24-0423847E6E87}" sibTransId="{8063F89E-5EE6-4482-9A60-B6F916832B5D}"/>
    <dgm:cxn modelId="{72FD00AC-D7E6-4449-B59E-5574C61BC8FF}" srcId="{C5221001-D9CF-40B3-8085-35E68849166F}" destId="{94F58958-8C16-4677-A4B3-C8DCBECE66BA}" srcOrd="2" destOrd="0" parTransId="{82CF54A3-740F-4108-9460-044BA2F3C41C}" sibTransId="{95BFB55B-ADEA-4D62-A9CD-9402C7D3667A}"/>
    <dgm:cxn modelId="{3C0F16B0-B165-45E2-9F62-FEC41EE0CF74}" type="presOf" srcId="{23A9CB28-B60C-4295-9004-F8048E7F24DB}" destId="{DC0059BF-2AC2-4641-AEA1-E418B4C28E3D}" srcOrd="0" destOrd="0" presId="urn:microsoft.com/office/officeart/2005/8/layout/vList2"/>
    <dgm:cxn modelId="{A0038BBC-B7E7-453A-87BE-E8F0372FFB55}" srcId="{C5221001-D9CF-40B3-8085-35E68849166F}" destId="{23A9CB28-B60C-4295-9004-F8048E7F24DB}" srcOrd="0" destOrd="0" parTransId="{ED869E96-0EF3-47FE-9A80-34CD4106747E}" sibTransId="{6C5063BF-27AF-4F96-8EFE-6895CEFBA65B}"/>
    <dgm:cxn modelId="{35C26FEA-BFA6-4056-82BA-D64A1E8ED785}" type="presOf" srcId="{EF60A346-8859-4326-BAEB-D17741CD0555}" destId="{8A58D61D-E4E7-4336-9595-4E461138116C}" srcOrd="0" destOrd="0" presId="urn:microsoft.com/office/officeart/2005/8/layout/vList2"/>
    <dgm:cxn modelId="{B699A9CE-4447-4957-ADE0-EB60358926B1}" type="presParOf" srcId="{B9AA075E-A564-401A-8E31-896CD04075FB}" destId="{DC0059BF-2AC2-4641-AEA1-E418B4C28E3D}" srcOrd="0" destOrd="0" presId="urn:microsoft.com/office/officeart/2005/8/layout/vList2"/>
    <dgm:cxn modelId="{3FEF3AA5-275F-4CAD-8422-6C1E211EB47B}" type="presParOf" srcId="{B9AA075E-A564-401A-8E31-896CD04075FB}" destId="{AA0A8970-70F2-4F24-8D92-2EFD7800B64C}" srcOrd="1" destOrd="0" presId="urn:microsoft.com/office/officeart/2005/8/layout/vList2"/>
    <dgm:cxn modelId="{19B691F5-4D59-4ED3-BFAF-845306429150}" type="presParOf" srcId="{B9AA075E-A564-401A-8E31-896CD04075FB}" destId="{00AEC930-8D5C-42D4-9E69-36697CE2A06D}" srcOrd="2" destOrd="0" presId="urn:microsoft.com/office/officeart/2005/8/layout/vList2"/>
    <dgm:cxn modelId="{EAE455DA-E30B-440F-AE9B-67AC1D6B34BD}" type="presParOf" srcId="{B9AA075E-A564-401A-8E31-896CD04075FB}" destId="{34B86C84-2961-487B-93D7-824CD6661378}" srcOrd="3" destOrd="0" presId="urn:microsoft.com/office/officeart/2005/8/layout/vList2"/>
    <dgm:cxn modelId="{80D1BAB8-1267-4198-BE23-6C5F870C720C}" type="presParOf" srcId="{B9AA075E-A564-401A-8E31-896CD04075FB}" destId="{B13C0E54-AAB1-4F55-8268-FE74BA655838}" srcOrd="4" destOrd="0" presId="urn:microsoft.com/office/officeart/2005/8/layout/vList2"/>
    <dgm:cxn modelId="{29191DCB-5936-4C14-AF03-DB89090020AD}" type="presParOf" srcId="{B9AA075E-A564-401A-8E31-896CD04075FB}" destId="{CF343501-C294-4A47-8696-5BF60B84D03A}" srcOrd="5" destOrd="0" presId="urn:microsoft.com/office/officeart/2005/8/layout/vList2"/>
    <dgm:cxn modelId="{400F3A97-85D8-4A42-8728-F6521179C4BF}" type="presParOf" srcId="{B9AA075E-A564-401A-8E31-896CD04075FB}" destId="{8A58D61D-E4E7-4336-9595-4E461138116C}" srcOrd="6" destOrd="0" presId="urn:microsoft.com/office/officeart/2005/8/layout/vList2"/>
    <dgm:cxn modelId="{45F68D66-C8CC-479D-A973-469032E08137}" type="presParOf" srcId="{B9AA075E-A564-401A-8E31-896CD04075FB}" destId="{0CEA8BA1-49E8-477C-BCD1-3067C744A13D}" srcOrd="7" destOrd="0" presId="urn:microsoft.com/office/officeart/2005/8/layout/vList2"/>
    <dgm:cxn modelId="{F41E45AA-AD62-4E6E-B76B-24BF81BDE626}" type="presParOf" srcId="{B9AA075E-A564-401A-8E31-896CD04075FB}" destId="{F5F32651-D3E5-4E75-B1FF-33DF7279DDFE}"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CD6713E-B660-40CD-8D92-1CC23CE32AEB}" type="doc">
      <dgm:prSet loTypeId="urn:microsoft.com/office/officeart/2005/8/layout/hList6" loCatId="list" qsTypeId="urn:microsoft.com/office/officeart/2005/8/quickstyle/simple1" qsCatId="simple" csTypeId="urn:microsoft.com/office/officeart/2005/8/colors/accent0_1" csCatId="mainScheme" phldr="1"/>
      <dgm:spPr/>
      <dgm:t>
        <a:bodyPr/>
        <a:lstStyle/>
        <a:p>
          <a:endParaRPr lang="en-IN"/>
        </a:p>
      </dgm:t>
    </dgm:pt>
    <dgm:pt modelId="{8AD19B97-A93F-4D7C-A4AB-2BD9CA9FC70B}">
      <dgm:prSet custT="1"/>
      <dgm:spPr>
        <a:solidFill>
          <a:srgbClr val="FFFFCC"/>
        </a:solidFill>
        <a:ln>
          <a:noFill/>
        </a:ln>
      </dgm:spPr>
      <dgm:t>
        <a:bodyPr/>
        <a:lstStyle/>
        <a:p>
          <a:r>
            <a:rPr lang="en-US" sz="1800" b="1" dirty="0">
              <a:latin typeface="Arial Nova" panose="020B0504020202020204" pitchFamily="34" charset="0"/>
            </a:rPr>
            <a:t>Cisco DNA Center</a:t>
          </a:r>
        </a:p>
        <a:p>
          <a:br>
            <a:rPr lang="en-US" sz="1800" b="1" dirty="0">
              <a:latin typeface="Arial Nova" panose="020B0504020202020204" pitchFamily="34" charset="0"/>
            </a:rPr>
          </a:br>
          <a:r>
            <a:rPr lang="en-US" sz="1800" dirty="0">
              <a:latin typeface="Arial Nova" panose="020B0504020202020204" pitchFamily="34" charset="0"/>
            </a:rPr>
            <a:t>Provides automated policy enforcement and visibility across the network for both wired and wireless environments</a:t>
          </a:r>
          <a:endParaRPr lang="en-IN" sz="1800" dirty="0">
            <a:latin typeface="Arial Nova" panose="020B0504020202020204" pitchFamily="34" charset="0"/>
          </a:endParaRPr>
        </a:p>
      </dgm:t>
    </dgm:pt>
    <dgm:pt modelId="{4F3F8CA8-E681-4A08-9191-AB941D3D54DB}" type="parTrans" cxnId="{D38BD22C-6C4A-46D0-B0F6-58858FCD640D}">
      <dgm:prSet/>
      <dgm:spPr/>
      <dgm:t>
        <a:bodyPr/>
        <a:lstStyle/>
        <a:p>
          <a:endParaRPr lang="en-IN" sz="1400"/>
        </a:p>
      </dgm:t>
    </dgm:pt>
    <dgm:pt modelId="{F5B9E879-23C0-4D04-86FE-0411A0F2A565}" type="sibTrans" cxnId="{D38BD22C-6C4A-46D0-B0F6-58858FCD640D}">
      <dgm:prSet/>
      <dgm:spPr/>
      <dgm:t>
        <a:bodyPr/>
        <a:lstStyle/>
        <a:p>
          <a:endParaRPr lang="en-IN" sz="1400"/>
        </a:p>
      </dgm:t>
    </dgm:pt>
    <dgm:pt modelId="{9640CB33-25F4-4592-B6B0-2317B22A23A6}">
      <dgm:prSet custT="1"/>
      <dgm:spPr>
        <a:solidFill>
          <a:srgbClr val="FFFFCC"/>
        </a:solidFill>
        <a:ln>
          <a:noFill/>
        </a:ln>
      </dgm:spPr>
      <dgm:t>
        <a:bodyPr/>
        <a:lstStyle/>
        <a:p>
          <a:r>
            <a:rPr lang="en-US" sz="1800" b="1" dirty="0">
              <a:latin typeface="Arial Nova" panose="020B0504020202020204" pitchFamily="34" charset="0"/>
            </a:rPr>
            <a:t>Cisco Stealthwatch</a:t>
          </a:r>
        </a:p>
        <a:p>
          <a:endParaRPr lang="en-US" sz="1800" b="1" dirty="0">
            <a:latin typeface="Arial Nova" panose="020B0504020202020204" pitchFamily="34" charset="0"/>
          </a:endParaRPr>
        </a:p>
        <a:p>
          <a:r>
            <a:rPr lang="en-US" sz="1800" dirty="0">
              <a:latin typeface="Arial Nova" panose="020B0504020202020204" pitchFamily="34" charset="0"/>
            </a:rPr>
            <a:t>Delivers advanced network traffic monitoring and analytics to identify threats and abnormal behaviors</a:t>
          </a:r>
          <a:endParaRPr lang="en-IN" sz="1800" dirty="0">
            <a:latin typeface="Arial Nova" panose="020B0504020202020204" pitchFamily="34" charset="0"/>
          </a:endParaRPr>
        </a:p>
      </dgm:t>
    </dgm:pt>
    <dgm:pt modelId="{040DD0C7-4FE8-4547-9AB4-4C0B8906100D}" type="parTrans" cxnId="{25E265C5-042C-48D6-B7C8-ECB765ADA8D4}">
      <dgm:prSet/>
      <dgm:spPr/>
      <dgm:t>
        <a:bodyPr/>
        <a:lstStyle/>
        <a:p>
          <a:endParaRPr lang="en-IN" sz="1400"/>
        </a:p>
      </dgm:t>
    </dgm:pt>
    <dgm:pt modelId="{2E87D3EF-5D1F-4BE9-B5C9-4C4B246E8709}" type="sibTrans" cxnId="{25E265C5-042C-48D6-B7C8-ECB765ADA8D4}">
      <dgm:prSet/>
      <dgm:spPr/>
      <dgm:t>
        <a:bodyPr/>
        <a:lstStyle/>
        <a:p>
          <a:endParaRPr lang="en-IN" sz="1400"/>
        </a:p>
      </dgm:t>
    </dgm:pt>
    <dgm:pt modelId="{FD9B5DF4-8CE9-46A4-90AE-812D7704530F}">
      <dgm:prSet custT="1"/>
      <dgm:spPr>
        <a:solidFill>
          <a:srgbClr val="FFFFCC"/>
        </a:solidFill>
        <a:ln>
          <a:noFill/>
        </a:ln>
      </dgm:spPr>
      <dgm:t>
        <a:bodyPr/>
        <a:lstStyle/>
        <a:p>
          <a:r>
            <a:rPr lang="en-US" sz="1800" b="1" dirty="0">
              <a:latin typeface="Arial Nova" panose="020B0504020202020204" pitchFamily="34" charset="0"/>
            </a:rPr>
            <a:t>Cisco AMP and Umbrella</a:t>
          </a:r>
        </a:p>
        <a:p>
          <a:endParaRPr lang="en-US" sz="1800" b="1" dirty="0">
            <a:latin typeface="Arial Nova" panose="020B0504020202020204" pitchFamily="34" charset="0"/>
          </a:endParaRPr>
        </a:p>
        <a:p>
          <a:r>
            <a:rPr lang="en-US" sz="1800" dirty="0">
              <a:latin typeface="Arial Nova" panose="020B0504020202020204" pitchFamily="34" charset="0"/>
            </a:rPr>
            <a:t>Provides malware detection and cloud-based security that works alongside ISE for real-time threat detection and response</a:t>
          </a:r>
          <a:endParaRPr lang="en-IN" sz="1800" dirty="0">
            <a:latin typeface="Arial Nova" panose="020B0504020202020204" pitchFamily="34" charset="0"/>
          </a:endParaRPr>
        </a:p>
      </dgm:t>
    </dgm:pt>
    <dgm:pt modelId="{CFB7D995-C6B3-4022-97BE-11313E95D846}" type="parTrans" cxnId="{CCADB492-4BAF-4B40-8BE8-21B9DF531A98}">
      <dgm:prSet/>
      <dgm:spPr/>
      <dgm:t>
        <a:bodyPr/>
        <a:lstStyle/>
        <a:p>
          <a:endParaRPr lang="en-IN" sz="1400"/>
        </a:p>
      </dgm:t>
    </dgm:pt>
    <dgm:pt modelId="{0F758843-8F75-4534-AFEE-FCB291ED8386}" type="sibTrans" cxnId="{CCADB492-4BAF-4B40-8BE8-21B9DF531A98}">
      <dgm:prSet/>
      <dgm:spPr/>
      <dgm:t>
        <a:bodyPr/>
        <a:lstStyle/>
        <a:p>
          <a:endParaRPr lang="en-IN" sz="1400"/>
        </a:p>
      </dgm:t>
    </dgm:pt>
    <dgm:pt modelId="{2BE20755-35DE-4C63-AD8D-A4768218AF2A}" type="pres">
      <dgm:prSet presAssocID="{9CD6713E-B660-40CD-8D92-1CC23CE32AEB}" presName="Name0" presStyleCnt="0">
        <dgm:presLayoutVars>
          <dgm:dir/>
          <dgm:resizeHandles val="exact"/>
        </dgm:presLayoutVars>
      </dgm:prSet>
      <dgm:spPr/>
    </dgm:pt>
    <dgm:pt modelId="{7A40B885-4D2E-472D-8F68-729382DB8BE9}" type="pres">
      <dgm:prSet presAssocID="{8AD19B97-A93F-4D7C-A4AB-2BD9CA9FC70B}" presName="node" presStyleLbl="node1" presStyleIdx="0" presStyleCnt="3">
        <dgm:presLayoutVars>
          <dgm:bulletEnabled val="1"/>
        </dgm:presLayoutVars>
      </dgm:prSet>
      <dgm:spPr/>
    </dgm:pt>
    <dgm:pt modelId="{5FC4BBDA-E4A8-4A8C-9A19-F74A903B728B}" type="pres">
      <dgm:prSet presAssocID="{F5B9E879-23C0-4D04-86FE-0411A0F2A565}" presName="sibTrans" presStyleCnt="0"/>
      <dgm:spPr/>
    </dgm:pt>
    <dgm:pt modelId="{73BD7F22-2394-407B-9659-B95051895280}" type="pres">
      <dgm:prSet presAssocID="{9640CB33-25F4-4592-B6B0-2317B22A23A6}" presName="node" presStyleLbl="node1" presStyleIdx="1" presStyleCnt="3">
        <dgm:presLayoutVars>
          <dgm:bulletEnabled val="1"/>
        </dgm:presLayoutVars>
      </dgm:prSet>
      <dgm:spPr/>
    </dgm:pt>
    <dgm:pt modelId="{9F5FBC2E-2586-4AFE-B1AA-4990FB6A7972}" type="pres">
      <dgm:prSet presAssocID="{2E87D3EF-5D1F-4BE9-B5C9-4C4B246E8709}" presName="sibTrans" presStyleCnt="0"/>
      <dgm:spPr/>
    </dgm:pt>
    <dgm:pt modelId="{4DAE974B-5A0A-42C1-90DB-2EE82EF6DBE4}" type="pres">
      <dgm:prSet presAssocID="{FD9B5DF4-8CE9-46A4-90AE-812D7704530F}" presName="node" presStyleLbl="node1" presStyleIdx="2" presStyleCnt="3">
        <dgm:presLayoutVars>
          <dgm:bulletEnabled val="1"/>
        </dgm:presLayoutVars>
      </dgm:prSet>
      <dgm:spPr/>
    </dgm:pt>
  </dgm:ptLst>
  <dgm:cxnLst>
    <dgm:cxn modelId="{D38BD22C-6C4A-46D0-B0F6-58858FCD640D}" srcId="{9CD6713E-B660-40CD-8D92-1CC23CE32AEB}" destId="{8AD19B97-A93F-4D7C-A4AB-2BD9CA9FC70B}" srcOrd="0" destOrd="0" parTransId="{4F3F8CA8-E681-4A08-9191-AB941D3D54DB}" sibTransId="{F5B9E879-23C0-4D04-86FE-0411A0F2A565}"/>
    <dgm:cxn modelId="{9DB37262-41AC-449C-A81A-1EDE0E75A1AE}" type="presOf" srcId="{9640CB33-25F4-4592-B6B0-2317B22A23A6}" destId="{73BD7F22-2394-407B-9659-B95051895280}" srcOrd="0" destOrd="0" presId="urn:microsoft.com/office/officeart/2005/8/layout/hList6"/>
    <dgm:cxn modelId="{CCADB492-4BAF-4B40-8BE8-21B9DF531A98}" srcId="{9CD6713E-B660-40CD-8D92-1CC23CE32AEB}" destId="{FD9B5DF4-8CE9-46A4-90AE-812D7704530F}" srcOrd="2" destOrd="0" parTransId="{CFB7D995-C6B3-4022-97BE-11313E95D846}" sibTransId="{0F758843-8F75-4534-AFEE-FCB291ED8386}"/>
    <dgm:cxn modelId="{25E265C5-042C-48D6-B7C8-ECB765ADA8D4}" srcId="{9CD6713E-B660-40CD-8D92-1CC23CE32AEB}" destId="{9640CB33-25F4-4592-B6B0-2317B22A23A6}" srcOrd="1" destOrd="0" parTransId="{040DD0C7-4FE8-4547-9AB4-4C0B8906100D}" sibTransId="{2E87D3EF-5D1F-4BE9-B5C9-4C4B246E8709}"/>
    <dgm:cxn modelId="{BB922AEB-9709-41A9-AB3A-80E809522ABD}" type="presOf" srcId="{9CD6713E-B660-40CD-8D92-1CC23CE32AEB}" destId="{2BE20755-35DE-4C63-AD8D-A4768218AF2A}" srcOrd="0" destOrd="0" presId="urn:microsoft.com/office/officeart/2005/8/layout/hList6"/>
    <dgm:cxn modelId="{4637EFFA-DCD3-4BEC-B259-C266D09EA725}" type="presOf" srcId="{FD9B5DF4-8CE9-46A4-90AE-812D7704530F}" destId="{4DAE974B-5A0A-42C1-90DB-2EE82EF6DBE4}" srcOrd="0" destOrd="0" presId="urn:microsoft.com/office/officeart/2005/8/layout/hList6"/>
    <dgm:cxn modelId="{8A3C1AFC-696C-4831-AACC-61D4F5D83ACE}" type="presOf" srcId="{8AD19B97-A93F-4D7C-A4AB-2BD9CA9FC70B}" destId="{7A40B885-4D2E-472D-8F68-729382DB8BE9}" srcOrd="0" destOrd="0" presId="urn:microsoft.com/office/officeart/2005/8/layout/hList6"/>
    <dgm:cxn modelId="{D6961826-B9E9-4C73-A06B-CC7AF6F6C23F}" type="presParOf" srcId="{2BE20755-35DE-4C63-AD8D-A4768218AF2A}" destId="{7A40B885-4D2E-472D-8F68-729382DB8BE9}" srcOrd="0" destOrd="0" presId="urn:microsoft.com/office/officeart/2005/8/layout/hList6"/>
    <dgm:cxn modelId="{FECE60C9-A50A-4737-9B37-DEBC2AC700D5}" type="presParOf" srcId="{2BE20755-35DE-4C63-AD8D-A4768218AF2A}" destId="{5FC4BBDA-E4A8-4A8C-9A19-F74A903B728B}" srcOrd="1" destOrd="0" presId="urn:microsoft.com/office/officeart/2005/8/layout/hList6"/>
    <dgm:cxn modelId="{1F31FAE7-A0E3-42A5-B442-FF2087A55801}" type="presParOf" srcId="{2BE20755-35DE-4C63-AD8D-A4768218AF2A}" destId="{73BD7F22-2394-407B-9659-B95051895280}" srcOrd="2" destOrd="0" presId="urn:microsoft.com/office/officeart/2005/8/layout/hList6"/>
    <dgm:cxn modelId="{D3210DCB-0EB9-4767-A8CF-E6A7600DDCB6}" type="presParOf" srcId="{2BE20755-35DE-4C63-AD8D-A4768218AF2A}" destId="{9F5FBC2E-2586-4AFE-B1AA-4990FB6A7972}" srcOrd="3" destOrd="0" presId="urn:microsoft.com/office/officeart/2005/8/layout/hList6"/>
    <dgm:cxn modelId="{F1805B2C-158A-404A-91A9-B289B07AA1DA}" type="presParOf" srcId="{2BE20755-35DE-4C63-AD8D-A4768218AF2A}" destId="{4DAE974B-5A0A-42C1-90DB-2EE82EF6DBE4}"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9C22B6A-5CA2-4D02-8F18-E86C01C338C6}" type="doc">
      <dgm:prSet loTypeId="urn:microsoft.com/office/officeart/2005/8/layout/vList5" loCatId="list" qsTypeId="urn:microsoft.com/office/officeart/2005/8/quickstyle/simple1" qsCatId="simple" csTypeId="urn:microsoft.com/office/officeart/2005/8/colors/accent1_5" csCatId="accent1" phldr="1"/>
      <dgm:spPr/>
      <dgm:t>
        <a:bodyPr/>
        <a:lstStyle/>
        <a:p>
          <a:endParaRPr lang="en-IN"/>
        </a:p>
      </dgm:t>
    </dgm:pt>
    <dgm:pt modelId="{C4D7A6D8-BD1F-4B81-A17E-C3BE5095EEA0}">
      <dgm:prSet phldrT="[Text]" custT="1"/>
      <dgm:spPr>
        <a:solidFill>
          <a:schemeClr val="accent4">
            <a:lumMod val="75000"/>
          </a:schemeClr>
        </a:solidFill>
        <a:ln>
          <a:noFill/>
        </a:ln>
      </dgm:spPr>
      <dgm:t>
        <a:bodyPr anchor="ctr"/>
        <a:lstStyle/>
        <a:p>
          <a:pPr algn="l">
            <a:lnSpc>
              <a:spcPct val="100000"/>
            </a:lnSpc>
            <a:spcBef>
              <a:spcPts val="600"/>
            </a:spcBef>
            <a:spcAft>
              <a:spcPts val="600"/>
            </a:spcAft>
          </a:pPr>
          <a:r>
            <a:rPr lang="en-IN" sz="2000" b="1" dirty="0">
              <a:solidFill>
                <a:schemeClr val="bg1"/>
              </a:solidFill>
              <a:latin typeface="Arial Nova" panose="020B0504020202020204" pitchFamily="34" charset="0"/>
            </a:rPr>
            <a:t>Design</a:t>
          </a:r>
        </a:p>
      </dgm:t>
    </dgm:pt>
    <dgm:pt modelId="{D71A778E-36F0-4A72-BE61-A8D188324D6E}" type="parTrans" cxnId="{E80CCE8C-CE6C-4522-93C1-B4D8FD78CEB3}">
      <dgm:prSet/>
      <dgm:spPr/>
      <dgm:t>
        <a:bodyPr/>
        <a:lstStyle/>
        <a:p>
          <a:endParaRPr lang="en-IN">
            <a:latin typeface="Arial Nova" panose="020B0504020202020204" pitchFamily="34" charset="0"/>
          </a:endParaRPr>
        </a:p>
      </dgm:t>
    </dgm:pt>
    <dgm:pt modelId="{0F46A8EE-8FFB-41E7-8873-6F651DEA5990}" type="sibTrans" cxnId="{E80CCE8C-CE6C-4522-93C1-B4D8FD78CEB3}">
      <dgm:prSet/>
      <dgm:spPr/>
      <dgm:t>
        <a:bodyPr/>
        <a:lstStyle/>
        <a:p>
          <a:endParaRPr lang="en-IN">
            <a:latin typeface="Arial Nova" panose="020B0504020202020204" pitchFamily="34" charset="0"/>
          </a:endParaRPr>
        </a:p>
      </dgm:t>
    </dgm:pt>
    <dgm:pt modelId="{BB2FCDC9-6711-4BFF-96D3-80119477008B}">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gm:t>
    </dgm:pt>
    <dgm:pt modelId="{AEF41041-BF3C-4D98-9B96-BDBAA19C5C87}" type="parTrans" cxnId="{78C1B994-1BDC-4141-92E4-7EF9446413BA}">
      <dgm:prSet/>
      <dgm:spPr/>
      <dgm:t>
        <a:bodyPr/>
        <a:lstStyle/>
        <a:p>
          <a:endParaRPr lang="en-IN">
            <a:latin typeface="Arial Nova" panose="020B0504020202020204" pitchFamily="34" charset="0"/>
          </a:endParaRPr>
        </a:p>
      </dgm:t>
    </dgm:pt>
    <dgm:pt modelId="{3EE0DDC8-28AB-4ED9-9511-E2843CEF6475}" type="sibTrans" cxnId="{78C1B994-1BDC-4141-92E4-7EF9446413BA}">
      <dgm:prSet/>
      <dgm:spPr/>
      <dgm:t>
        <a:bodyPr/>
        <a:lstStyle/>
        <a:p>
          <a:endParaRPr lang="en-IN">
            <a:latin typeface="Arial Nova" panose="020B0504020202020204" pitchFamily="34" charset="0"/>
          </a:endParaRPr>
        </a:p>
      </dgm:t>
    </dgm:pt>
    <dgm:pt modelId="{FD9666C8-B1E5-495E-B71C-00A930B58932}">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gm:t>
    </dgm:pt>
    <dgm:pt modelId="{2B5A5157-C2CD-492D-9F79-0F57D5D1BBEF}" type="parTrans" cxnId="{30AC69DD-806A-4342-B006-8EA7D20463D1}">
      <dgm:prSet/>
      <dgm:spPr/>
      <dgm:t>
        <a:bodyPr/>
        <a:lstStyle/>
        <a:p>
          <a:endParaRPr lang="en-IN">
            <a:latin typeface="Arial Nova" panose="020B0504020202020204" pitchFamily="34" charset="0"/>
          </a:endParaRPr>
        </a:p>
      </dgm:t>
    </dgm:pt>
    <dgm:pt modelId="{1107EF1F-C933-43E9-84FB-86707538119E}" type="sibTrans" cxnId="{30AC69DD-806A-4342-B006-8EA7D20463D1}">
      <dgm:prSet/>
      <dgm:spPr/>
      <dgm:t>
        <a:bodyPr/>
        <a:lstStyle/>
        <a:p>
          <a:endParaRPr lang="en-IN">
            <a:latin typeface="Arial Nova" panose="020B0504020202020204" pitchFamily="34" charset="0"/>
          </a:endParaRPr>
        </a:p>
      </dgm:t>
    </dgm:pt>
    <dgm:pt modelId="{08AAECC6-4B61-41A5-BD7D-A2273A5721E8}">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gm:t>
    </dgm:pt>
    <dgm:pt modelId="{3FE4D1FD-3B4D-4EF6-A9DA-C69247564AA5}" type="parTrans" cxnId="{167FFA77-0328-4EAD-A5A2-8AC9F17DD670}">
      <dgm:prSet/>
      <dgm:spPr/>
      <dgm:t>
        <a:bodyPr/>
        <a:lstStyle/>
        <a:p>
          <a:endParaRPr lang="en-IN">
            <a:latin typeface="Arial Nova" panose="020B0504020202020204" pitchFamily="34" charset="0"/>
          </a:endParaRPr>
        </a:p>
      </dgm:t>
    </dgm:pt>
    <dgm:pt modelId="{5FB30628-8CE3-4F14-8F21-397F9D256AE3}" type="sibTrans" cxnId="{167FFA77-0328-4EAD-A5A2-8AC9F17DD670}">
      <dgm:prSet/>
      <dgm:spPr/>
      <dgm:t>
        <a:bodyPr/>
        <a:lstStyle/>
        <a:p>
          <a:endParaRPr lang="en-IN">
            <a:latin typeface="Arial Nova" panose="020B0504020202020204" pitchFamily="34" charset="0"/>
          </a:endParaRPr>
        </a:p>
      </dgm:t>
    </dgm:pt>
    <dgm:pt modelId="{CC49F665-D9C7-48D4-833B-7FF82A5717A2}">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gm:t>
    </dgm:pt>
    <dgm:pt modelId="{3A0A8E3F-A4D2-4B6C-A7FB-72A928EEDA2F}" type="parTrans" cxnId="{395902F0-67DC-4EF0-A710-8C94E88DA5A4}">
      <dgm:prSet/>
      <dgm:spPr/>
      <dgm:t>
        <a:bodyPr/>
        <a:lstStyle/>
        <a:p>
          <a:endParaRPr lang="en-IN">
            <a:latin typeface="Arial Nova" panose="020B0504020202020204" pitchFamily="34" charset="0"/>
          </a:endParaRPr>
        </a:p>
      </dgm:t>
    </dgm:pt>
    <dgm:pt modelId="{826ED9C4-4A9B-49D6-A793-639B7E5EB0E4}" type="sibTrans" cxnId="{395902F0-67DC-4EF0-A710-8C94E88DA5A4}">
      <dgm:prSet/>
      <dgm:spPr/>
      <dgm:t>
        <a:bodyPr/>
        <a:lstStyle/>
        <a:p>
          <a:endParaRPr lang="en-IN">
            <a:latin typeface="Arial Nova" panose="020B0504020202020204" pitchFamily="34" charset="0"/>
          </a:endParaRPr>
        </a:p>
      </dgm:t>
    </dgm:pt>
    <dgm:pt modelId="{E3F5CAC6-789B-4E98-B34C-3A21692047A4}">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gm:t>
    </dgm:pt>
    <dgm:pt modelId="{B4F08BE3-1581-4004-A628-61D0B5FA653A}" type="parTrans" cxnId="{B66F48AB-974B-4A3C-BBDC-BD1CA4C3C84A}">
      <dgm:prSet/>
      <dgm:spPr/>
      <dgm:t>
        <a:bodyPr/>
        <a:lstStyle/>
        <a:p>
          <a:endParaRPr lang="en-IN">
            <a:latin typeface="Arial Nova" panose="020B0504020202020204" pitchFamily="34" charset="0"/>
          </a:endParaRPr>
        </a:p>
      </dgm:t>
    </dgm:pt>
    <dgm:pt modelId="{70C788E4-4D95-4B83-9AE0-E97BC35EA3B5}" type="sibTrans" cxnId="{B66F48AB-974B-4A3C-BBDC-BD1CA4C3C84A}">
      <dgm:prSet/>
      <dgm:spPr/>
      <dgm:t>
        <a:bodyPr/>
        <a:lstStyle/>
        <a:p>
          <a:endParaRPr lang="en-IN">
            <a:latin typeface="Arial Nova" panose="020B0504020202020204" pitchFamily="34" charset="0"/>
          </a:endParaRPr>
        </a:p>
      </dgm:t>
    </dgm:pt>
    <dgm:pt modelId="{3D5919FE-7BC8-491B-8909-ACAC06166C08}">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gm:t>
    </dgm:pt>
    <dgm:pt modelId="{F38DD4D4-20CE-49D7-8667-305AB3D08860}" type="parTrans" cxnId="{6DBC95C8-F980-4791-A6B2-EBC1B96A3EEF}">
      <dgm:prSet/>
      <dgm:spPr/>
      <dgm:t>
        <a:bodyPr/>
        <a:lstStyle/>
        <a:p>
          <a:endParaRPr lang="en-IN">
            <a:latin typeface="Arial Nova" panose="020B0504020202020204" pitchFamily="34" charset="0"/>
          </a:endParaRPr>
        </a:p>
      </dgm:t>
    </dgm:pt>
    <dgm:pt modelId="{7D5D6A55-E79E-4B47-8329-5F2690338CD1}" type="sibTrans" cxnId="{6DBC95C8-F980-4791-A6B2-EBC1B96A3EEF}">
      <dgm:prSet/>
      <dgm:spPr/>
      <dgm:t>
        <a:bodyPr/>
        <a:lstStyle/>
        <a:p>
          <a:endParaRPr lang="en-IN">
            <a:latin typeface="Arial Nova" panose="020B0504020202020204" pitchFamily="34" charset="0"/>
          </a:endParaRPr>
        </a:p>
      </dgm:t>
    </dgm:pt>
    <dgm:pt modelId="{4DC2A174-0AE1-4197-8948-E363256826CF}">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gm:t>
    </dgm:pt>
    <dgm:pt modelId="{69E904EC-291C-4C70-9311-08DF68C0A02B}" type="parTrans" cxnId="{842396E0-BE2D-48FA-A7E5-21CC877049D8}">
      <dgm:prSet/>
      <dgm:spPr/>
      <dgm:t>
        <a:bodyPr/>
        <a:lstStyle/>
        <a:p>
          <a:endParaRPr lang="en-IN">
            <a:latin typeface="Arial Nova" panose="020B0504020202020204" pitchFamily="34" charset="0"/>
          </a:endParaRPr>
        </a:p>
      </dgm:t>
    </dgm:pt>
    <dgm:pt modelId="{9DD34494-450B-4E96-9DE7-0FF5507BD2BB}" type="sibTrans" cxnId="{842396E0-BE2D-48FA-A7E5-21CC877049D8}">
      <dgm:prSet/>
      <dgm:spPr/>
      <dgm:t>
        <a:bodyPr/>
        <a:lstStyle/>
        <a:p>
          <a:endParaRPr lang="en-IN">
            <a:latin typeface="Arial Nova" panose="020B0504020202020204" pitchFamily="34" charset="0"/>
          </a:endParaRPr>
        </a:p>
      </dgm:t>
    </dgm:pt>
    <dgm:pt modelId="{033B3703-61CA-4D0B-8531-7534E5607F6B}">
      <dgm:prSet custT="1"/>
      <dgm:spPr>
        <a:solidFill>
          <a:schemeClr val="accent4">
            <a:lumMod val="75000"/>
          </a:schemeClr>
        </a:solidFill>
        <a:ln>
          <a:noFill/>
        </a:ln>
      </dgm:spPr>
      <dgm:t>
        <a:bodyPr spcFirstLastPara="0" vert="horz" wrap="square" lIns="34290" tIns="34290" rIns="34290" bIns="34290" numCol="1" spcCol="1270" anchor="ctr" anchorCtr="0"/>
        <a:lstStyle/>
        <a:p>
          <a:pPr algn="l">
            <a:lnSpc>
              <a:spcPct val="100000"/>
            </a:lnSpc>
            <a:spcBef>
              <a:spcPts val="600"/>
            </a:spcBef>
            <a:spcAft>
              <a:spcPts val="600"/>
            </a:spcAft>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gm:t>
    </dgm:pt>
    <dgm:pt modelId="{8E6D0B6A-16D5-4ECE-B32C-5D18E28CA08E}" type="parTrans" cxnId="{3F22563E-E677-4442-ABEC-3911D1843AD1}">
      <dgm:prSet/>
      <dgm:spPr/>
      <dgm:t>
        <a:bodyPr/>
        <a:lstStyle/>
        <a:p>
          <a:endParaRPr lang="en-IN">
            <a:latin typeface="Arial Nova" panose="020B0504020202020204" pitchFamily="34" charset="0"/>
          </a:endParaRPr>
        </a:p>
      </dgm:t>
    </dgm:pt>
    <dgm:pt modelId="{CDB1D885-BE06-4CAF-8EFB-B76F4E0EFB43}" type="sibTrans" cxnId="{3F22563E-E677-4442-ABEC-3911D1843AD1}">
      <dgm:prSet/>
      <dgm:spPr/>
      <dgm:t>
        <a:bodyPr/>
        <a:lstStyle/>
        <a:p>
          <a:endParaRPr lang="en-IN">
            <a:latin typeface="Arial Nova" panose="020B0504020202020204" pitchFamily="34" charset="0"/>
          </a:endParaRPr>
        </a:p>
      </dgm:t>
    </dgm:pt>
    <dgm:pt modelId="{12BA5C42-E1EF-4EDD-B9B9-434C26352EFC}">
      <dgm:prSet custT="1"/>
      <dgm:spPr>
        <a:solidFill>
          <a:schemeClr val="accent4">
            <a:lumMod val="75000"/>
          </a:schemeClr>
        </a:solidFill>
        <a:ln>
          <a:noFill/>
        </a:ln>
      </dgm:spPr>
      <dgm:t>
        <a:bodyPr spcFirstLastPara="0" vert="horz" wrap="square" lIns="34290" tIns="34290" rIns="34290" bIns="34290" numCol="1" spcCol="1270" anchor="ctr" anchorCtr="0"/>
        <a:lstStyle/>
        <a:p>
          <a:pPr marL="0" lvl="0" indent="0" algn="l" defTabSz="800100">
            <a:lnSpc>
              <a:spcPct val="100000"/>
            </a:lnSpc>
            <a:spcBef>
              <a:spcPts val="60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gm:t>
    </dgm:pt>
    <dgm:pt modelId="{8784C69C-8097-4929-9507-BEDBEC7A9DF7}" type="parTrans" cxnId="{005BC084-FC19-4D60-B601-1E3ADDE2FB3D}">
      <dgm:prSet/>
      <dgm:spPr/>
      <dgm:t>
        <a:bodyPr/>
        <a:lstStyle/>
        <a:p>
          <a:endParaRPr lang="en-IN">
            <a:latin typeface="Arial Nova" panose="020B0504020202020204" pitchFamily="34" charset="0"/>
          </a:endParaRPr>
        </a:p>
      </dgm:t>
    </dgm:pt>
    <dgm:pt modelId="{DEE59781-CE66-4C38-96EC-6C7D80826E3C}" type="sibTrans" cxnId="{005BC084-FC19-4D60-B601-1E3ADDE2FB3D}">
      <dgm:prSet/>
      <dgm:spPr/>
      <dgm:t>
        <a:bodyPr/>
        <a:lstStyle/>
        <a:p>
          <a:endParaRPr lang="en-IN">
            <a:latin typeface="Arial Nova" panose="020B0504020202020204" pitchFamily="34" charset="0"/>
          </a:endParaRPr>
        </a:p>
      </dgm:t>
    </dgm:pt>
    <dgm:pt modelId="{E836C73D-3008-47C4-894B-4DE713A8992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Role based policy enforcement for different profiles of users not available.</a:t>
          </a:r>
        </a:p>
      </dgm:t>
    </dgm:pt>
    <dgm:pt modelId="{12998C2B-BF08-4183-8AA8-DE1632F8D96D}" type="parTrans" cxnId="{6B23AD63-0F2A-4FC5-A233-EA44AD1189D5}">
      <dgm:prSet/>
      <dgm:spPr/>
      <dgm:t>
        <a:bodyPr/>
        <a:lstStyle/>
        <a:p>
          <a:endParaRPr lang="en-IN">
            <a:latin typeface="Arial Nova" panose="020B0504020202020204" pitchFamily="34" charset="0"/>
          </a:endParaRPr>
        </a:p>
      </dgm:t>
    </dgm:pt>
    <dgm:pt modelId="{41378E10-7060-47B6-A20F-986830EC6321}" type="sibTrans" cxnId="{6B23AD63-0F2A-4FC5-A233-EA44AD1189D5}">
      <dgm:prSet/>
      <dgm:spPr/>
      <dgm:t>
        <a:bodyPr/>
        <a:lstStyle/>
        <a:p>
          <a:endParaRPr lang="en-IN">
            <a:latin typeface="Arial Nova" panose="020B0504020202020204" pitchFamily="34" charset="0"/>
          </a:endParaRPr>
        </a:p>
      </dgm:t>
    </dgm:pt>
    <dgm:pt modelId="{9A19B611-2934-4D69-8467-4BDCAF9D62E4}">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No online visibility into the ongoing activity of the Wi-Fi Users</a:t>
          </a:r>
        </a:p>
      </dgm:t>
    </dgm:pt>
    <dgm:pt modelId="{2224B486-61C3-41B2-A839-7ED9543D8CC3}" type="parTrans" cxnId="{F9AD9889-1EDA-4D23-AA8C-0221C6C2EF20}">
      <dgm:prSet/>
      <dgm:spPr/>
      <dgm:t>
        <a:bodyPr/>
        <a:lstStyle/>
        <a:p>
          <a:endParaRPr lang="en-IN">
            <a:latin typeface="Arial Nova" panose="020B0504020202020204" pitchFamily="34" charset="0"/>
          </a:endParaRPr>
        </a:p>
      </dgm:t>
    </dgm:pt>
    <dgm:pt modelId="{09B1E33D-8277-4492-86AC-BA3B3BBC88DB}" type="sibTrans" cxnId="{F9AD9889-1EDA-4D23-AA8C-0221C6C2EF20}">
      <dgm:prSet/>
      <dgm:spPr/>
      <dgm:t>
        <a:bodyPr/>
        <a:lstStyle/>
        <a:p>
          <a:endParaRPr lang="en-IN">
            <a:latin typeface="Arial Nova" panose="020B0504020202020204" pitchFamily="34" charset="0"/>
          </a:endParaRPr>
        </a:p>
      </dgm:t>
    </dgm:pt>
    <dgm:pt modelId="{E06A8EC5-B799-40D2-B478-FEAC79CE4C20}">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Complete end-to-end WLAN management from a central console not possible</a:t>
          </a:r>
          <a:endParaRPr lang="en-IN" dirty="0">
            <a:solidFill>
              <a:schemeClr val="tx1"/>
            </a:solidFill>
            <a:latin typeface="Arial Nova" panose="020B0504020202020204" pitchFamily="34" charset="0"/>
          </a:endParaRPr>
        </a:p>
      </dgm:t>
    </dgm:pt>
    <dgm:pt modelId="{799C60F4-CD3C-4FDC-BDC0-AB32A167D7B6}" type="parTrans" cxnId="{C49F19B4-F385-4D76-80A7-7BC7898FEF82}">
      <dgm:prSet/>
      <dgm:spPr/>
      <dgm:t>
        <a:bodyPr/>
        <a:lstStyle/>
        <a:p>
          <a:endParaRPr lang="en-IN">
            <a:latin typeface="Arial Nova" panose="020B0504020202020204" pitchFamily="34" charset="0"/>
          </a:endParaRPr>
        </a:p>
      </dgm:t>
    </dgm:pt>
    <dgm:pt modelId="{8E7E1D32-C329-4F6C-95A8-D7F3F5315241}" type="sibTrans" cxnId="{C49F19B4-F385-4D76-80A7-7BC7898FEF82}">
      <dgm:prSet/>
      <dgm:spPr/>
      <dgm:t>
        <a:bodyPr/>
        <a:lstStyle/>
        <a:p>
          <a:endParaRPr lang="en-IN">
            <a:latin typeface="Arial Nova" panose="020B0504020202020204" pitchFamily="34" charset="0"/>
          </a:endParaRPr>
        </a:p>
      </dgm:t>
    </dgm:pt>
    <dgm:pt modelId="{1778F80B-9112-4006-8A1C-DCEFBA3DC6A3}">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Multiple authentication modes at the same time were not available</a:t>
          </a:r>
          <a:endParaRPr lang="en-IN" dirty="0">
            <a:solidFill>
              <a:schemeClr val="tx1"/>
            </a:solidFill>
            <a:latin typeface="Arial Nova" panose="020B0504020202020204" pitchFamily="34" charset="0"/>
          </a:endParaRPr>
        </a:p>
      </dgm:t>
    </dgm:pt>
    <dgm:pt modelId="{905CA017-A9C2-44B0-93B4-AA164EE20A1F}" type="parTrans" cxnId="{712D11C7-EEF9-44CF-8214-0D79BA52718F}">
      <dgm:prSet/>
      <dgm:spPr/>
      <dgm:t>
        <a:bodyPr/>
        <a:lstStyle/>
        <a:p>
          <a:endParaRPr lang="en-IN">
            <a:latin typeface="Arial Nova" panose="020B0504020202020204" pitchFamily="34" charset="0"/>
          </a:endParaRPr>
        </a:p>
      </dgm:t>
    </dgm:pt>
    <dgm:pt modelId="{F32E6985-F634-4C2C-862A-D715A01AC76D}" type="sibTrans" cxnId="{712D11C7-EEF9-44CF-8214-0D79BA52718F}">
      <dgm:prSet/>
      <dgm:spPr/>
      <dgm:t>
        <a:bodyPr/>
        <a:lstStyle/>
        <a:p>
          <a:endParaRPr lang="en-IN">
            <a:latin typeface="Arial Nova" panose="020B0504020202020204" pitchFamily="34" charset="0"/>
          </a:endParaRPr>
        </a:p>
      </dgm:t>
    </dgm:pt>
    <dgm:pt modelId="{28AF8DBE-552A-444F-ADDA-55A002D62295}">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No Controlled Internet access to guest users with OTP based authentication</a:t>
          </a:r>
          <a:endParaRPr lang="en-IN" dirty="0">
            <a:solidFill>
              <a:schemeClr val="tx1"/>
            </a:solidFill>
            <a:latin typeface="Arial Nova" panose="020B0504020202020204" pitchFamily="34" charset="0"/>
          </a:endParaRPr>
        </a:p>
      </dgm:t>
    </dgm:pt>
    <dgm:pt modelId="{6BBE2623-91CF-4D4B-93C3-2167353BDBC4}" type="parTrans" cxnId="{201A9286-F706-44CF-8B31-B9B34879EFFD}">
      <dgm:prSet/>
      <dgm:spPr/>
      <dgm:t>
        <a:bodyPr/>
        <a:lstStyle/>
        <a:p>
          <a:endParaRPr lang="en-IN">
            <a:latin typeface="Arial Nova" panose="020B0504020202020204" pitchFamily="34" charset="0"/>
          </a:endParaRPr>
        </a:p>
      </dgm:t>
    </dgm:pt>
    <dgm:pt modelId="{269A1D3B-2DE8-42D6-AB6C-1A1C2AC4BB78}" type="sibTrans" cxnId="{201A9286-F706-44CF-8B31-B9B34879EFFD}">
      <dgm:prSet/>
      <dgm:spPr/>
      <dgm:t>
        <a:bodyPr/>
        <a:lstStyle/>
        <a:p>
          <a:endParaRPr lang="en-IN">
            <a:latin typeface="Arial Nova" panose="020B0504020202020204" pitchFamily="34" charset="0"/>
          </a:endParaRPr>
        </a:p>
      </dgm:t>
    </dgm:pt>
    <dgm:pt modelId="{69C4198F-6E63-443B-8FF0-51F4369D2AC7}">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Poor end user experience resulted in Wi-Fi not being the preferred network</a:t>
          </a:r>
          <a:endParaRPr lang="en-IN" dirty="0">
            <a:solidFill>
              <a:schemeClr val="tx1"/>
            </a:solidFill>
            <a:latin typeface="Arial Nova" panose="020B0504020202020204" pitchFamily="34" charset="0"/>
          </a:endParaRPr>
        </a:p>
      </dgm:t>
    </dgm:pt>
    <dgm:pt modelId="{EA6CD6CF-10F3-4FB8-90DB-34CD8FF44264}" type="parTrans" cxnId="{533B96C4-EBF7-4822-A442-B70BAD60C03D}">
      <dgm:prSet/>
      <dgm:spPr/>
      <dgm:t>
        <a:bodyPr/>
        <a:lstStyle/>
        <a:p>
          <a:endParaRPr lang="en-IN">
            <a:latin typeface="Arial Nova" panose="020B0504020202020204" pitchFamily="34" charset="0"/>
          </a:endParaRPr>
        </a:p>
      </dgm:t>
    </dgm:pt>
    <dgm:pt modelId="{4C6E0538-B38E-4285-ACA7-79E1DF102ACB}" type="sibTrans" cxnId="{533B96C4-EBF7-4822-A442-B70BAD60C03D}">
      <dgm:prSet/>
      <dgm:spPr/>
      <dgm:t>
        <a:bodyPr/>
        <a:lstStyle/>
        <a:p>
          <a:endParaRPr lang="en-IN">
            <a:latin typeface="Arial Nova" panose="020B0504020202020204" pitchFamily="34" charset="0"/>
          </a:endParaRPr>
        </a:p>
      </dgm:t>
    </dgm:pt>
    <dgm:pt modelId="{FC78C68E-2227-40EC-B3FD-DB20BAC8AB4A}">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There was no accountability &amp; SLA on the Wi-Fi provider</a:t>
          </a:r>
        </a:p>
      </dgm:t>
    </dgm:pt>
    <dgm:pt modelId="{46E2946E-A2D9-4184-9E10-F85C8EF4F53D}" type="parTrans" cxnId="{9F34C3FF-8E0D-46E9-AE2D-A93E16AD238E}">
      <dgm:prSet/>
      <dgm:spPr/>
      <dgm:t>
        <a:bodyPr/>
        <a:lstStyle/>
        <a:p>
          <a:endParaRPr lang="en-IN">
            <a:latin typeface="Arial Nova" panose="020B0504020202020204" pitchFamily="34" charset="0"/>
          </a:endParaRPr>
        </a:p>
      </dgm:t>
    </dgm:pt>
    <dgm:pt modelId="{EA84D6AB-EA88-48B7-93D0-80FEEA96720A}" type="sibTrans" cxnId="{9F34C3FF-8E0D-46E9-AE2D-A93E16AD238E}">
      <dgm:prSet/>
      <dgm:spPr/>
      <dgm:t>
        <a:bodyPr/>
        <a:lstStyle/>
        <a:p>
          <a:endParaRPr lang="en-IN">
            <a:latin typeface="Arial Nova" panose="020B0504020202020204" pitchFamily="34" charset="0"/>
          </a:endParaRPr>
        </a:p>
      </dgm:t>
    </dgm:pt>
    <dgm:pt modelId="{5ADD9B63-8080-46F1-B6A9-F747EB36B186}">
      <dgm:prSet phldrT="[Text]"/>
      <dgm:spPr>
        <a:ln>
          <a:noFill/>
        </a:ln>
      </dgm:spPr>
      <dgm:t>
        <a:bodyPr anchor="ctr"/>
        <a:lstStyle/>
        <a:p>
          <a:pPr>
            <a:lnSpc>
              <a:spcPct val="100000"/>
            </a:lnSpc>
            <a:spcBef>
              <a:spcPts val="0"/>
            </a:spcBef>
            <a:spcAft>
              <a:spcPts val="0"/>
            </a:spcAft>
          </a:pPr>
          <a:r>
            <a:rPr lang="en-IN" dirty="0">
              <a:solidFill>
                <a:schemeClr val="tx1"/>
              </a:solidFill>
              <a:latin typeface="Arial Nova" panose="020B0504020202020204" pitchFamily="34" charset="0"/>
            </a:rPr>
            <a:t>Poorly designed &amp; conceived AP positioning resulted in blackspots in many areas</a:t>
          </a:r>
        </a:p>
      </dgm:t>
    </dgm:pt>
    <dgm:pt modelId="{6C552202-C407-45E5-BE6C-335C59FCE19B}" type="sibTrans" cxnId="{0E458107-D8C9-4263-A423-63F797D94538}">
      <dgm:prSet/>
      <dgm:spPr/>
      <dgm:t>
        <a:bodyPr/>
        <a:lstStyle/>
        <a:p>
          <a:endParaRPr lang="en-IN">
            <a:latin typeface="Arial Nova" panose="020B0504020202020204" pitchFamily="34" charset="0"/>
          </a:endParaRPr>
        </a:p>
      </dgm:t>
    </dgm:pt>
    <dgm:pt modelId="{4C9C65B6-90AF-4A1F-B362-B0D51F8D627B}" type="parTrans" cxnId="{0E458107-D8C9-4263-A423-63F797D94538}">
      <dgm:prSet/>
      <dgm:spPr/>
      <dgm:t>
        <a:bodyPr/>
        <a:lstStyle/>
        <a:p>
          <a:endParaRPr lang="en-IN">
            <a:latin typeface="Arial Nova" panose="020B0504020202020204" pitchFamily="34" charset="0"/>
          </a:endParaRPr>
        </a:p>
      </dgm:t>
    </dgm:pt>
    <dgm:pt modelId="{CB4CFA86-604A-4FFE-BE12-0452D7EA9AA4}">
      <dgm:prSet/>
      <dgm:spPr>
        <a:ln>
          <a:noFill/>
        </a:ln>
      </dgm:spPr>
      <dgm:t>
        <a:bodyPr anchor="ctr"/>
        <a:lstStyle/>
        <a:p>
          <a:pPr>
            <a:lnSpc>
              <a:spcPct val="100000"/>
            </a:lnSpc>
            <a:spcBef>
              <a:spcPts val="600"/>
            </a:spcBef>
            <a:spcAft>
              <a:spcPts val="600"/>
            </a:spcAft>
          </a:pPr>
          <a:r>
            <a:rPr lang="en-IN">
              <a:solidFill>
                <a:schemeClr val="tx1"/>
              </a:solidFill>
              <a:latin typeface="Arial Nova" panose="020B0504020202020204" pitchFamily="34" charset="0"/>
            </a:rPr>
            <a:t>Granular reporting on Wi-Fi usage was not available.</a:t>
          </a:r>
          <a:endParaRPr lang="en-US" dirty="0">
            <a:solidFill>
              <a:schemeClr val="tx1"/>
            </a:solidFill>
            <a:latin typeface="Arial Nova" panose="020B0504020202020204" pitchFamily="34" charset="0"/>
          </a:endParaRPr>
        </a:p>
      </dgm:t>
    </dgm:pt>
    <dgm:pt modelId="{D2A6BD2E-2FAF-4E47-8374-F1707E5CA7A2}" type="sibTrans" cxnId="{555AC12E-9100-498C-9809-E317687CF9DA}">
      <dgm:prSet/>
      <dgm:spPr/>
      <dgm:t>
        <a:bodyPr/>
        <a:lstStyle/>
        <a:p>
          <a:endParaRPr lang="en-IN">
            <a:latin typeface="Arial Nova" panose="020B0504020202020204" pitchFamily="34" charset="0"/>
          </a:endParaRPr>
        </a:p>
      </dgm:t>
    </dgm:pt>
    <dgm:pt modelId="{B776E0FA-1C8B-4F9D-B8B6-AAC5A8CAF7DE}" type="parTrans" cxnId="{555AC12E-9100-498C-9809-E317687CF9DA}">
      <dgm:prSet/>
      <dgm:spPr/>
      <dgm:t>
        <a:bodyPr/>
        <a:lstStyle/>
        <a:p>
          <a:endParaRPr lang="en-IN">
            <a:latin typeface="Arial Nova" panose="020B0504020202020204" pitchFamily="34" charset="0"/>
          </a:endParaRPr>
        </a:p>
      </dgm:t>
    </dgm:pt>
    <dgm:pt modelId="{F8937A21-A975-4495-92B3-5D069763BDA9}">
      <dgm:prSet/>
      <dgm:spPr>
        <a:ln>
          <a:noFill/>
        </a:ln>
      </dgm:spPr>
      <dgm:t>
        <a:bodyPr anchor="ctr"/>
        <a:lstStyle/>
        <a:p>
          <a:pPr>
            <a:lnSpc>
              <a:spcPct val="100000"/>
            </a:lnSpc>
            <a:spcBef>
              <a:spcPts val="600"/>
            </a:spcBef>
            <a:spcAft>
              <a:spcPts val="600"/>
            </a:spcAft>
          </a:pPr>
          <a:r>
            <a:rPr lang="en-IN" dirty="0">
              <a:solidFill>
                <a:schemeClr val="tx1"/>
              </a:solidFill>
              <a:latin typeface="Arial Nova" panose="020B0504020202020204" pitchFamily="34" charset="0"/>
            </a:rPr>
            <a:t>Rapid addition of WLAN nodes not possible</a:t>
          </a:r>
          <a:endParaRPr lang="en-US" dirty="0">
            <a:solidFill>
              <a:schemeClr val="tx1"/>
            </a:solidFill>
            <a:latin typeface="Arial Nova" panose="020B0504020202020204" pitchFamily="34" charset="0"/>
          </a:endParaRPr>
        </a:p>
      </dgm:t>
    </dgm:pt>
    <dgm:pt modelId="{6B513C82-77AE-4B36-8435-769343735ABE}" type="parTrans" cxnId="{02E237FE-C79E-474C-BC89-474E0FAA1B30}">
      <dgm:prSet/>
      <dgm:spPr/>
      <dgm:t>
        <a:bodyPr/>
        <a:lstStyle/>
        <a:p>
          <a:endParaRPr lang="en-IN">
            <a:latin typeface="Arial Nova" panose="020B0504020202020204" pitchFamily="34" charset="0"/>
          </a:endParaRPr>
        </a:p>
      </dgm:t>
    </dgm:pt>
    <dgm:pt modelId="{44D5134A-3384-4D53-813E-0757A1604447}" type="sibTrans" cxnId="{02E237FE-C79E-474C-BC89-474E0FAA1B30}">
      <dgm:prSet/>
      <dgm:spPr/>
      <dgm:t>
        <a:bodyPr/>
        <a:lstStyle/>
        <a:p>
          <a:endParaRPr lang="en-IN">
            <a:latin typeface="Arial Nova" panose="020B0504020202020204" pitchFamily="34" charset="0"/>
          </a:endParaRPr>
        </a:p>
      </dgm:t>
    </dgm:pt>
    <dgm:pt modelId="{AAFE0BC3-FC12-4B88-ABD6-DFF0E5D41D47}" type="pres">
      <dgm:prSet presAssocID="{69C22B6A-5CA2-4D02-8F18-E86C01C338C6}" presName="Name0" presStyleCnt="0">
        <dgm:presLayoutVars>
          <dgm:dir/>
          <dgm:animLvl val="lvl"/>
          <dgm:resizeHandles val="exact"/>
        </dgm:presLayoutVars>
      </dgm:prSet>
      <dgm:spPr/>
    </dgm:pt>
    <dgm:pt modelId="{A77A426A-2004-4F66-854A-D25B2250F122}" type="pres">
      <dgm:prSet presAssocID="{C4D7A6D8-BD1F-4B81-A17E-C3BE5095EEA0}" presName="linNode" presStyleCnt="0"/>
      <dgm:spPr/>
    </dgm:pt>
    <dgm:pt modelId="{3F259C00-B402-4B79-970C-CDABB85400DB}" type="pres">
      <dgm:prSet presAssocID="{C4D7A6D8-BD1F-4B81-A17E-C3BE5095EEA0}" presName="parentText" presStyleLbl="node1" presStyleIdx="0" presStyleCnt="10" custScaleX="80663">
        <dgm:presLayoutVars>
          <dgm:chMax val="1"/>
          <dgm:bulletEnabled val="1"/>
        </dgm:presLayoutVars>
      </dgm:prSet>
      <dgm:spPr/>
    </dgm:pt>
    <dgm:pt modelId="{7C47835D-C563-4D13-ACE3-41762616CA30}" type="pres">
      <dgm:prSet presAssocID="{C4D7A6D8-BD1F-4B81-A17E-C3BE5095EEA0}" presName="descendantText" presStyleLbl="alignAccFollowNode1" presStyleIdx="0" presStyleCnt="10" custLinFactNeighborY="0">
        <dgm:presLayoutVars>
          <dgm:bulletEnabled val="1"/>
        </dgm:presLayoutVars>
      </dgm:prSet>
      <dgm:spPr/>
    </dgm:pt>
    <dgm:pt modelId="{BEC2656C-F9F1-442F-8895-9067A8CDCDE0}" type="pres">
      <dgm:prSet presAssocID="{0F46A8EE-8FFB-41E7-8873-6F651DEA5990}" presName="sp" presStyleCnt="0"/>
      <dgm:spPr/>
    </dgm:pt>
    <dgm:pt modelId="{37CE661D-59B2-4222-9049-1D81541E4125}" type="pres">
      <dgm:prSet presAssocID="{BB2FCDC9-6711-4BFF-96D3-80119477008B}" presName="linNode" presStyleCnt="0"/>
      <dgm:spPr/>
    </dgm:pt>
    <dgm:pt modelId="{8DECFC5B-9861-48F9-9EBC-133CA7FBE617}" type="pres">
      <dgm:prSet presAssocID="{BB2FCDC9-6711-4BFF-96D3-80119477008B}" presName="parentText" presStyleLbl="node1" presStyleIdx="1" presStyleCnt="10" custScaleX="80663">
        <dgm:presLayoutVars>
          <dgm:chMax val="1"/>
          <dgm:bulletEnabled val="1"/>
        </dgm:presLayoutVars>
      </dgm:prSet>
      <dgm:spPr/>
    </dgm:pt>
    <dgm:pt modelId="{692DFAF1-2D39-4CA8-AA0E-D8F32BD9E882}" type="pres">
      <dgm:prSet presAssocID="{BB2FCDC9-6711-4BFF-96D3-80119477008B}" presName="descendantText" presStyleLbl="alignAccFollowNode1" presStyleIdx="1" presStyleCnt="10" custLinFactNeighborY="0">
        <dgm:presLayoutVars>
          <dgm:bulletEnabled val="1"/>
        </dgm:presLayoutVars>
      </dgm:prSet>
      <dgm:spPr/>
    </dgm:pt>
    <dgm:pt modelId="{18B3A738-B926-4F24-A55B-A7C69CCE5EE6}" type="pres">
      <dgm:prSet presAssocID="{3EE0DDC8-28AB-4ED9-9511-E2843CEF6475}" presName="sp" presStyleCnt="0"/>
      <dgm:spPr/>
    </dgm:pt>
    <dgm:pt modelId="{349E4EC5-E02A-4FBD-AD43-2B6C97E5402E}" type="pres">
      <dgm:prSet presAssocID="{FD9666C8-B1E5-495E-B71C-00A930B58932}" presName="linNode" presStyleCnt="0"/>
      <dgm:spPr/>
    </dgm:pt>
    <dgm:pt modelId="{5B4EE8A5-7147-4276-90AF-A402802E678F}" type="pres">
      <dgm:prSet presAssocID="{FD9666C8-B1E5-495E-B71C-00A930B58932}" presName="parentText" presStyleLbl="node1" presStyleIdx="2" presStyleCnt="10" custScaleX="80663">
        <dgm:presLayoutVars>
          <dgm:chMax val="1"/>
          <dgm:bulletEnabled val="1"/>
        </dgm:presLayoutVars>
      </dgm:prSet>
      <dgm:spPr/>
    </dgm:pt>
    <dgm:pt modelId="{751CA3C0-A636-4AA8-9343-0133FBAD6911}" type="pres">
      <dgm:prSet presAssocID="{FD9666C8-B1E5-495E-B71C-00A930B58932}" presName="descendantText" presStyleLbl="alignAccFollowNode1" presStyleIdx="2" presStyleCnt="10" custLinFactNeighborY="0">
        <dgm:presLayoutVars>
          <dgm:bulletEnabled val="1"/>
        </dgm:presLayoutVars>
      </dgm:prSet>
      <dgm:spPr/>
    </dgm:pt>
    <dgm:pt modelId="{DCD7B12E-00AE-436A-9749-7734FB1A2738}" type="pres">
      <dgm:prSet presAssocID="{1107EF1F-C933-43E9-84FB-86707538119E}" presName="sp" presStyleCnt="0"/>
      <dgm:spPr/>
    </dgm:pt>
    <dgm:pt modelId="{0D2B7FB0-1DBF-4D07-A241-73963565AB8E}" type="pres">
      <dgm:prSet presAssocID="{08AAECC6-4B61-41A5-BD7D-A2273A5721E8}" presName="linNode" presStyleCnt="0"/>
      <dgm:spPr/>
    </dgm:pt>
    <dgm:pt modelId="{2024F5D4-353B-4311-9B2E-2870AFA364D7}" type="pres">
      <dgm:prSet presAssocID="{08AAECC6-4B61-41A5-BD7D-A2273A5721E8}" presName="parentText" presStyleLbl="node1" presStyleIdx="3" presStyleCnt="10" custScaleX="80663">
        <dgm:presLayoutVars>
          <dgm:chMax val="1"/>
          <dgm:bulletEnabled val="1"/>
        </dgm:presLayoutVars>
      </dgm:prSet>
      <dgm:spPr/>
    </dgm:pt>
    <dgm:pt modelId="{A21ADF97-013F-405B-B0EB-9BE4A7A2F962}" type="pres">
      <dgm:prSet presAssocID="{08AAECC6-4B61-41A5-BD7D-A2273A5721E8}" presName="descendantText" presStyleLbl="alignAccFollowNode1" presStyleIdx="3" presStyleCnt="10" custLinFactNeighborY="0">
        <dgm:presLayoutVars>
          <dgm:bulletEnabled val="1"/>
        </dgm:presLayoutVars>
      </dgm:prSet>
      <dgm:spPr/>
    </dgm:pt>
    <dgm:pt modelId="{0ECF0E53-C176-4C91-B6F4-720FA8EED702}" type="pres">
      <dgm:prSet presAssocID="{5FB30628-8CE3-4F14-8F21-397F9D256AE3}" presName="sp" presStyleCnt="0"/>
      <dgm:spPr/>
    </dgm:pt>
    <dgm:pt modelId="{625D2F24-EB62-4C4D-ACF2-444206876BF4}" type="pres">
      <dgm:prSet presAssocID="{CC49F665-D9C7-48D4-833B-7FF82A5717A2}" presName="linNode" presStyleCnt="0"/>
      <dgm:spPr/>
    </dgm:pt>
    <dgm:pt modelId="{9C586A3E-5044-4789-B405-62FC914BD614}" type="pres">
      <dgm:prSet presAssocID="{CC49F665-D9C7-48D4-833B-7FF82A5717A2}" presName="parentText" presStyleLbl="node1" presStyleIdx="4" presStyleCnt="10" custScaleX="80663">
        <dgm:presLayoutVars>
          <dgm:chMax val="1"/>
          <dgm:bulletEnabled val="1"/>
        </dgm:presLayoutVars>
      </dgm:prSet>
      <dgm:spPr/>
    </dgm:pt>
    <dgm:pt modelId="{F0E73BC9-0BA4-4CF9-A1FF-508DF7288B4B}" type="pres">
      <dgm:prSet presAssocID="{CC49F665-D9C7-48D4-833B-7FF82A5717A2}" presName="descendantText" presStyleLbl="alignAccFollowNode1" presStyleIdx="4" presStyleCnt="10" custLinFactNeighborY="0">
        <dgm:presLayoutVars>
          <dgm:bulletEnabled val="1"/>
        </dgm:presLayoutVars>
      </dgm:prSet>
      <dgm:spPr/>
    </dgm:pt>
    <dgm:pt modelId="{ABA77CD5-FC6A-4E59-B0E9-28D1C6785B65}" type="pres">
      <dgm:prSet presAssocID="{826ED9C4-4A9B-49D6-A793-639B7E5EB0E4}" presName="sp" presStyleCnt="0"/>
      <dgm:spPr/>
    </dgm:pt>
    <dgm:pt modelId="{BE3FFB80-54F3-465E-B758-7B4AFA55FF47}" type="pres">
      <dgm:prSet presAssocID="{E3F5CAC6-789B-4E98-B34C-3A21692047A4}" presName="linNode" presStyleCnt="0"/>
      <dgm:spPr/>
    </dgm:pt>
    <dgm:pt modelId="{231B4594-76CC-4495-814E-76E10F79DF3E}" type="pres">
      <dgm:prSet presAssocID="{E3F5CAC6-789B-4E98-B34C-3A21692047A4}" presName="parentText" presStyleLbl="node1" presStyleIdx="5" presStyleCnt="10" custScaleX="80663">
        <dgm:presLayoutVars>
          <dgm:chMax val="1"/>
          <dgm:bulletEnabled val="1"/>
        </dgm:presLayoutVars>
      </dgm:prSet>
      <dgm:spPr/>
    </dgm:pt>
    <dgm:pt modelId="{DBF9ECB2-DB03-4318-83A4-67BADA22CB86}" type="pres">
      <dgm:prSet presAssocID="{E3F5CAC6-789B-4E98-B34C-3A21692047A4}" presName="descendantText" presStyleLbl="alignAccFollowNode1" presStyleIdx="5" presStyleCnt="10" custLinFactNeighborY="0">
        <dgm:presLayoutVars>
          <dgm:bulletEnabled val="1"/>
        </dgm:presLayoutVars>
      </dgm:prSet>
      <dgm:spPr/>
    </dgm:pt>
    <dgm:pt modelId="{79978609-7F49-46DE-A3A4-7CF9364BDC88}" type="pres">
      <dgm:prSet presAssocID="{70C788E4-4D95-4B83-9AE0-E97BC35EA3B5}" presName="sp" presStyleCnt="0"/>
      <dgm:spPr/>
    </dgm:pt>
    <dgm:pt modelId="{6A7A5D51-1096-4F42-8053-007461FD1B95}" type="pres">
      <dgm:prSet presAssocID="{3D5919FE-7BC8-491B-8909-ACAC06166C08}" presName="linNode" presStyleCnt="0"/>
      <dgm:spPr/>
    </dgm:pt>
    <dgm:pt modelId="{8F5937EE-2A4E-4570-87B1-6607BDB80D97}" type="pres">
      <dgm:prSet presAssocID="{3D5919FE-7BC8-491B-8909-ACAC06166C08}" presName="parentText" presStyleLbl="node1" presStyleIdx="6" presStyleCnt="10" custScaleX="80663">
        <dgm:presLayoutVars>
          <dgm:chMax val="1"/>
          <dgm:bulletEnabled val="1"/>
        </dgm:presLayoutVars>
      </dgm:prSet>
      <dgm:spPr/>
    </dgm:pt>
    <dgm:pt modelId="{1C7DCA98-D470-421C-AD26-6534ADA06E31}" type="pres">
      <dgm:prSet presAssocID="{3D5919FE-7BC8-491B-8909-ACAC06166C08}" presName="descendantText" presStyleLbl="alignAccFollowNode1" presStyleIdx="6" presStyleCnt="10" custLinFactNeighborY="0">
        <dgm:presLayoutVars>
          <dgm:bulletEnabled val="1"/>
        </dgm:presLayoutVars>
      </dgm:prSet>
      <dgm:spPr/>
    </dgm:pt>
    <dgm:pt modelId="{57A42C75-4CC7-42FF-A5A3-A1CEE7EDC5CE}" type="pres">
      <dgm:prSet presAssocID="{7D5D6A55-E79E-4B47-8329-5F2690338CD1}" presName="sp" presStyleCnt="0"/>
      <dgm:spPr/>
    </dgm:pt>
    <dgm:pt modelId="{33E188FB-22A0-4391-BC67-00AB20B95C52}" type="pres">
      <dgm:prSet presAssocID="{4DC2A174-0AE1-4197-8948-E363256826CF}" presName="linNode" presStyleCnt="0"/>
      <dgm:spPr/>
    </dgm:pt>
    <dgm:pt modelId="{25B6F008-E9D2-4FED-9517-CB2273A6CC0B}" type="pres">
      <dgm:prSet presAssocID="{4DC2A174-0AE1-4197-8948-E363256826CF}" presName="parentText" presStyleLbl="node1" presStyleIdx="7" presStyleCnt="10" custScaleX="80663">
        <dgm:presLayoutVars>
          <dgm:chMax val="1"/>
          <dgm:bulletEnabled val="1"/>
        </dgm:presLayoutVars>
      </dgm:prSet>
      <dgm:spPr/>
    </dgm:pt>
    <dgm:pt modelId="{879BEB5F-13E1-4A44-A8FB-1AB6F6854265}" type="pres">
      <dgm:prSet presAssocID="{4DC2A174-0AE1-4197-8948-E363256826CF}" presName="descendantText" presStyleLbl="alignAccFollowNode1" presStyleIdx="7" presStyleCnt="10" custLinFactNeighborY="0">
        <dgm:presLayoutVars>
          <dgm:bulletEnabled val="1"/>
        </dgm:presLayoutVars>
      </dgm:prSet>
      <dgm:spPr/>
    </dgm:pt>
    <dgm:pt modelId="{C8BA0211-F8F2-4891-8264-EB1DE264FC47}" type="pres">
      <dgm:prSet presAssocID="{9DD34494-450B-4E96-9DE7-0FF5507BD2BB}" presName="sp" presStyleCnt="0"/>
      <dgm:spPr/>
    </dgm:pt>
    <dgm:pt modelId="{4E4C56E3-D580-4CD7-9881-ADFCE6CC497C}" type="pres">
      <dgm:prSet presAssocID="{033B3703-61CA-4D0B-8531-7534E5607F6B}" presName="linNode" presStyleCnt="0"/>
      <dgm:spPr/>
    </dgm:pt>
    <dgm:pt modelId="{A304BC76-C79A-4DEC-979A-F278BD176713}" type="pres">
      <dgm:prSet presAssocID="{033B3703-61CA-4D0B-8531-7534E5607F6B}" presName="parentText" presStyleLbl="node1" presStyleIdx="8" presStyleCnt="10" custScaleX="80663">
        <dgm:presLayoutVars>
          <dgm:chMax val="1"/>
          <dgm:bulletEnabled val="1"/>
        </dgm:presLayoutVars>
      </dgm:prSet>
      <dgm:spPr/>
    </dgm:pt>
    <dgm:pt modelId="{F3983482-4DBC-47BC-909C-48C41B04B38C}" type="pres">
      <dgm:prSet presAssocID="{033B3703-61CA-4D0B-8531-7534E5607F6B}" presName="descendantText" presStyleLbl="alignAccFollowNode1" presStyleIdx="8" presStyleCnt="10" custLinFactNeighborY="0">
        <dgm:presLayoutVars>
          <dgm:bulletEnabled val="1"/>
        </dgm:presLayoutVars>
      </dgm:prSet>
      <dgm:spPr/>
    </dgm:pt>
    <dgm:pt modelId="{57751F46-E41E-47A1-8F71-4FBADEE2AB49}" type="pres">
      <dgm:prSet presAssocID="{CDB1D885-BE06-4CAF-8EFB-B76F4E0EFB43}" presName="sp" presStyleCnt="0"/>
      <dgm:spPr/>
    </dgm:pt>
    <dgm:pt modelId="{00DCCB07-D367-49A6-B14D-935A98229BF7}" type="pres">
      <dgm:prSet presAssocID="{12BA5C42-E1EF-4EDD-B9B9-434C26352EFC}" presName="linNode" presStyleCnt="0"/>
      <dgm:spPr/>
    </dgm:pt>
    <dgm:pt modelId="{6FED3FA4-47EE-47B6-897A-C4B383FBFE00}" type="pres">
      <dgm:prSet presAssocID="{12BA5C42-E1EF-4EDD-B9B9-434C26352EFC}" presName="parentText" presStyleLbl="node1" presStyleIdx="9" presStyleCnt="10" custScaleX="80663">
        <dgm:presLayoutVars>
          <dgm:chMax val="1"/>
          <dgm:bulletEnabled val="1"/>
        </dgm:presLayoutVars>
      </dgm:prSet>
      <dgm:spPr/>
    </dgm:pt>
    <dgm:pt modelId="{90F1A8FD-6983-4DA6-BDFD-AF58439D7AC3}" type="pres">
      <dgm:prSet presAssocID="{12BA5C42-E1EF-4EDD-B9B9-434C26352EFC}" presName="descendantText" presStyleLbl="alignAccFollowNode1" presStyleIdx="9" presStyleCnt="10" custLinFactNeighborY="0">
        <dgm:presLayoutVars>
          <dgm:bulletEnabled val="1"/>
        </dgm:presLayoutVars>
      </dgm:prSet>
      <dgm:spPr/>
    </dgm:pt>
  </dgm:ptLst>
  <dgm:cxnLst>
    <dgm:cxn modelId="{5DFE4203-59BC-442F-AEE3-1BB7FF518311}" type="presOf" srcId="{5ADD9B63-8080-46F1-B6A9-F747EB36B186}" destId="{7C47835D-C563-4D13-ACE3-41762616CA30}" srcOrd="0" destOrd="0" presId="urn:microsoft.com/office/officeart/2005/8/layout/vList5"/>
    <dgm:cxn modelId="{0E458107-D8C9-4263-A423-63F797D94538}" srcId="{C4D7A6D8-BD1F-4B81-A17E-C3BE5095EEA0}" destId="{5ADD9B63-8080-46F1-B6A9-F747EB36B186}" srcOrd="0" destOrd="0" parTransId="{4C9C65B6-90AF-4A1F-B362-B0D51F8D627B}" sibTransId="{6C552202-C407-45E5-BE6C-335C59FCE19B}"/>
    <dgm:cxn modelId="{9EA87A0C-4B29-4C9A-A0DC-03AF0A18A7EB}" type="presOf" srcId="{08AAECC6-4B61-41A5-BD7D-A2273A5721E8}" destId="{2024F5D4-353B-4311-9B2E-2870AFA364D7}" srcOrd="0" destOrd="0" presId="urn:microsoft.com/office/officeart/2005/8/layout/vList5"/>
    <dgm:cxn modelId="{43E53B24-D256-4EB7-B532-EF539287B8E3}" type="presOf" srcId="{CB4CFA86-604A-4FFE-BE12-0452D7EA9AA4}" destId="{A21ADF97-013F-405B-B0EB-9BE4A7A2F962}" srcOrd="0" destOrd="0" presId="urn:microsoft.com/office/officeart/2005/8/layout/vList5"/>
    <dgm:cxn modelId="{555AC12E-9100-498C-9809-E317687CF9DA}" srcId="{08AAECC6-4B61-41A5-BD7D-A2273A5721E8}" destId="{CB4CFA86-604A-4FFE-BE12-0452D7EA9AA4}" srcOrd="0" destOrd="0" parTransId="{B776E0FA-1C8B-4F9D-B8B6-AAC5A8CAF7DE}" sibTransId="{D2A6BD2E-2FAF-4E47-8374-F1707E5CA7A2}"/>
    <dgm:cxn modelId="{A06B5E38-1A23-486D-9AB0-221069273E6C}" type="presOf" srcId="{033B3703-61CA-4D0B-8531-7534E5607F6B}" destId="{A304BC76-C79A-4DEC-979A-F278BD176713}" srcOrd="0" destOrd="0" presId="urn:microsoft.com/office/officeart/2005/8/layout/vList5"/>
    <dgm:cxn modelId="{3F22563E-E677-4442-ABEC-3911D1843AD1}" srcId="{69C22B6A-5CA2-4D02-8F18-E86C01C338C6}" destId="{033B3703-61CA-4D0B-8531-7534E5607F6B}" srcOrd="8" destOrd="0" parTransId="{8E6D0B6A-16D5-4ECE-B32C-5D18E28CA08E}" sibTransId="{CDB1D885-BE06-4CAF-8EFB-B76F4E0EFB43}"/>
    <dgm:cxn modelId="{1FE83B5C-0816-4E41-94DF-EC29B8DC4504}" type="presOf" srcId="{E836C73D-3008-47C4-894B-4DE713A8992A}" destId="{692DFAF1-2D39-4CA8-AA0E-D8F32BD9E882}" srcOrd="0" destOrd="0" presId="urn:microsoft.com/office/officeart/2005/8/layout/vList5"/>
    <dgm:cxn modelId="{6B23AD63-0F2A-4FC5-A233-EA44AD1189D5}" srcId="{BB2FCDC9-6711-4BFF-96D3-80119477008B}" destId="{E836C73D-3008-47C4-894B-4DE713A8992A}" srcOrd="0" destOrd="0" parTransId="{12998C2B-BF08-4183-8AA8-DE1632F8D96D}" sibTransId="{41378E10-7060-47B6-A20F-986830EC6321}"/>
    <dgm:cxn modelId="{3DDA2469-2CC3-4C2A-B525-CA45E8BE3CD4}" type="presOf" srcId="{BB2FCDC9-6711-4BFF-96D3-80119477008B}" destId="{8DECFC5B-9861-48F9-9EBC-133CA7FBE617}" srcOrd="0" destOrd="0" presId="urn:microsoft.com/office/officeart/2005/8/layout/vList5"/>
    <dgm:cxn modelId="{8C26C369-1B53-4469-9DE7-93660FFAF064}" type="presOf" srcId="{3D5919FE-7BC8-491B-8909-ACAC06166C08}" destId="{8F5937EE-2A4E-4570-87B1-6607BDB80D97}" srcOrd="0" destOrd="0" presId="urn:microsoft.com/office/officeart/2005/8/layout/vList5"/>
    <dgm:cxn modelId="{2750E64D-8757-490D-B5BA-47C5FAD7B322}" type="presOf" srcId="{69C22B6A-5CA2-4D02-8F18-E86C01C338C6}" destId="{AAFE0BC3-FC12-4B88-ABD6-DFF0E5D41D47}" srcOrd="0" destOrd="0" presId="urn:microsoft.com/office/officeart/2005/8/layout/vList5"/>
    <dgm:cxn modelId="{E9DAC450-D908-4554-A137-2BE18B6806BA}" type="presOf" srcId="{1778F80B-9112-4006-8A1C-DCEFBA3DC6A3}" destId="{1C7DCA98-D470-421C-AD26-6534ADA06E31}" srcOrd="0" destOrd="0" presId="urn:microsoft.com/office/officeart/2005/8/layout/vList5"/>
    <dgm:cxn modelId="{32DD6254-6045-4C0D-B078-E07BD6D233B6}" type="presOf" srcId="{E06A8EC5-B799-40D2-B478-FEAC79CE4C20}" destId="{DBF9ECB2-DB03-4318-83A4-67BADA22CB86}" srcOrd="0" destOrd="0" presId="urn:microsoft.com/office/officeart/2005/8/layout/vList5"/>
    <dgm:cxn modelId="{167FFA77-0328-4EAD-A5A2-8AC9F17DD670}" srcId="{69C22B6A-5CA2-4D02-8F18-E86C01C338C6}" destId="{08AAECC6-4B61-41A5-BD7D-A2273A5721E8}" srcOrd="3" destOrd="0" parTransId="{3FE4D1FD-3B4D-4EF6-A9DA-C69247564AA5}" sibTransId="{5FB30628-8CE3-4F14-8F21-397F9D256AE3}"/>
    <dgm:cxn modelId="{005BC084-FC19-4D60-B601-1E3ADDE2FB3D}" srcId="{69C22B6A-5CA2-4D02-8F18-E86C01C338C6}" destId="{12BA5C42-E1EF-4EDD-B9B9-434C26352EFC}" srcOrd="9" destOrd="0" parTransId="{8784C69C-8097-4929-9507-BEDBEC7A9DF7}" sibTransId="{DEE59781-CE66-4C38-96EC-6C7D80826E3C}"/>
    <dgm:cxn modelId="{6BE23886-8951-40F2-8D11-2A8697028C53}" type="presOf" srcId="{4DC2A174-0AE1-4197-8948-E363256826CF}" destId="{25B6F008-E9D2-4FED-9517-CB2273A6CC0B}" srcOrd="0" destOrd="0" presId="urn:microsoft.com/office/officeart/2005/8/layout/vList5"/>
    <dgm:cxn modelId="{201A9286-F706-44CF-8B31-B9B34879EFFD}" srcId="{4DC2A174-0AE1-4197-8948-E363256826CF}" destId="{28AF8DBE-552A-444F-ADDA-55A002D62295}" srcOrd="0" destOrd="0" parTransId="{6BBE2623-91CF-4D4B-93C3-2167353BDBC4}" sibTransId="{269A1D3B-2DE8-42D6-AB6C-1A1C2AC4BB78}"/>
    <dgm:cxn modelId="{F9AD9889-1EDA-4D23-AA8C-0221C6C2EF20}" srcId="{FD9666C8-B1E5-495E-B71C-00A930B58932}" destId="{9A19B611-2934-4D69-8467-4BDCAF9D62E4}" srcOrd="0" destOrd="0" parTransId="{2224B486-61C3-41B2-A839-7ED9543D8CC3}" sibTransId="{09B1E33D-8277-4492-86AC-BA3B3BBC88DB}"/>
    <dgm:cxn modelId="{E80CCE8C-CE6C-4522-93C1-B4D8FD78CEB3}" srcId="{69C22B6A-5CA2-4D02-8F18-E86C01C338C6}" destId="{C4D7A6D8-BD1F-4B81-A17E-C3BE5095EEA0}" srcOrd="0" destOrd="0" parTransId="{D71A778E-36F0-4A72-BE61-A8D188324D6E}" sibTransId="{0F46A8EE-8FFB-41E7-8873-6F651DEA5990}"/>
    <dgm:cxn modelId="{2A40008F-E493-47E2-938D-90AE234FDDD6}" type="presOf" srcId="{FD9666C8-B1E5-495E-B71C-00A930B58932}" destId="{5B4EE8A5-7147-4276-90AF-A402802E678F}" srcOrd="0" destOrd="0" presId="urn:microsoft.com/office/officeart/2005/8/layout/vList5"/>
    <dgm:cxn modelId="{945BBB92-2CB5-46B1-8433-043C677D1474}" type="presOf" srcId="{12BA5C42-E1EF-4EDD-B9B9-434C26352EFC}" destId="{6FED3FA4-47EE-47B6-897A-C4B383FBFE00}" srcOrd="0" destOrd="0" presId="urn:microsoft.com/office/officeart/2005/8/layout/vList5"/>
    <dgm:cxn modelId="{78C1B994-1BDC-4141-92E4-7EF9446413BA}" srcId="{69C22B6A-5CA2-4D02-8F18-E86C01C338C6}" destId="{BB2FCDC9-6711-4BFF-96D3-80119477008B}" srcOrd="1" destOrd="0" parTransId="{AEF41041-BF3C-4D98-9B96-BDBAA19C5C87}" sibTransId="{3EE0DDC8-28AB-4ED9-9511-E2843CEF6475}"/>
    <dgm:cxn modelId="{706C51A4-D983-4899-A7C0-0869F318193C}" type="presOf" srcId="{C4D7A6D8-BD1F-4B81-A17E-C3BE5095EEA0}" destId="{3F259C00-B402-4B79-970C-CDABB85400DB}" srcOrd="0" destOrd="0" presId="urn:microsoft.com/office/officeart/2005/8/layout/vList5"/>
    <dgm:cxn modelId="{B66F48AB-974B-4A3C-BBDC-BD1CA4C3C84A}" srcId="{69C22B6A-5CA2-4D02-8F18-E86C01C338C6}" destId="{E3F5CAC6-789B-4E98-B34C-3A21692047A4}" srcOrd="5" destOrd="0" parTransId="{B4F08BE3-1581-4004-A628-61D0B5FA653A}" sibTransId="{70C788E4-4D95-4B83-9AE0-E97BC35EA3B5}"/>
    <dgm:cxn modelId="{2877B6AD-A67A-46ED-A68E-E895B15999AE}" type="presOf" srcId="{F8937A21-A975-4495-92B3-5D069763BDA9}" destId="{F0E73BC9-0BA4-4CF9-A1FF-508DF7288B4B}" srcOrd="0" destOrd="0" presId="urn:microsoft.com/office/officeart/2005/8/layout/vList5"/>
    <dgm:cxn modelId="{C49F19B4-F385-4D76-80A7-7BC7898FEF82}" srcId="{E3F5CAC6-789B-4E98-B34C-3A21692047A4}" destId="{E06A8EC5-B799-40D2-B478-FEAC79CE4C20}" srcOrd="0" destOrd="0" parTransId="{799C60F4-CD3C-4FDC-BDC0-AB32A167D7B6}" sibTransId="{8E7E1D32-C329-4F6C-95A8-D7F3F5315241}"/>
    <dgm:cxn modelId="{7B0DAEB4-194B-41A8-BE5A-900B10F6DB81}" type="presOf" srcId="{9A19B611-2934-4D69-8467-4BDCAF9D62E4}" destId="{751CA3C0-A636-4AA8-9343-0133FBAD6911}" srcOrd="0" destOrd="0" presId="urn:microsoft.com/office/officeart/2005/8/layout/vList5"/>
    <dgm:cxn modelId="{533B96C4-EBF7-4822-A442-B70BAD60C03D}" srcId="{033B3703-61CA-4D0B-8531-7534E5607F6B}" destId="{69C4198F-6E63-443B-8FF0-51F4369D2AC7}" srcOrd="0" destOrd="0" parTransId="{EA6CD6CF-10F3-4FB8-90DB-34CD8FF44264}" sibTransId="{4C6E0538-B38E-4285-ACA7-79E1DF102ACB}"/>
    <dgm:cxn modelId="{712D11C7-EEF9-44CF-8214-0D79BA52718F}" srcId="{3D5919FE-7BC8-491B-8909-ACAC06166C08}" destId="{1778F80B-9112-4006-8A1C-DCEFBA3DC6A3}" srcOrd="0" destOrd="0" parTransId="{905CA017-A9C2-44B0-93B4-AA164EE20A1F}" sibTransId="{F32E6985-F634-4C2C-862A-D715A01AC76D}"/>
    <dgm:cxn modelId="{6DBC95C8-F980-4791-A6B2-EBC1B96A3EEF}" srcId="{69C22B6A-5CA2-4D02-8F18-E86C01C338C6}" destId="{3D5919FE-7BC8-491B-8909-ACAC06166C08}" srcOrd="6" destOrd="0" parTransId="{F38DD4D4-20CE-49D7-8667-305AB3D08860}" sibTransId="{7D5D6A55-E79E-4B47-8329-5F2690338CD1}"/>
    <dgm:cxn modelId="{30AC69DD-806A-4342-B006-8EA7D20463D1}" srcId="{69C22B6A-5CA2-4D02-8F18-E86C01C338C6}" destId="{FD9666C8-B1E5-495E-B71C-00A930B58932}" srcOrd="2" destOrd="0" parTransId="{2B5A5157-C2CD-492D-9F79-0F57D5D1BBEF}" sibTransId="{1107EF1F-C933-43E9-84FB-86707538119E}"/>
    <dgm:cxn modelId="{842396E0-BE2D-48FA-A7E5-21CC877049D8}" srcId="{69C22B6A-5CA2-4D02-8F18-E86C01C338C6}" destId="{4DC2A174-0AE1-4197-8948-E363256826CF}" srcOrd="7" destOrd="0" parTransId="{69E904EC-291C-4C70-9311-08DF68C0A02B}" sibTransId="{9DD34494-450B-4E96-9DE7-0FF5507BD2BB}"/>
    <dgm:cxn modelId="{5041BFE9-D7A8-4AF3-A8E7-A04A03E89ACE}" type="presOf" srcId="{E3F5CAC6-789B-4E98-B34C-3A21692047A4}" destId="{231B4594-76CC-4495-814E-76E10F79DF3E}" srcOrd="0" destOrd="0" presId="urn:microsoft.com/office/officeart/2005/8/layout/vList5"/>
    <dgm:cxn modelId="{B62ADDEB-34FA-45C5-BC66-8EAECFE9346F}" type="presOf" srcId="{FC78C68E-2227-40EC-B3FD-DB20BAC8AB4A}" destId="{90F1A8FD-6983-4DA6-BDFD-AF58439D7AC3}" srcOrd="0" destOrd="0" presId="urn:microsoft.com/office/officeart/2005/8/layout/vList5"/>
    <dgm:cxn modelId="{395902F0-67DC-4EF0-A710-8C94E88DA5A4}" srcId="{69C22B6A-5CA2-4D02-8F18-E86C01C338C6}" destId="{CC49F665-D9C7-48D4-833B-7FF82A5717A2}" srcOrd="4" destOrd="0" parTransId="{3A0A8E3F-A4D2-4B6C-A7FB-72A928EEDA2F}" sibTransId="{826ED9C4-4A9B-49D6-A793-639B7E5EB0E4}"/>
    <dgm:cxn modelId="{E80498F0-0B29-4E07-A5C1-82C09FA64A04}" type="presOf" srcId="{28AF8DBE-552A-444F-ADDA-55A002D62295}" destId="{879BEB5F-13E1-4A44-A8FB-1AB6F6854265}" srcOrd="0" destOrd="0" presId="urn:microsoft.com/office/officeart/2005/8/layout/vList5"/>
    <dgm:cxn modelId="{21B6DAFA-D4A3-4FD3-ADA1-6DF370B0E922}" type="presOf" srcId="{69C4198F-6E63-443B-8FF0-51F4369D2AC7}" destId="{F3983482-4DBC-47BC-909C-48C41B04B38C}" srcOrd="0" destOrd="0" presId="urn:microsoft.com/office/officeart/2005/8/layout/vList5"/>
    <dgm:cxn modelId="{3E83E4FD-DAFA-454C-A0F5-C484377AE4DE}" type="presOf" srcId="{CC49F665-D9C7-48D4-833B-7FF82A5717A2}" destId="{9C586A3E-5044-4789-B405-62FC914BD614}" srcOrd="0" destOrd="0" presId="urn:microsoft.com/office/officeart/2005/8/layout/vList5"/>
    <dgm:cxn modelId="{02E237FE-C79E-474C-BC89-474E0FAA1B30}" srcId="{CC49F665-D9C7-48D4-833B-7FF82A5717A2}" destId="{F8937A21-A975-4495-92B3-5D069763BDA9}" srcOrd="0" destOrd="0" parTransId="{6B513C82-77AE-4B36-8435-769343735ABE}" sibTransId="{44D5134A-3384-4D53-813E-0757A1604447}"/>
    <dgm:cxn modelId="{9F34C3FF-8E0D-46E9-AE2D-A93E16AD238E}" srcId="{12BA5C42-E1EF-4EDD-B9B9-434C26352EFC}" destId="{FC78C68E-2227-40EC-B3FD-DB20BAC8AB4A}" srcOrd="0" destOrd="0" parTransId="{46E2946E-A2D9-4184-9E10-F85C8EF4F53D}" sibTransId="{EA84D6AB-EA88-48B7-93D0-80FEEA96720A}"/>
    <dgm:cxn modelId="{58664616-104D-4345-8979-1982D5BC09B8}" type="presParOf" srcId="{AAFE0BC3-FC12-4B88-ABD6-DFF0E5D41D47}" destId="{A77A426A-2004-4F66-854A-D25B2250F122}" srcOrd="0" destOrd="0" presId="urn:microsoft.com/office/officeart/2005/8/layout/vList5"/>
    <dgm:cxn modelId="{367FFE41-6DD1-49A6-8324-29A09B71683E}" type="presParOf" srcId="{A77A426A-2004-4F66-854A-D25B2250F122}" destId="{3F259C00-B402-4B79-970C-CDABB85400DB}" srcOrd="0" destOrd="0" presId="urn:microsoft.com/office/officeart/2005/8/layout/vList5"/>
    <dgm:cxn modelId="{F02670E0-80A1-48D2-BC5E-70067D4FA4AE}" type="presParOf" srcId="{A77A426A-2004-4F66-854A-D25B2250F122}" destId="{7C47835D-C563-4D13-ACE3-41762616CA30}" srcOrd="1" destOrd="0" presId="urn:microsoft.com/office/officeart/2005/8/layout/vList5"/>
    <dgm:cxn modelId="{52DECCD7-064E-4E12-9412-8A5BA25DBA68}" type="presParOf" srcId="{AAFE0BC3-FC12-4B88-ABD6-DFF0E5D41D47}" destId="{BEC2656C-F9F1-442F-8895-9067A8CDCDE0}" srcOrd="1" destOrd="0" presId="urn:microsoft.com/office/officeart/2005/8/layout/vList5"/>
    <dgm:cxn modelId="{97CBF50C-CA2B-48BB-8B13-A385384FFC41}" type="presParOf" srcId="{AAFE0BC3-FC12-4B88-ABD6-DFF0E5D41D47}" destId="{37CE661D-59B2-4222-9049-1D81541E4125}" srcOrd="2" destOrd="0" presId="urn:microsoft.com/office/officeart/2005/8/layout/vList5"/>
    <dgm:cxn modelId="{FACFEFD1-B3C0-4854-98BB-0DF80A91011C}" type="presParOf" srcId="{37CE661D-59B2-4222-9049-1D81541E4125}" destId="{8DECFC5B-9861-48F9-9EBC-133CA7FBE617}" srcOrd="0" destOrd="0" presId="urn:microsoft.com/office/officeart/2005/8/layout/vList5"/>
    <dgm:cxn modelId="{BEDB0AD4-DF1D-44C0-9FE3-35B1A4F016CE}" type="presParOf" srcId="{37CE661D-59B2-4222-9049-1D81541E4125}" destId="{692DFAF1-2D39-4CA8-AA0E-D8F32BD9E882}" srcOrd="1" destOrd="0" presId="urn:microsoft.com/office/officeart/2005/8/layout/vList5"/>
    <dgm:cxn modelId="{05E2EAE3-64B6-4BAE-B163-BC7F0DC3254B}" type="presParOf" srcId="{AAFE0BC3-FC12-4B88-ABD6-DFF0E5D41D47}" destId="{18B3A738-B926-4F24-A55B-A7C69CCE5EE6}" srcOrd="3" destOrd="0" presId="urn:microsoft.com/office/officeart/2005/8/layout/vList5"/>
    <dgm:cxn modelId="{62A239CF-664E-42DB-A908-546980F4CD03}" type="presParOf" srcId="{AAFE0BC3-FC12-4B88-ABD6-DFF0E5D41D47}" destId="{349E4EC5-E02A-4FBD-AD43-2B6C97E5402E}" srcOrd="4" destOrd="0" presId="urn:microsoft.com/office/officeart/2005/8/layout/vList5"/>
    <dgm:cxn modelId="{B50516CB-ABD7-4951-9DB8-A4028BE61C94}" type="presParOf" srcId="{349E4EC5-E02A-4FBD-AD43-2B6C97E5402E}" destId="{5B4EE8A5-7147-4276-90AF-A402802E678F}" srcOrd="0" destOrd="0" presId="urn:microsoft.com/office/officeart/2005/8/layout/vList5"/>
    <dgm:cxn modelId="{8239D718-17F2-48B5-94EA-370D66D7B20B}" type="presParOf" srcId="{349E4EC5-E02A-4FBD-AD43-2B6C97E5402E}" destId="{751CA3C0-A636-4AA8-9343-0133FBAD6911}" srcOrd="1" destOrd="0" presId="urn:microsoft.com/office/officeart/2005/8/layout/vList5"/>
    <dgm:cxn modelId="{3578F76B-E68F-4D84-866E-E1B65FB56091}" type="presParOf" srcId="{AAFE0BC3-FC12-4B88-ABD6-DFF0E5D41D47}" destId="{DCD7B12E-00AE-436A-9749-7734FB1A2738}" srcOrd="5" destOrd="0" presId="urn:microsoft.com/office/officeart/2005/8/layout/vList5"/>
    <dgm:cxn modelId="{AB512F52-1FB3-4C7D-8BD4-FAF61B9A5967}" type="presParOf" srcId="{AAFE0BC3-FC12-4B88-ABD6-DFF0E5D41D47}" destId="{0D2B7FB0-1DBF-4D07-A241-73963565AB8E}" srcOrd="6" destOrd="0" presId="urn:microsoft.com/office/officeart/2005/8/layout/vList5"/>
    <dgm:cxn modelId="{41A2CF22-3A02-4A8F-B1B6-DD102CD82A45}" type="presParOf" srcId="{0D2B7FB0-1DBF-4D07-A241-73963565AB8E}" destId="{2024F5D4-353B-4311-9B2E-2870AFA364D7}" srcOrd="0" destOrd="0" presId="urn:microsoft.com/office/officeart/2005/8/layout/vList5"/>
    <dgm:cxn modelId="{2D2B89BD-35C8-49F5-970F-5DCCF4FDB79B}" type="presParOf" srcId="{0D2B7FB0-1DBF-4D07-A241-73963565AB8E}" destId="{A21ADF97-013F-405B-B0EB-9BE4A7A2F962}" srcOrd="1" destOrd="0" presId="urn:microsoft.com/office/officeart/2005/8/layout/vList5"/>
    <dgm:cxn modelId="{80480F5D-FCDC-48EA-B657-C51CBB94B8E9}" type="presParOf" srcId="{AAFE0BC3-FC12-4B88-ABD6-DFF0E5D41D47}" destId="{0ECF0E53-C176-4C91-B6F4-720FA8EED702}" srcOrd="7" destOrd="0" presId="urn:microsoft.com/office/officeart/2005/8/layout/vList5"/>
    <dgm:cxn modelId="{831CA477-B4F5-4192-995B-527A702795BD}" type="presParOf" srcId="{AAFE0BC3-FC12-4B88-ABD6-DFF0E5D41D47}" destId="{625D2F24-EB62-4C4D-ACF2-444206876BF4}" srcOrd="8" destOrd="0" presId="urn:microsoft.com/office/officeart/2005/8/layout/vList5"/>
    <dgm:cxn modelId="{36276B30-94F1-4A74-A41D-47D6A13F83FB}" type="presParOf" srcId="{625D2F24-EB62-4C4D-ACF2-444206876BF4}" destId="{9C586A3E-5044-4789-B405-62FC914BD614}" srcOrd="0" destOrd="0" presId="urn:microsoft.com/office/officeart/2005/8/layout/vList5"/>
    <dgm:cxn modelId="{CE73084B-EAC9-49C2-840C-7D19E3B12E97}" type="presParOf" srcId="{625D2F24-EB62-4C4D-ACF2-444206876BF4}" destId="{F0E73BC9-0BA4-4CF9-A1FF-508DF7288B4B}" srcOrd="1" destOrd="0" presId="urn:microsoft.com/office/officeart/2005/8/layout/vList5"/>
    <dgm:cxn modelId="{570FCC14-C9E9-4A45-A58F-FC04995806E0}" type="presParOf" srcId="{AAFE0BC3-FC12-4B88-ABD6-DFF0E5D41D47}" destId="{ABA77CD5-FC6A-4E59-B0E9-28D1C6785B65}" srcOrd="9" destOrd="0" presId="urn:microsoft.com/office/officeart/2005/8/layout/vList5"/>
    <dgm:cxn modelId="{F79BE1C1-9699-4E80-8B37-BCEC68E0F6A2}" type="presParOf" srcId="{AAFE0BC3-FC12-4B88-ABD6-DFF0E5D41D47}" destId="{BE3FFB80-54F3-465E-B758-7B4AFA55FF47}" srcOrd="10" destOrd="0" presId="urn:microsoft.com/office/officeart/2005/8/layout/vList5"/>
    <dgm:cxn modelId="{D84AF4F3-E8AB-4E87-B604-DBA64EAB7AF4}" type="presParOf" srcId="{BE3FFB80-54F3-465E-B758-7B4AFA55FF47}" destId="{231B4594-76CC-4495-814E-76E10F79DF3E}" srcOrd="0" destOrd="0" presId="urn:microsoft.com/office/officeart/2005/8/layout/vList5"/>
    <dgm:cxn modelId="{D1892BA4-4077-4FB6-A3CB-EAF8FAB74DC8}" type="presParOf" srcId="{BE3FFB80-54F3-465E-B758-7B4AFA55FF47}" destId="{DBF9ECB2-DB03-4318-83A4-67BADA22CB86}" srcOrd="1" destOrd="0" presId="urn:microsoft.com/office/officeart/2005/8/layout/vList5"/>
    <dgm:cxn modelId="{B0C3DF1F-5D90-4C2C-AA65-3D715D3EC9F9}" type="presParOf" srcId="{AAFE0BC3-FC12-4B88-ABD6-DFF0E5D41D47}" destId="{79978609-7F49-46DE-A3A4-7CF9364BDC88}" srcOrd="11" destOrd="0" presId="urn:microsoft.com/office/officeart/2005/8/layout/vList5"/>
    <dgm:cxn modelId="{7843ABA3-B380-429F-8024-15495D2A142C}" type="presParOf" srcId="{AAFE0BC3-FC12-4B88-ABD6-DFF0E5D41D47}" destId="{6A7A5D51-1096-4F42-8053-007461FD1B95}" srcOrd="12" destOrd="0" presId="urn:microsoft.com/office/officeart/2005/8/layout/vList5"/>
    <dgm:cxn modelId="{673BEEF1-5E47-47C7-B2A7-5CC87AACD24F}" type="presParOf" srcId="{6A7A5D51-1096-4F42-8053-007461FD1B95}" destId="{8F5937EE-2A4E-4570-87B1-6607BDB80D97}" srcOrd="0" destOrd="0" presId="urn:microsoft.com/office/officeart/2005/8/layout/vList5"/>
    <dgm:cxn modelId="{1F9465A4-A105-4B98-ADB9-61B8650B6653}" type="presParOf" srcId="{6A7A5D51-1096-4F42-8053-007461FD1B95}" destId="{1C7DCA98-D470-421C-AD26-6534ADA06E31}" srcOrd="1" destOrd="0" presId="urn:microsoft.com/office/officeart/2005/8/layout/vList5"/>
    <dgm:cxn modelId="{C90AB159-B5CA-45FF-B8B9-7AD7601BEA15}" type="presParOf" srcId="{AAFE0BC3-FC12-4B88-ABD6-DFF0E5D41D47}" destId="{57A42C75-4CC7-42FF-A5A3-A1CEE7EDC5CE}" srcOrd="13" destOrd="0" presId="urn:microsoft.com/office/officeart/2005/8/layout/vList5"/>
    <dgm:cxn modelId="{E2863207-B142-4086-898E-1F1FD1773EAF}" type="presParOf" srcId="{AAFE0BC3-FC12-4B88-ABD6-DFF0E5D41D47}" destId="{33E188FB-22A0-4391-BC67-00AB20B95C52}" srcOrd="14" destOrd="0" presId="urn:microsoft.com/office/officeart/2005/8/layout/vList5"/>
    <dgm:cxn modelId="{5EFCA74A-12BD-4C56-8FA5-237E9566B2BD}" type="presParOf" srcId="{33E188FB-22A0-4391-BC67-00AB20B95C52}" destId="{25B6F008-E9D2-4FED-9517-CB2273A6CC0B}" srcOrd="0" destOrd="0" presId="urn:microsoft.com/office/officeart/2005/8/layout/vList5"/>
    <dgm:cxn modelId="{02216C6F-7C5C-48FA-9D05-DDC72C92D7C9}" type="presParOf" srcId="{33E188FB-22A0-4391-BC67-00AB20B95C52}" destId="{879BEB5F-13E1-4A44-A8FB-1AB6F6854265}" srcOrd="1" destOrd="0" presId="urn:microsoft.com/office/officeart/2005/8/layout/vList5"/>
    <dgm:cxn modelId="{C4DB4FA4-6DEA-4624-A97B-90EE6D428BFF}" type="presParOf" srcId="{AAFE0BC3-FC12-4B88-ABD6-DFF0E5D41D47}" destId="{C8BA0211-F8F2-4891-8264-EB1DE264FC47}" srcOrd="15" destOrd="0" presId="urn:microsoft.com/office/officeart/2005/8/layout/vList5"/>
    <dgm:cxn modelId="{7A1F20FB-8049-4A68-B007-1E5937297823}" type="presParOf" srcId="{AAFE0BC3-FC12-4B88-ABD6-DFF0E5D41D47}" destId="{4E4C56E3-D580-4CD7-9881-ADFCE6CC497C}" srcOrd="16" destOrd="0" presId="urn:microsoft.com/office/officeart/2005/8/layout/vList5"/>
    <dgm:cxn modelId="{6740EE48-B380-4502-98A2-07B9FDCDDFDF}" type="presParOf" srcId="{4E4C56E3-D580-4CD7-9881-ADFCE6CC497C}" destId="{A304BC76-C79A-4DEC-979A-F278BD176713}" srcOrd="0" destOrd="0" presId="urn:microsoft.com/office/officeart/2005/8/layout/vList5"/>
    <dgm:cxn modelId="{36369EA0-E541-49F4-94A1-240833080216}" type="presParOf" srcId="{4E4C56E3-D580-4CD7-9881-ADFCE6CC497C}" destId="{F3983482-4DBC-47BC-909C-48C41B04B38C}" srcOrd="1" destOrd="0" presId="urn:microsoft.com/office/officeart/2005/8/layout/vList5"/>
    <dgm:cxn modelId="{ED23D499-8706-4D5F-80F3-7FD7FBDED344}" type="presParOf" srcId="{AAFE0BC3-FC12-4B88-ABD6-DFF0E5D41D47}" destId="{57751F46-E41E-47A1-8F71-4FBADEE2AB49}" srcOrd="17" destOrd="0" presId="urn:microsoft.com/office/officeart/2005/8/layout/vList5"/>
    <dgm:cxn modelId="{117D8345-EBC4-4479-941E-201F5625FC17}" type="presParOf" srcId="{AAFE0BC3-FC12-4B88-ABD6-DFF0E5D41D47}" destId="{00DCCB07-D367-49A6-B14D-935A98229BF7}" srcOrd="18" destOrd="0" presId="urn:microsoft.com/office/officeart/2005/8/layout/vList5"/>
    <dgm:cxn modelId="{607BBA3C-5501-4D1B-9A38-C8770388C511}" type="presParOf" srcId="{00DCCB07-D367-49A6-B14D-935A98229BF7}" destId="{6FED3FA4-47EE-47B6-897A-C4B383FBFE00}" srcOrd="0" destOrd="0" presId="urn:microsoft.com/office/officeart/2005/8/layout/vList5"/>
    <dgm:cxn modelId="{A1B8A401-ECBE-4D5A-ABE3-73712C905F41}" type="presParOf" srcId="{00DCCB07-D367-49A6-B14D-935A98229BF7}" destId="{90F1A8FD-6983-4DA6-BDFD-AF58439D7AC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50469E-B23A-FD45-B51B-BA6035A6A8CB}" type="doc">
      <dgm:prSet loTypeId="urn:microsoft.com/office/officeart/2005/8/layout/hList1" loCatId="list" qsTypeId="urn:microsoft.com/office/officeart/2005/8/quickstyle/simple1" qsCatId="simple" csTypeId="urn:microsoft.com/office/officeart/2005/8/colors/accent1_1" csCatId="accent1" phldr="1"/>
      <dgm:spPr/>
      <dgm:t>
        <a:bodyPr/>
        <a:lstStyle/>
        <a:p>
          <a:endParaRPr lang="en-US"/>
        </a:p>
      </dgm:t>
    </dgm:pt>
    <dgm:pt modelId="{F3DB45B1-60FF-EA41-86E3-64E237438AD5}">
      <dgm:prSet phldrT="[Tex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US" sz="1800" b="1" kern="1200" dirty="0">
              <a:latin typeface="Arial Nova" panose="020B0504020202020204" pitchFamily="34" charset="0"/>
              <a:ea typeface="Geneva" panose="020B0503030404040204" pitchFamily="34" charset="0"/>
              <a:cs typeface="Calibri" panose="020F0502020204030204" pitchFamily="34" charset="0"/>
            </a:rPr>
            <a:t>IoT building block</a:t>
          </a:r>
        </a:p>
      </dgm:t>
    </dgm:pt>
    <dgm:pt modelId="{BDC0F6C1-779D-CF4B-B1E4-FABBDEE558BC}" type="parTrans" cxnId="{D28AF03A-9876-3C4B-B90D-44FF5F9A0CC1}">
      <dgm:prSet/>
      <dgm:spPr/>
      <dgm:t>
        <a:bodyPr/>
        <a:lstStyle/>
        <a:p>
          <a:endParaRPr lang="en-US" sz="3200">
            <a:latin typeface="+mj-lt"/>
            <a:ea typeface="Open Sans Condensed" panose="020B0806030504020204" pitchFamily="34" charset="0"/>
            <a:cs typeface="Open Sans Condensed" panose="020B0806030504020204" pitchFamily="34" charset="0"/>
          </a:endParaRPr>
        </a:p>
      </dgm:t>
    </dgm:pt>
    <dgm:pt modelId="{48116172-5DB8-384C-A715-A9152060B5D2}" type="sibTrans" cxnId="{D28AF03A-9876-3C4B-B90D-44FF5F9A0CC1}">
      <dgm:prSet/>
      <dgm:spPr/>
      <dgm:t>
        <a:bodyPr/>
        <a:lstStyle/>
        <a:p>
          <a:endParaRPr lang="en-US" sz="3200">
            <a:latin typeface="+mj-lt"/>
            <a:ea typeface="Open Sans Condensed" panose="020B0806030504020204" pitchFamily="34" charset="0"/>
            <a:cs typeface="Open Sans Condensed" panose="020B0806030504020204" pitchFamily="34" charset="0"/>
          </a:endParaRPr>
        </a:p>
      </dgm:t>
    </dgm:pt>
    <dgm:pt modelId="{29C4A6DE-F39E-4C9D-887D-5FF3F161CFC0}">
      <dgm:prSet custT="1"/>
      <dgm:spPr>
        <a:ln>
          <a:noFill/>
        </a:ln>
      </dgm:spPr>
      <dgm:t>
        <a:bodyPr lIns="144000" tIns="144000" rIns="144000" bIns="144000"/>
        <a:lstStyle/>
        <a:p>
          <a:pPr>
            <a:lnSpc>
              <a:spcPct val="100000"/>
            </a:lnSpc>
            <a:spcBef>
              <a:spcPts val="1200"/>
            </a:spcBef>
            <a:spcAft>
              <a:spcPts val="1200"/>
            </a:spcAft>
          </a:pPr>
          <a:r>
            <a:rPr lang="en-US" sz="1400" b="0" dirty="0">
              <a:latin typeface="Segoe UI" panose="020B0502040204020203" pitchFamily="34" charset="0"/>
              <a:cs typeface="Segoe UI" panose="020B0502040204020203" pitchFamily="34" charset="0"/>
            </a:rPr>
            <a:t>Wi-Fi, the foundation technology for the  IoT apps, is reinforcing its position with Wi-Fi 6 and Wi-Fi 6E, which employ OFDMA to improve performance in dense environments.</a:t>
          </a:r>
          <a:endParaRPr lang="en-IN" sz="1400" b="0" dirty="0">
            <a:latin typeface="Segoe UI" panose="020B0502040204020203" pitchFamily="34" charset="0"/>
            <a:cs typeface="Segoe UI" panose="020B0502040204020203" pitchFamily="34" charset="0"/>
          </a:endParaRPr>
        </a:p>
      </dgm:t>
    </dgm:pt>
    <dgm:pt modelId="{08D50763-FBBD-4747-A09C-3B0D48BF60F2}" type="parTrans" cxnId="{B3E3F2F3-08B8-49A4-84BD-45FC75C93FCA}">
      <dgm:prSet/>
      <dgm:spPr/>
      <dgm:t>
        <a:bodyPr/>
        <a:lstStyle/>
        <a:p>
          <a:endParaRPr lang="en-IN" sz="1200"/>
        </a:p>
      </dgm:t>
    </dgm:pt>
    <dgm:pt modelId="{4FED49ED-60DA-47D2-8903-C826CD3DF4C4}" type="sibTrans" cxnId="{B3E3F2F3-08B8-49A4-84BD-45FC75C93FCA}">
      <dgm:prSet/>
      <dgm:spPr/>
      <dgm:t>
        <a:bodyPr/>
        <a:lstStyle/>
        <a:p>
          <a:endParaRPr lang="en-IN" sz="1200"/>
        </a:p>
      </dgm:t>
    </dgm:pt>
    <dgm:pt modelId="{30CE4AF6-2531-4CAD-9ED8-21B435861B7F}">
      <dgm:prSet custT="1"/>
      <dgm:spPr>
        <a:solidFill>
          <a:schemeClr val="tx2">
            <a:lumMod val="20000"/>
            <a:lumOff val="80000"/>
          </a:schemeClr>
        </a:solidFill>
        <a:ln>
          <a:noFill/>
        </a:ln>
      </dgm:spPr>
      <dgm:t>
        <a:bodyPr spcFirstLastPara="0" vert="horz" wrap="square" lIns="142240" tIns="81280" rIns="142240" bIns="81280" numCol="1" spcCol="1270" rtlCol="0" anchor="ctr" anchorCtr="0"/>
        <a:lstStyle/>
        <a:p>
          <a:pPr marL="0" lvl="0" indent="0" algn="ctr" defTabSz="1218928" rtl="0" eaLnBrk="1" latinLnBrk="0" hangingPunct="1">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Wi-Fi 6 in enterprises</a:t>
          </a:r>
        </a:p>
      </dgm:t>
    </dgm:pt>
    <dgm:pt modelId="{80E59DC6-D867-4C1D-BB0C-03CC44F5635E}" type="parTrans" cxnId="{A11D0262-064C-4516-8059-B5CFC5421636}">
      <dgm:prSet/>
      <dgm:spPr/>
      <dgm:t>
        <a:bodyPr/>
        <a:lstStyle/>
        <a:p>
          <a:endParaRPr lang="en-IN" sz="1200"/>
        </a:p>
      </dgm:t>
    </dgm:pt>
    <dgm:pt modelId="{EA338215-33F0-46CE-AC4A-0E270A8538C2}" type="sibTrans" cxnId="{A11D0262-064C-4516-8059-B5CFC5421636}">
      <dgm:prSet/>
      <dgm:spPr/>
      <dgm:t>
        <a:bodyPr/>
        <a:lstStyle/>
        <a:p>
          <a:endParaRPr lang="en-IN" sz="1200"/>
        </a:p>
      </dgm:t>
    </dgm:pt>
    <dgm:pt modelId="{E2A593B4-D764-427C-8618-A4B39D61CFF7}">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dirty="0">
              <a:latin typeface="Segoe UI" panose="020B0502040204020203" pitchFamily="34" charset="0"/>
              <a:cs typeface="Segoe UI" panose="020B0502040204020203" pitchFamily="34" charset="0"/>
            </a:rPr>
            <a:t>Wi-Fi 6 offers improved performance &amp; enables QoS for critical apps.</a:t>
          </a:r>
          <a:endParaRPr lang="en-IN" sz="1400" b="0" dirty="0">
            <a:latin typeface="Segoe UI" panose="020B0502040204020203" pitchFamily="34" charset="0"/>
            <a:cs typeface="Segoe UI" panose="020B0502040204020203" pitchFamily="34" charset="0"/>
          </a:endParaRPr>
        </a:p>
      </dgm:t>
    </dgm:pt>
    <dgm:pt modelId="{A2B60D7D-6367-4873-A94F-11F2C1E0CFC7}" type="parTrans" cxnId="{04456D7D-2EDC-4B71-9412-A6645F857ABC}">
      <dgm:prSet/>
      <dgm:spPr/>
      <dgm:t>
        <a:bodyPr/>
        <a:lstStyle/>
        <a:p>
          <a:endParaRPr lang="en-IN" sz="1200"/>
        </a:p>
      </dgm:t>
    </dgm:pt>
    <dgm:pt modelId="{D2AFD628-EC06-448A-B304-7452C9DD94B7}" type="sibTrans" cxnId="{04456D7D-2EDC-4B71-9412-A6645F857ABC}">
      <dgm:prSet/>
      <dgm:spPr/>
      <dgm:t>
        <a:bodyPr/>
        <a:lstStyle/>
        <a:p>
          <a:endParaRPr lang="en-IN" sz="1200"/>
        </a:p>
      </dgm:t>
    </dgm:pt>
    <dgm:pt modelId="{40A7933C-AA08-4FB9-9225-6125DA85FA77}">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Network optimization</a:t>
          </a:r>
        </a:p>
      </dgm:t>
    </dgm:pt>
    <dgm:pt modelId="{0465AC45-A93E-4D87-BCAC-A3FDC3B16B49}" type="parTrans" cxnId="{D34493D0-15A5-453E-BDA8-D14FAF9EB040}">
      <dgm:prSet/>
      <dgm:spPr/>
      <dgm:t>
        <a:bodyPr/>
        <a:lstStyle/>
        <a:p>
          <a:endParaRPr lang="en-IN" sz="1200"/>
        </a:p>
      </dgm:t>
    </dgm:pt>
    <dgm:pt modelId="{BEAF5FFD-FEEC-4455-B7B4-E2914687FAB8}" type="sibTrans" cxnId="{D34493D0-15A5-453E-BDA8-D14FAF9EB040}">
      <dgm:prSet/>
      <dgm:spPr/>
      <dgm:t>
        <a:bodyPr/>
        <a:lstStyle/>
        <a:p>
          <a:endParaRPr lang="en-IN" sz="1200"/>
        </a:p>
      </dgm:t>
    </dgm:pt>
    <dgm:pt modelId="{3F1D16E0-4264-4290-BEF5-FD7ECC5C2160}">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The growing use of video conferencing, voice-over-IP services, X Reality (XR) applications, and high definition (HD) streaming in enterprise environments has placed new strains on Wi-Fi networks. </a:t>
          </a:r>
          <a:endParaRPr lang="en-IN" sz="1400" b="0" kern="1200" dirty="0">
            <a:latin typeface="Segoe UI" panose="020B0502040204020203" pitchFamily="34" charset="0"/>
            <a:ea typeface="+mn-ea"/>
            <a:cs typeface="Segoe UI" panose="020B0502040204020203" pitchFamily="34" charset="0"/>
          </a:endParaRPr>
        </a:p>
      </dgm:t>
    </dgm:pt>
    <dgm:pt modelId="{3B68B582-A572-4FBA-B8FF-44A78606E303}" type="parTrans" cxnId="{B8ED05EE-400C-4147-89BB-B50D9D71C37A}">
      <dgm:prSet/>
      <dgm:spPr/>
      <dgm:t>
        <a:bodyPr/>
        <a:lstStyle/>
        <a:p>
          <a:endParaRPr lang="en-IN" sz="1200"/>
        </a:p>
      </dgm:t>
    </dgm:pt>
    <dgm:pt modelId="{6D5F6E5E-A9D8-4CFC-919E-7C95FD1F7804}" type="sibTrans" cxnId="{B8ED05EE-400C-4147-89BB-B50D9D71C37A}">
      <dgm:prSet/>
      <dgm:spPr/>
      <dgm:t>
        <a:bodyPr/>
        <a:lstStyle/>
        <a:p>
          <a:endParaRPr lang="en-IN" sz="1200"/>
        </a:p>
      </dgm:t>
    </dgm:pt>
    <dgm:pt modelId="{4947A8E7-C135-4981-B9D7-21F5E8ECC8C2}">
      <dgm:prSet custT="1"/>
      <dgm:spPr>
        <a:solidFill>
          <a:schemeClr val="tx2">
            <a:lumMod val="20000"/>
            <a:lumOff val="80000"/>
          </a:schemeClr>
        </a:solidFill>
        <a:ln>
          <a:noFill/>
        </a:ln>
      </dgm:spPr>
      <dgm:t>
        <a:bodyPr spcFirstLastPara="0" vert="horz" wrap="square" lIns="142240" tIns="81280" rIns="142240" bIns="81280" numCol="1" spcCol="1270" anchor="ctr" anchorCtr="0"/>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Mobile edge computing </a:t>
          </a:r>
        </a:p>
      </dgm:t>
    </dgm:pt>
    <dgm:pt modelId="{0637DB26-ACE4-457C-949D-EBFCE5795B24}" type="parTrans" cxnId="{9281219C-BD65-4EB2-9DCF-C6FE6FCED6ED}">
      <dgm:prSet/>
      <dgm:spPr/>
      <dgm:t>
        <a:bodyPr/>
        <a:lstStyle/>
        <a:p>
          <a:endParaRPr lang="en-IN" sz="1200"/>
        </a:p>
      </dgm:t>
    </dgm:pt>
    <dgm:pt modelId="{578746FF-6BA7-47E9-9D29-67E95E19D03D}" type="sibTrans" cxnId="{9281219C-BD65-4EB2-9DCF-C6FE6FCED6ED}">
      <dgm:prSet/>
      <dgm:spPr/>
      <dgm:t>
        <a:bodyPr/>
        <a:lstStyle/>
        <a:p>
          <a:endParaRPr lang="en-IN" sz="1200"/>
        </a:p>
      </dgm:t>
    </dgm:pt>
    <dgm:pt modelId="{FB2CCECE-6AC5-46A8-945A-3DE125DBBD06}">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kern="1200">
              <a:latin typeface="Segoe UI" panose="020B0502040204020203" pitchFamily="34" charset="0"/>
              <a:cs typeface="Segoe UI" panose="020B0502040204020203" pitchFamily="34" charset="0"/>
            </a:rPr>
            <a:t>Primary driver for edge computing is growth of IoT apps with large data sets and low latency req. </a:t>
          </a:r>
          <a:endParaRPr lang="en-IN" sz="1400" b="0" kern="1200" dirty="0">
            <a:latin typeface="Segoe UI" panose="020B0502040204020203" pitchFamily="34" charset="0"/>
            <a:cs typeface="Segoe UI" panose="020B0502040204020203" pitchFamily="34" charset="0"/>
          </a:endParaRPr>
        </a:p>
      </dgm:t>
    </dgm:pt>
    <dgm:pt modelId="{BAB1309D-7441-4990-BB7B-FB03B5676743}" type="parTrans" cxnId="{89AF6799-F93B-4E02-9B09-ECAF5B93D41A}">
      <dgm:prSet/>
      <dgm:spPr/>
      <dgm:t>
        <a:bodyPr/>
        <a:lstStyle/>
        <a:p>
          <a:endParaRPr lang="en-IN" sz="1200"/>
        </a:p>
      </dgm:t>
    </dgm:pt>
    <dgm:pt modelId="{67F48DF9-04E8-40E2-8A88-E11307533668}" type="sibTrans" cxnId="{89AF6799-F93B-4E02-9B09-ECAF5B93D41A}">
      <dgm:prSet/>
      <dgm:spPr/>
      <dgm:t>
        <a:bodyPr/>
        <a:lstStyle/>
        <a:p>
          <a:endParaRPr lang="en-IN" sz="1200"/>
        </a:p>
      </dgm:t>
    </dgm:pt>
    <dgm:pt modelId="{7BEBFAF5-60C8-4808-8F15-1CA8C5E6F77D}">
      <dgm:prSet custT="1"/>
      <dgm:spPr>
        <a:ln>
          <a:noFill/>
        </a:ln>
      </dgm:spPr>
      <dgm:t>
        <a:bodyPr lIns="144000" tIns="144000" rIns="144000" bIns="14400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Target wake time (TWT) technology, reduces battery consumption &amp; makes Wi-Fi a suitable choice for sensor-based devices.</a:t>
          </a:r>
          <a:endParaRPr lang="en-IN" sz="1400" b="0" dirty="0">
            <a:latin typeface="Segoe UI" panose="020B0502040204020203" pitchFamily="34" charset="0"/>
            <a:cs typeface="Segoe UI" panose="020B0502040204020203" pitchFamily="34" charset="0"/>
          </a:endParaRPr>
        </a:p>
      </dgm:t>
    </dgm:pt>
    <dgm:pt modelId="{86670A2B-158E-4C91-9212-195C4A476729}" type="parTrans" cxnId="{2CA9BF3F-3E69-40B4-B404-6C3F74EFF35F}">
      <dgm:prSet/>
      <dgm:spPr/>
      <dgm:t>
        <a:bodyPr/>
        <a:lstStyle/>
        <a:p>
          <a:endParaRPr lang="en-IN" sz="2400"/>
        </a:p>
      </dgm:t>
    </dgm:pt>
    <dgm:pt modelId="{52896ABD-553B-486A-ACAF-2A10B227CF0E}" type="sibTrans" cxnId="{2CA9BF3F-3E69-40B4-B404-6C3F74EFF35F}">
      <dgm:prSet/>
      <dgm:spPr/>
      <dgm:t>
        <a:bodyPr/>
        <a:lstStyle/>
        <a:p>
          <a:endParaRPr lang="en-IN" sz="2400"/>
        </a:p>
      </dgm:t>
    </dgm:pt>
    <dgm:pt modelId="{31A30B9E-7140-4403-A45E-4B727BB1FD86}">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It increases the number of devices that can simultaneously connect to a single Wi-Fi AP &amp; adds features to improve battery life of IoT devices</a:t>
          </a:r>
          <a:endParaRPr lang="en-IN" sz="1400" b="0" dirty="0">
            <a:latin typeface="Segoe UI" panose="020B0502040204020203" pitchFamily="34" charset="0"/>
            <a:cs typeface="Segoe UI" panose="020B0502040204020203" pitchFamily="34" charset="0"/>
          </a:endParaRPr>
        </a:p>
      </dgm:t>
    </dgm:pt>
    <dgm:pt modelId="{DDCE2738-FEC9-42E6-A3ED-D6E5258FF17D}" type="parTrans" cxnId="{0DEB8721-CCEF-465D-8E12-300AB76ED9A3}">
      <dgm:prSet/>
      <dgm:spPr/>
      <dgm:t>
        <a:bodyPr/>
        <a:lstStyle/>
        <a:p>
          <a:endParaRPr lang="en-IN"/>
        </a:p>
      </dgm:t>
    </dgm:pt>
    <dgm:pt modelId="{5DB14251-11C6-4285-8E06-E5CF89138587}" type="sibTrans" cxnId="{0DEB8721-CCEF-465D-8E12-300AB76ED9A3}">
      <dgm:prSet/>
      <dgm:spPr/>
      <dgm:t>
        <a:bodyPr/>
        <a:lstStyle/>
        <a:p>
          <a:endParaRPr lang="en-IN"/>
        </a:p>
      </dgm:t>
    </dgm:pt>
    <dgm:pt modelId="{2CB0D297-A1C8-4801-A40E-B24644679B27}">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a:latin typeface="Segoe UI" panose="020B0502040204020203" pitchFamily="34" charset="0"/>
              <a:cs typeface="Segoe UI" panose="020B0502040204020203" pitchFamily="34" charset="0"/>
            </a:rPr>
            <a:t>Wi-Fi 6 is designed to better serve densely populated zones, such as stadiums, hotels and convention centers</a:t>
          </a:r>
          <a:endParaRPr lang="en-IN" sz="1400" b="0" dirty="0">
            <a:latin typeface="Segoe UI" panose="020B0502040204020203" pitchFamily="34" charset="0"/>
            <a:cs typeface="Segoe UI" panose="020B0502040204020203" pitchFamily="34" charset="0"/>
          </a:endParaRPr>
        </a:p>
      </dgm:t>
    </dgm:pt>
    <dgm:pt modelId="{7817D815-EDA7-49B5-AD9F-C1870C6369E2}" type="parTrans" cxnId="{82340A54-C790-4196-8867-7ADD228A7CD0}">
      <dgm:prSet/>
      <dgm:spPr/>
      <dgm:t>
        <a:bodyPr/>
        <a:lstStyle/>
        <a:p>
          <a:endParaRPr lang="en-IN"/>
        </a:p>
      </dgm:t>
    </dgm:pt>
    <dgm:pt modelId="{52F4CFC3-3A98-4FCA-867A-F8E6D93F379D}" type="sibTrans" cxnId="{82340A54-C790-4196-8867-7ADD228A7CD0}">
      <dgm:prSet/>
      <dgm:spPr/>
      <dgm:t>
        <a:bodyPr/>
        <a:lstStyle/>
        <a:p>
          <a:endParaRPr lang="en-IN"/>
        </a:p>
      </dgm:t>
    </dgm:pt>
    <dgm:pt modelId="{66C362E7-5380-40D4-904D-236A3646CB02}">
      <dgm:prSet custT="1"/>
      <dgm:spPr>
        <a:ln>
          <a:noFill/>
        </a:ln>
      </dgm:spPr>
      <dgm:t>
        <a:bodyPr spcFirstLastPara="0" vert="horz" wrap="square" lIns="144000" tIns="144000" rIns="144000" bIns="144000" numCol="1" spcCol="1270" anchor="t" anchorCtr="0"/>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That inevitably calls for a new level of network optimization that OEMs are working on perfecting</a:t>
          </a:r>
          <a:endParaRPr lang="en-IN" sz="1400" b="0" kern="1200" dirty="0">
            <a:latin typeface="Segoe UI" panose="020B0502040204020203" pitchFamily="34" charset="0"/>
            <a:ea typeface="+mn-ea"/>
            <a:cs typeface="Segoe UI" panose="020B0502040204020203" pitchFamily="34" charset="0"/>
          </a:endParaRPr>
        </a:p>
      </dgm:t>
    </dgm:pt>
    <dgm:pt modelId="{ABE7BCCB-8E2E-43F2-8898-3D813AC8F0E6}" type="parTrans" cxnId="{D2AA1D36-C122-4BE5-B671-763832F49380}">
      <dgm:prSet/>
      <dgm:spPr/>
      <dgm:t>
        <a:bodyPr/>
        <a:lstStyle/>
        <a:p>
          <a:endParaRPr lang="en-IN"/>
        </a:p>
      </dgm:t>
    </dgm:pt>
    <dgm:pt modelId="{10CD1A67-8716-431E-AABD-0222B7570832}" type="sibTrans" cxnId="{D2AA1D36-C122-4BE5-B671-763832F49380}">
      <dgm:prSet/>
      <dgm:spPr/>
      <dgm:t>
        <a:bodyPr/>
        <a:lstStyle/>
        <a:p>
          <a:endParaRPr lang="en-IN"/>
        </a:p>
      </dgm:t>
    </dgm:pt>
    <dgm:pt modelId="{389925EA-6912-46D7-B350-E1DDA83F1EA4}">
      <dgm:prSet custT="1"/>
      <dgm:spPr>
        <a:ln>
          <a:noFill/>
        </a:ln>
      </dgm:spPr>
      <dgm:t>
        <a:bodyPr spcFirstLastPara="0" vert="horz" wrap="square" lIns="144000" tIns="144000" rIns="144000" bIns="144000" numCol="1" spcCol="1270" anchor="t" anchorCtr="0"/>
        <a:lstStyle/>
        <a:p>
          <a:pPr>
            <a:lnSpc>
              <a:spcPct val="100000"/>
            </a:lnSpc>
            <a:spcBef>
              <a:spcPts val="1200"/>
            </a:spcBef>
            <a:spcAft>
              <a:spcPts val="1200"/>
            </a:spcAft>
          </a:pPr>
          <a:r>
            <a:rPr lang="en-US" sz="1400" b="0" kern="1200">
              <a:latin typeface="Segoe UI" panose="020B0502040204020203" pitchFamily="34" charset="0"/>
              <a:cs typeface="Segoe UI" panose="020B0502040204020203" pitchFamily="34" charset="0"/>
            </a:rPr>
            <a:t>Leading use cases for edge computing include smart grid, oil and gas monitoring, traffic management, remote video processing, and mfg. monitoring and analytics.</a:t>
          </a:r>
          <a:endParaRPr lang="en-IN" sz="1400" b="0" kern="1200" dirty="0">
            <a:latin typeface="Segoe UI" panose="020B0502040204020203" pitchFamily="34" charset="0"/>
            <a:cs typeface="Segoe UI" panose="020B0502040204020203" pitchFamily="34" charset="0"/>
          </a:endParaRPr>
        </a:p>
      </dgm:t>
    </dgm:pt>
    <dgm:pt modelId="{3FEE2BD5-C82E-4683-B4F1-BC57A069D935}" type="parTrans" cxnId="{1B9AEBC8-72AD-43D2-A435-E409E9859828}">
      <dgm:prSet/>
      <dgm:spPr/>
      <dgm:t>
        <a:bodyPr/>
        <a:lstStyle/>
        <a:p>
          <a:endParaRPr lang="en-IN"/>
        </a:p>
      </dgm:t>
    </dgm:pt>
    <dgm:pt modelId="{56B1C616-6FCB-4F29-8C34-CFAB8926549A}" type="sibTrans" cxnId="{1B9AEBC8-72AD-43D2-A435-E409E9859828}">
      <dgm:prSet/>
      <dgm:spPr/>
      <dgm:t>
        <a:bodyPr/>
        <a:lstStyle/>
        <a:p>
          <a:endParaRPr lang="en-IN"/>
        </a:p>
      </dgm:t>
    </dgm:pt>
    <dgm:pt modelId="{E9BAF075-148A-4419-A85C-809047872967}" type="pres">
      <dgm:prSet presAssocID="{0A50469E-B23A-FD45-B51B-BA6035A6A8CB}" presName="Name0" presStyleCnt="0">
        <dgm:presLayoutVars>
          <dgm:dir/>
          <dgm:animLvl val="lvl"/>
          <dgm:resizeHandles val="exact"/>
        </dgm:presLayoutVars>
      </dgm:prSet>
      <dgm:spPr/>
    </dgm:pt>
    <dgm:pt modelId="{BA02382B-9F2A-44C7-8338-8D754F1F3142}" type="pres">
      <dgm:prSet presAssocID="{F3DB45B1-60FF-EA41-86E3-64E237438AD5}" presName="composite" presStyleCnt="0"/>
      <dgm:spPr/>
    </dgm:pt>
    <dgm:pt modelId="{4C963717-7762-4D57-8A98-28B0FAD887B3}" type="pres">
      <dgm:prSet presAssocID="{F3DB45B1-60FF-EA41-86E3-64E237438AD5}" presName="parTx" presStyleLbl="alignNode1" presStyleIdx="0" presStyleCnt="4">
        <dgm:presLayoutVars>
          <dgm:chMax val="0"/>
          <dgm:chPref val="0"/>
          <dgm:bulletEnabled val="1"/>
        </dgm:presLayoutVars>
      </dgm:prSet>
      <dgm:spPr>
        <a:xfrm>
          <a:off x="4249" y="805025"/>
          <a:ext cx="2555223" cy="1022089"/>
        </a:xfrm>
        <a:prstGeom prst="rect">
          <a:avLst/>
        </a:prstGeom>
      </dgm:spPr>
    </dgm:pt>
    <dgm:pt modelId="{6A9DF707-166E-464B-A11E-17D68346426A}" type="pres">
      <dgm:prSet presAssocID="{F3DB45B1-60FF-EA41-86E3-64E237438AD5}" presName="desTx" presStyleLbl="alignAccFollowNode1" presStyleIdx="0" presStyleCnt="4">
        <dgm:presLayoutVars>
          <dgm:bulletEnabled val="1"/>
        </dgm:presLayoutVars>
      </dgm:prSet>
      <dgm:spPr/>
    </dgm:pt>
    <dgm:pt modelId="{F5D3BA97-ED1E-406D-B056-C7905CA400E9}" type="pres">
      <dgm:prSet presAssocID="{48116172-5DB8-384C-A715-A9152060B5D2}" presName="space" presStyleCnt="0"/>
      <dgm:spPr/>
    </dgm:pt>
    <dgm:pt modelId="{7AD3163F-C4DD-4057-8726-78C061DCBABC}" type="pres">
      <dgm:prSet presAssocID="{30CE4AF6-2531-4CAD-9ED8-21B435861B7F}" presName="composite" presStyleCnt="0"/>
      <dgm:spPr/>
    </dgm:pt>
    <dgm:pt modelId="{6F537E2D-AEE7-4769-AA72-D5C0F6EE08CD}" type="pres">
      <dgm:prSet presAssocID="{30CE4AF6-2531-4CAD-9ED8-21B435861B7F}" presName="parTx" presStyleLbl="alignNode1" presStyleIdx="1" presStyleCnt="4">
        <dgm:presLayoutVars>
          <dgm:chMax val="0"/>
          <dgm:chPref val="0"/>
          <dgm:bulletEnabled val="1"/>
        </dgm:presLayoutVars>
      </dgm:prSet>
      <dgm:spPr>
        <a:xfrm>
          <a:off x="2917203" y="805025"/>
          <a:ext cx="2555223" cy="1022089"/>
        </a:xfrm>
        <a:prstGeom prst="rect">
          <a:avLst/>
        </a:prstGeom>
      </dgm:spPr>
    </dgm:pt>
    <dgm:pt modelId="{1BDA37BC-BBCD-457E-80D5-34446C287BD1}" type="pres">
      <dgm:prSet presAssocID="{30CE4AF6-2531-4CAD-9ED8-21B435861B7F}" presName="desTx" presStyleLbl="alignAccFollowNode1" presStyleIdx="1" presStyleCnt="4">
        <dgm:presLayoutVars>
          <dgm:bulletEnabled val="1"/>
        </dgm:presLayoutVars>
      </dgm:prSet>
      <dgm:spPr>
        <a:xfrm>
          <a:off x="2917203" y="1860830"/>
          <a:ext cx="2555223" cy="3836137"/>
        </a:xfrm>
        <a:prstGeom prst="rect">
          <a:avLst/>
        </a:prstGeom>
      </dgm:spPr>
    </dgm:pt>
    <dgm:pt modelId="{C4DDEBCD-2E89-4C6B-9633-CF5E99E0A6A9}" type="pres">
      <dgm:prSet presAssocID="{EA338215-33F0-46CE-AC4A-0E270A8538C2}" presName="space" presStyleCnt="0"/>
      <dgm:spPr/>
    </dgm:pt>
    <dgm:pt modelId="{50A6DD5B-4470-478F-871F-DFD5462330F3}" type="pres">
      <dgm:prSet presAssocID="{40A7933C-AA08-4FB9-9225-6125DA85FA77}" presName="composite" presStyleCnt="0"/>
      <dgm:spPr/>
    </dgm:pt>
    <dgm:pt modelId="{8ABEDC7A-C214-4287-AFBE-7920C4166519}" type="pres">
      <dgm:prSet presAssocID="{40A7933C-AA08-4FB9-9225-6125DA85FA77}" presName="parTx" presStyleLbl="alignNode1" presStyleIdx="2" presStyleCnt="4">
        <dgm:presLayoutVars>
          <dgm:chMax val="0"/>
          <dgm:chPref val="0"/>
          <dgm:bulletEnabled val="1"/>
        </dgm:presLayoutVars>
      </dgm:prSet>
      <dgm:spPr>
        <a:xfrm>
          <a:off x="5830158" y="565149"/>
          <a:ext cx="2555223" cy="1022089"/>
        </a:xfrm>
        <a:prstGeom prst="rect">
          <a:avLst/>
        </a:prstGeom>
      </dgm:spPr>
    </dgm:pt>
    <dgm:pt modelId="{B409F37D-E27B-410C-9A23-9A81E23F7519}" type="pres">
      <dgm:prSet presAssocID="{40A7933C-AA08-4FB9-9225-6125DA85FA77}" presName="desTx" presStyleLbl="alignAccFollowNode1" presStyleIdx="2" presStyleCnt="4">
        <dgm:presLayoutVars>
          <dgm:bulletEnabled val="1"/>
        </dgm:presLayoutVars>
      </dgm:prSet>
      <dgm:spPr>
        <a:xfrm>
          <a:off x="5830158" y="1860830"/>
          <a:ext cx="2555223" cy="3836137"/>
        </a:xfrm>
        <a:prstGeom prst="rect">
          <a:avLst/>
        </a:prstGeom>
      </dgm:spPr>
    </dgm:pt>
    <dgm:pt modelId="{3FB2F806-1F19-423F-80B9-1039EE57E499}" type="pres">
      <dgm:prSet presAssocID="{BEAF5FFD-FEEC-4455-B7B4-E2914687FAB8}" presName="space" presStyleCnt="0"/>
      <dgm:spPr/>
    </dgm:pt>
    <dgm:pt modelId="{F71AB07F-F955-47C5-BC2B-865EA5ECCAFD}" type="pres">
      <dgm:prSet presAssocID="{4947A8E7-C135-4981-B9D7-21F5E8ECC8C2}" presName="composite" presStyleCnt="0"/>
      <dgm:spPr/>
    </dgm:pt>
    <dgm:pt modelId="{9C117DEB-83A5-409B-B709-5EDEC14885F1}" type="pres">
      <dgm:prSet presAssocID="{4947A8E7-C135-4981-B9D7-21F5E8ECC8C2}" presName="parTx" presStyleLbl="alignNode1" presStyleIdx="3" presStyleCnt="4">
        <dgm:presLayoutVars>
          <dgm:chMax val="0"/>
          <dgm:chPref val="0"/>
          <dgm:bulletEnabled val="1"/>
        </dgm:presLayoutVars>
      </dgm:prSet>
      <dgm:spPr>
        <a:xfrm>
          <a:off x="8743112" y="883347"/>
          <a:ext cx="2555223" cy="1022089"/>
        </a:xfrm>
        <a:prstGeom prst="rect">
          <a:avLst/>
        </a:prstGeom>
      </dgm:spPr>
    </dgm:pt>
    <dgm:pt modelId="{E0A4A642-7EDC-4BE9-BEC7-570F2D5768F0}" type="pres">
      <dgm:prSet presAssocID="{4947A8E7-C135-4981-B9D7-21F5E8ECC8C2}" presName="desTx" presStyleLbl="alignAccFollowNode1" presStyleIdx="3" presStyleCnt="4">
        <dgm:presLayoutVars>
          <dgm:bulletEnabled val="1"/>
        </dgm:presLayoutVars>
      </dgm:prSet>
      <dgm:spPr>
        <a:xfrm>
          <a:off x="8743112" y="1860830"/>
          <a:ext cx="2555223" cy="3836137"/>
        </a:xfrm>
        <a:prstGeom prst="rect">
          <a:avLst/>
        </a:prstGeom>
      </dgm:spPr>
    </dgm:pt>
  </dgm:ptLst>
  <dgm:cxnLst>
    <dgm:cxn modelId="{B984D002-0FA2-4771-8C0E-31C28B7737D9}" type="presOf" srcId="{F3DB45B1-60FF-EA41-86E3-64E237438AD5}" destId="{4C963717-7762-4D57-8A98-28B0FAD887B3}" srcOrd="0" destOrd="0" presId="urn:microsoft.com/office/officeart/2005/8/layout/hList1"/>
    <dgm:cxn modelId="{C3733C10-9829-4949-A31B-BB2A8E0B24FB}" type="presOf" srcId="{FB2CCECE-6AC5-46A8-945A-3DE125DBBD06}" destId="{E0A4A642-7EDC-4BE9-BEC7-570F2D5768F0}" srcOrd="0" destOrd="0" presId="urn:microsoft.com/office/officeart/2005/8/layout/hList1"/>
    <dgm:cxn modelId="{98A06219-2611-4D0A-B176-5A672F6A1F8C}" type="presOf" srcId="{66C362E7-5380-40D4-904D-236A3646CB02}" destId="{B409F37D-E27B-410C-9A23-9A81E23F7519}" srcOrd="0" destOrd="1" presId="urn:microsoft.com/office/officeart/2005/8/layout/hList1"/>
    <dgm:cxn modelId="{0DEB8721-CCEF-465D-8E12-300AB76ED9A3}" srcId="{30CE4AF6-2531-4CAD-9ED8-21B435861B7F}" destId="{31A30B9E-7140-4403-A45E-4B727BB1FD86}" srcOrd="1" destOrd="0" parTransId="{DDCE2738-FEC9-42E6-A3ED-D6E5258FF17D}" sibTransId="{5DB14251-11C6-4285-8E06-E5CF89138587}"/>
    <dgm:cxn modelId="{D2AA1D36-C122-4BE5-B671-763832F49380}" srcId="{40A7933C-AA08-4FB9-9225-6125DA85FA77}" destId="{66C362E7-5380-40D4-904D-236A3646CB02}" srcOrd="1" destOrd="0" parTransId="{ABE7BCCB-8E2E-43F2-8898-3D813AC8F0E6}" sibTransId="{10CD1A67-8716-431E-AABD-0222B7570832}"/>
    <dgm:cxn modelId="{D28AF03A-9876-3C4B-B90D-44FF5F9A0CC1}" srcId="{0A50469E-B23A-FD45-B51B-BA6035A6A8CB}" destId="{F3DB45B1-60FF-EA41-86E3-64E237438AD5}" srcOrd="0" destOrd="0" parTransId="{BDC0F6C1-779D-CF4B-B1E4-FABBDEE558BC}" sibTransId="{48116172-5DB8-384C-A715-A9152060B5D2}"/>
    <dgm:cxn modelId="{2CA9BF3F-3E69-40B4-B404-6C3F74EFF35F}" srcId="{F3DB45B1-60FF-EA41-86E3-64E237438AD5}" destId="{7BEBFAF5-60C8-4808-8F15-1CA8C5E6F77D}" srcOrd="1" destOrd="0" parTransId="{86670A2B-158E-4C91-9212-195C4A476729}" sibTransId="{52896ABD-553B-486A-ACAF-2A10B227CF0E}"/>
    <dgm:cxn modelId="{A11D0262-064C-4516-8059-B5CFC5421636}" srcId="{0A50469E-B23A-FD45-B51B-BA6035A6A8CB}" destId="{30CE4AF6-2531-4CAD-9ED8-21B435861B7F}" srcOrd="1" destOrd="0" parTransId="{80E59DC6-D867-4C1D-BB0C-03CC44F5635E}" sibTransId="{EA338215-33F0-46CE-AC4A-0E270A8538C2}"/>
    <dgm:cxn modelId="{1FA12948-98AB-41B5-B45A-CC0C5BE1EB90}" type="presOf" srcId="{7BEBFAF5-60C8-4808-8F15-1CA8C5E6F77D}" destId="{6A9DF707-166E-464B-A11E-17D68346426A}" srcOrd="0" destOrd="1" presId="urn:microsoft.com/office/officeart/2005/8/layout/hList1"/>
    <dgm:cxn modelId="{D9AB234B-8657-4055-972B-C24D2C8C9521}" type="presOf" srcId="{31A30B9E-7140-4403-A45E-4B727BB1FD86}" destId="{1BDA37BC-BBCD-457E-80D5-34446C287BD1}" srcOrd="0" destOrd="1" presId="urn:microsoft.com/office/officeart/2005/8/layout/hList1"/>
    <dgm:cxn modelId="{8CD5DA4C-6832-4B97-BD3C-E1AA696D40A2}" type="presOf" srcId="{4947A8E7-C135-4981-B9D7-21F5E8ECC8C2}" destId="{9C117DEB-83A5-409B-B709-5EDEC14885F1}" srcOrd="0" destOrd="0" presId="urn:microsoft.com/office/officeart/2005/8/layout/hList1"/>
    <dgm:cxn modelId="{82340A54-C790-4196-8867-7ADD228A7CD0}" srcId="{30CE4AF6-2531-4CAD-9ED8-21B435861B7F}" destId="{2CB0D297-A1C8-4801-A40E-B24644679B27}" srcOrd="2" destOrd="0" parTransId="{7817D815-EDA7-49B5-AD9F-C1870C6369E2}" sibTransId="{52F4CFC3-3A98-4FCA-867A-F8E6D93F379D}"/>
    <dgm:cxn modelId="{9F7ECD78-1C36-4C1A-972D-169A5D3AF529}" type="presOf" srcId="{E2A593B4-D764-427C-8618-A4B39D61CFF7}" destId="{1BDA37BC-BBCD-457E-80D5-34446C287BD1}" srcOrd="0" destOrd="0" presId="urn:microsoft.com/office/officeart/2005/8/layout/hList1"/>
    <dgm:cxn modelId="{D94AFB5A-BA5A-48CF-BC24-52EFCCE132ED}" type="presOf" srcId="{29C4A6DE-F39E-4C9D-887D-5FF3F161CFC0}" destId="{6A9DF707-166E-464B-A11E-17D68346426A}" srcOrd="0" destOrd="0" presId="urn:microsoft.com/office/officeart/2005/8/layout/hList1"/>
    <dgm:cxn modelId="{04456D7D-2EDC-4B71-9412-A6645F857ABC}" srcId="{30CE4AF6-2531-4CAD-9ED8-21B435861B7F}" destId="{E2A593B4-D764-427C-8618-A4B39D61CFF7}" srcOrd="0" destOrd="0" parTransId="{A2B60D7D-6367-4873-A94F-11F2C1E0CFC7}" sibTransId="{D2AFD628-EC06-448A-B304-7452C9DD94B7}"/>
    <dgm:cxn modelId="{2F4ACB87-2529-45B2-979E-0F81142DAD65}" type="presOf" srcId="{3F1D16E0-4264-4290-BEF5-FD7ECC5C2160}" destId="{B409F37D-E27B-410C-9A23-9A81E23F7519}" srcOrd="0" destOrd="0" presId="urn:microsoft.com/office/officeart/2005/8/layout/hList1"/>
    <dgm:cxn modelId="{37F3EA92-3086-489C-9445-614EE8559A58}" type="presOf" srcId="{0A50469E-B23A-FD45-B51B-BA6035A6A8CB}" destId="{E9BAF075-148A-4419-A85C-809047872967}" srcOrd="0" destOrd="0" presId="urn:microsoft.com/office/officeart/2005/8/layout/hList1"/>
    <dgm:cxn modelId="{89AF6799-F93B-4E02-9B09-ECAF5B93D41A}" srcId="{4947A8E7-C135-4981-B9D7-21F5E8ECC8C2}" destId="{FB2CCECE-6AC5-46A8-945A-3DE125DBBD06}" srcOrd="0" destOrd="0" parTransId="{BAB1309D-7441-4990-BB7B-FB03B5676743}" sibTransId="{67F48DF9-04E8-40E2-8A88-E11307533668}"/>
    <dgm:cxn modelId="{9281219C-BD65-4EB2-9DCF-C6FE6FCED6ED}" srcId="{0A50469E-B23A-FD45-B51B-BA6035A6A8CB}" destId="{4947A8E7-C135-4981-B9D7-21F5E8ECC8C2}" srcOrd="3" destOrd="0" parTransId="{0637DB26-ACE4-457C-949D-EBFCE5795B24}" sibTransId="{578746FF-6BA7-47E9-9D29-67E95E19D03D}"/>
    <dgm:cxn modelId="{5054269E-1803-4F85-AAB8-10B227CF41A9}" type="presOf" srcId="{30CE4AF6-2531-4CAD-9ED8-21B435861B7F}" destId="{6F537E2D-AEE7-4769-AA72-D5C0F6EE08CD}" srcOrd="0" destOrd="0" presId="urn:microsoft.com/office/officeart/2005/8/layout/hList1"/>
    <dgm:cxn modelId="{1B9AEBC8-72AD-43D2-A435-E409E9859828}" srcId="{4947A8E7-C135-4981-B9D7-21F5E8ECC8C2}" destId="{389925EA-6912-46D7-B350-E1DDA83F1EA4}" srcOrd="1" destOrd="0" parTransId="{3FEE2BD5-C82E-4683-B4F1-BC57A069D935}" sibTransId="{56B1C616-6FCB-4F29-8C34-CFAB8926549A}"/>
    <dgm:cxn modelId="{D34493D0-15A5-453E-BDA8-D14FAF9EB040}" srcId="{0A50469E-B23A-FD45-B51B-BA6035A6A8CB}" destId="{40A7933C-AA08-4FB9-9225-6125DA85FA77}" srcOrd="2" destOrd="0" parTransId="{0465AC45-A93E-4D87-BCAC-A3FDC3B16B49}" sibTransId="{BEAF5FFD-FEEC-4455-B7B4-E2914687FAB8}"/>
    <dgm:cxn modelId="{D881B7D6-C10C-4F15-A5A5-668C9ECC2270}" type="presOf" srcId="{389925EA-6912-46D7-B350-E1DDA83F1EA4}" destId="{E0A4A642-7EDC-4BE9-BEC7-570F2D5768F0}" srcOrd="0" destOrd="1" presId="urn:microsoft.com/office/officeart/2005/8/layout/hList1"/>
    <dgm:cxn modelId="{BAB177DA-1ACE-47A6-AA0F-B9F674220516}" type="presOf" srcId="{40A7933C-AA08-4FB9-9225-6125DA85FA77}" destId="{8ABEDC7A-C214-4287-AFBE-7920C4166519}" srcOrd="0" destOrd="0" presId="urn:microsoft.com/office/officeart/2005/8/layout/hList1"/>
    <dgm:cxn modelId="{7EF06DDE-62B5-4331-8433-CB79872324AC}" type="presOf" srcId="{2CB0D297-A1C8-4801-A40E-B24644679B27}" destId="{1BDA37BC-BBCD-457E-80D5-34446C287BD1}" srcOrd="0" destOrd="2" presId="urn:microsoft.com/office/officeart/2005/8/layout/hList1"/>
    <dgm:cxn modelId="{B8ED05EE-400C-4147-89BB-B50D9D71C37A}" srcId="{40A7933C-AA08-4FB9-9225-6125DA85FA77}" destId="{3F1D16E0-4264-4290-BEF5-FD7ECC5C2160}" srcOrd="0" destOrd="0" parTransId="{3B68B582-A572-4FBA-B8FF-44A78606E303}" sibTransId="{6D5F6E5E-A9D8-4CFC-919E-7C95FD1F7804}"/>
    <dgm:cxn modelId="{B3E3F2F3-08B8-49A4-84BD-45FC75C93FCA}" srcId="{F3DB45B1-60FF-EA41-86E3-64E237438AD5}" destId="{29C4A6DE-F39E-4C9D-887D-5FF3F161CFC0}" srcOrd="0" destOrd="0" parTransId="{08D50763-FBBD-4747-A09C-3B0D48BF60F2}" sibTransId="{4FED49ED-60DA-47D2-8903-C826CD3DF4C4}"/>
    <dgm:cxn modelId="{3A78C29D-2491-4D24-BA92-0C1A5FCCA3A6}" type="presParOf" srcId="{E9BAF075-148A-4419-A85C-809047872967}" destId="{BA02382B-9F2A-44C7-8338-8D754F1F3142}" srcOrd="0" destOrd="0" presId="urn:microsoft.com/office/officeart/2005/8/layout/hList1"/>
    <dgm:cxn modelId="{4ABA1746-ED98-40DD-B0BD-E1FB27136534}" type="presParOf" srcId="{BA02382B-9F2A-44C7-8338-8D754F1F3142}" destId="{4C963717-7762-4D57-8A98-28B0FAD887B3}" srcOrd="0" destOrd="0" presId="urn:microsoft.com/office/officeart/2005/8/layout/hList1"/>
    <dgm:cxn modelId="{A18A0393-E125-484D-B4CC-A6DF4B0A59EB}" type="presParOf" srcId="{BA02382B-9F2A-44C7-8338-8D754F1F3142}" destId="{6A9DF707-166E-464B-A11E-17D68346426A}" srcOrd="1" destOrd="0" presId="urn:microsoft.com/office/officeart/2005/8/layout/hList1"/>
    <dgm:cxn modelId="{4FA609A3-C2CF-464D-A855-F6DE78F3FAC3}" type="presParOf" srcId="{E9BAF075-148A-4419-A85C-809047872967}" destId="{F5D3BA97-ED1E-406D-B056-C7905CA400E9}" srcOrd="1" destOrd="0" presId="urn:microsoft.com/office/officeart/2005/8/layout/hList1"/>
    <dgm:cxn modelId="{421185B3-7753-4452-89AB-923B06323193}" type="presParOf" srcId="{E9BAF075-148A-4419-A85C-809047872967}" destId="{7AD3163F-C4DD-4057-8726-78C061DCBABC}" srcOrd="2" destOrd="0" presId="urn:microsoft.com/office/officeart/2005/8/layout/hList1"/>
    <dgm:cxn modelId="{C8D39534-85A9-4DD0-BD4E-75368662B0AE}" type="presParOf" srcId="{7AD3163F-C4DD-4057-8726-78C061DCBABC}" destId="{6F537E2D-AEE7-4769-AA72-D5C0F6EE08CD}" srcOrd="0" destOrd="0" presId="urn:microsoft.com/office/officeart/2005/8/layout/hList1"/>
    <dgm:cxn modelId="{8B2C57D3-5AF4-42A1-9DF3-C515DFFFE604}" type="presParOf" srcId="{7AD3163F-C4DD-4057-8726-78C061DCBABC}" destId="{1BDA37BC-BBCD-457E-80D5-34446C287BD1}" srcOrd="1" destOrd="0" presId="urn:microsoft.com/office/officeart/2005/8/layout/hList1"/>
    <dgm:cxn modelId="{4DA229A1-1F90-4D35-A698-FC1E29D6FA79}" type="presParOf" srcId="{E9BAF075-148A-4419-A85C-809047872967}" destId="{C4DDEBCD-2E89-4C6B-9633-CF5E99E0A6A9}" srcOrd="3" destOrd="0" presId="urn:microsoft.com/office/officeart/2005/8/layout/hList1"/>
    <dgm:cxn modelId="{F33CC5D0-82BE-4B61-B97D-9A678FBA6923}" type="presParOf" srcId="{E9BAF075-148A-4419-A85C-809047872967}" destId="{50A6DD5B-4470-478F-871F-DFD5462330F3}" srcOrd="4" destOrd="0" presId="urn:microsoft.com/office/officeart/2005/8/layout/hList1"/>
    <dgm:cxn modelId="{9F82FAF7-291A-4259-B6B3-FAAF8D60D0DE}" type="presParOf" srcId="{50A6DD5B-4470-478F-871F-DFD5462330F3}" destId="{8ABEDC7A-C214-4287-AFBE-7920C4166519}" srcOrd="0" destOrd="0" presId="urn:microsoft.com/office/officeart/2005/8/layout/hList1"/>
    <dgm:cxn modelId="{2CE85D65-AB76-441C-B96C-EF8BDC92E5A2}" type="presParOf" srcId="{50A6DD5B-4470-478F-871F-DFD5462330F3}" destId="{B409F37D-E27B-410C-9A23-9A81E23F7519}" srcOrd="1" destOrd="0" presId="urn:microsoft.com/office/officeart/2005/8/layout/hList1"/>
    <dgm:cxn modelId="{66B63D85-0093-4A07-98B5-BF0E865738F0}" type="presParOf" srcId="{E9BAF075-148A-4419-A85C-809047872967}" destId="{3FB2F806-1F19-423F-80B9-1039EE57E499}" srcOrd="5" destOrd="0" presId="urn:microsoft.com/office/officeart/2005/8/layout/hList1"/>
    <dgm:cxn modelId="{77C07690-6814-4523-8443-9FF62B993BEB}" type="presParOf" srcId="{E9BAF075-148A-4419-A85C-809047872967}" destId="{F71AB07F-F955-47C5-BC2B-865EA5ECCAFD}" srcOrd="6" destOrd="0" presId="urn:microsoft.com/office/officeart/2005/8/layout/hList1"/>
    <dgm:cxn modelId="{80AFC22B-D4A5-4B4A-BAF6-71A42F0F7E2B}" type="presParOf" srcId="{F71AB07F-F955-47C5-BC2B-865EA5ECCAFD}" destId="{9C117DEB-83A5-409B-B709-5EDEC14885F1}" srcOrd="0" destOrd="0" presId="urn:microsoft.com/office/officeart/2005/8/layout/hList1"/>
    <dgm:cxn modelId="{5A8D53B5-C917-4E10-BA5E-72081E4E62AD}" type="presParOf" srcId="{F71AB07F-F955-47C5-BC2B-865EA5ECCAFD}" destId="{E0A4A642-7EDC-4BE9-BEC7-570F2D5768F0}" srcOrd="1" destOrd="0" presId="urn:microsoft.com/office/officeart/2005/8/layout/hList1"/>
  </dgm:cxnLst>
  <dgm:bg>
    <a:effectLst>
      <a:outerShdw blurRad="88900" dist="88900" dir="2700000" algn="tl"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B1D23F-7449-4298-8CF4-8F754FD605E3}" type="doc">
      <dgm:prSet loTypeId="urn:microsoft.com/office/officeart/2005/8/layout/vList4" loCatId="list" qsTypeId="urn:microsoft.com/office/officeart/2005/8/quickstyle/simple1" qsCatId="simple" csTypeId="urn:microsoft.com/office/officeart/2005/8/colors/accent0_1" csCatId="mainScheme" phldr="1"/>
      <dgm:spPr/>
      <dgm:t>
        <a:bodyPr/>
        <a:lstStyle/>
        <a:p>
          <a:endParaRPr lang="en-IN"/>
        </a:p>
      </dgm:t>
    </dgm:pt>
    <dgm:pt modelId="{A734509A-4576-41B5-AA49-C33304FC9E90}">
      <dgm:prSet custT="1"/>
      <dgm:spPr>
        <a:ln>
          <a:noFill/>
        </a:ln>
      </dgm:spPr>
      <dgm:t>
        <a:bodyPr anchor="ctr"/>
        <a:lstStyle/>
        <a:p>
          <a:r>
            <a:rPr lang="en-US" sz="1600" b="1" dirty="0">
              <a:latin typeface="Arial Nova" panose="020B0504020202020204" pitchFamily="34" charset="0"/>
            </a:rPr>
            <a:t>Deployment of Wireless Access Points</a:t>
          </a:r>
          <a:endParaRPr lang="en-IN" sz="1600" b="1" dirty="0">
            <a:latin typeface="Arial Nova" panose="020B0504020202020204" pitchFamily="34" charset="0"/>
          </a:endParaRPr>
        </a:p>
      </dgm:t>
    </dgm:pt>
    <dgm:pt modelId="{6B07BEE2-DC48-4FA5-9CAA-CB5D3932EC46}" type="parTrans" cxnId="{E6ECAAFF-CD06-4F61-AABC-D5046693F5D2}">
      <dgm:prSet/>
      <dgm:spPr/>
      <dgm:t>
        <a:bodyPr/>
        <a:lstStyle/>
        <a:p>
          <a:endParaRPr lang="en-IN" sz="1600">
            <a:latin typeface="Arial Nova" panose="020B0504020202020204" pitchFamily="34" charset="0"/>
          </a:endParaRPr>
        </a:p>
      </dgm:t>
    </dgm:pt>
    <dgm:pt modelId="{E1DF2576-9951-42C7-B3B4-08658818D26E}" type="sibTrans" cxnId="{E6ECAAFF-CD06-4F61-AABC-D5046693F5D2}">
      <dgm:prSet/>
      <dgm:spPr/>
      <dgm:t>
        <a:bodyPr/>
        <a:lstStyle/>
        <a:p>
          <a:endParaRPr lang="en-IN" sz="1600">
            <a:latin typeface="Arial Nova" panose="020B0504020202020204" pitchFamily="34" charset="0"/>
          </a:endParaRPr>
        </a:p>
      </dgm:t>
    </dgm:pt>
    <dgm:pt modelId="{91D74AC1-1212-454C-915F-DABC74E53E7C}">
      <dgm:prSet custT="1"/>
      <dgm:spPr>
        <a:ln>
          <a:noFill/>
        </a:ln>
      </dgm:spPr>
      <dgm:t>
        <a:bodyPr anchor="ctr"/>
        <a:lstStyle/>
        <a:p>
          <a:r>
            <a:rPr lang="en-US" sz="1600" dirty="0">
              <a:latin typeface="Arial Nova" panose="020B0504020202020204" pitchFamily="34" charset="0"/>
            </a:rPr>
            <a:t>Hardware at customer site &amp; management platform at Sify DC</a:t>
          </a:r>
          <a:endParaRPr lang="en-IN" sz="1600" dirty="0">
            <a:latin typeface="Arial Nova" panose="020B0504020202020204" pitchFamily="34" charset="0"/>
          </a:endParaRPr>
        </a:p>
      </dgm:t>
    </dgm:pt>
    <dgm:pt modelId="{0CF448CF-CB23-406D-BF86-782F1817B728}" type="parTrans" cxnId="{F01F8634-E176-4188-8F49-8DDF59A94141}">
      <dgm:prSet/>
      <dgm:spPr/>
      <dgm:t>
        <a:bodyPr/>
        <a:lstStyle/>
        <a:p>
          <a:endParaRPr lang="en-IN" sz="1600">
            <a:latin typeface="Arial Nova" panose="020B0504020202020204" pitchFamily="34" charset="0"/>
          </a:endParaRPr>
        </a:p>
      </dgm:t>
    </dgm:pt>
    <dgm:pt modelId="{5E056C49-0E62-4352-9135-D000809DF8C8}" type="sibTrans" cxnId="{F01F8634-E176-4188-8F49-8DDF59A94141}">
      <dgm:prSet/>
      <dgm:spPr/>
      <dgm:t>
        <a:bodyPr/>
        <a:lstStyle/>
        <a:p>
          <a:endParaRPr lang="en-IN" sz="1600">
            <a:latin typeface="Arial Nova" panose="020B0504020202020204" pitchFamily="34" charset="0"/>
          </a:endParaRPr>
        </a:p>
      </dgm:t>
    </dgm:pt>
    <dgm:pt modelId="{EB061A17-71A9-4019-A9BA-7849173537B1}">
      <dgm:prSet custT="1"/>
      <dgm:spPr>
        <a:ln>
          <a:noFill/>
        </a:ln>
      </dgm:spPr>
      <dgm:t>
        <a:bodyPr anchor="ctr"/>
        <a:lstStyle/>
        <a:p>
          <a:r>
            <a:rPr lang="en-US" sz="1600" dirty="0">
              <a:latin typeface="Arial Nova" panose="020B0504020202020204" pitchFamily="34" charset="0"/>
            </a:rPr>
            <a:t>Includes PoE Injectors/Switches &amp; passive cabling</a:t>
          </a:r>
          <a:endParaRPr lang="en-IN" sz="1600" dirty="0">
            <a:latin typeface="Arial Nova" panose="020B0504020202020204" pitchFamily="34" charset="0"/>
          </a:endParaRPr>
        </a:p>
      </dgm:t>
    </dgm:pt>
    <dgm:pt modelId="{FB4B17D6-C365-4544-91EE-4CB1A4E48F62}" type="parTrans" cxnId="{381D76AE-9E39-4DBB-8486-8D73C37ECD86}">
      <dgm:prSet/>
      <dgm:spPr/>
      <dgm:t>
        <a:bodyPr/>
        <a:lstStyle/>
        <a:p>
          <a:endParaRPr lang="en-IN" sz="1600">
            <a:latin typeface="Arial Nova" panose="020B0504020202020204" pitchFamily="34" charset="0"/>
          </a:endParaRPr>
        </a:p>
      </dgm:t>
    </dgm:pt>
    <dgm:pt modelId="{9DD582A1-7595-4CC4-81F8-46ECA580FEC3}" type="sibTrans" cxnId="{381D76AE-9E39-4DBB-8486-8D73C37ECD86}">
      <dgm:prSet/>
      <dgm:spPr/>
      <dgm:t>
        <a:bodyPr/>
        <a:lstStyle/>
        <a:p>
          <a:endParaRPr lang="en-IN" sz="1600">
            <a:latin typeface="Arial Nova" panose="020B0504020202020204" pitchFamily="34" charset="0"/>
          </a:endParaRPr>
        </a:p>
      </dgm:t>
    </dgm:pt>
    <dgm:pt modelId="{2B5674F1-5169-4395-B2A8-5F79825DB27C}">
      <dgm:prSet custT="1"/>
      <dgm:spPr>
        <a:ln>
          <a:noFill/>
        </a:ln>
      </dgm:spPr>
      <dgm:t>
        <a:bodyPr anchor="ctr"/>
        <a:lstStyle/>
        <a:p>
          <a:r>
            <a:rPr lang="en-IN" sz="1600" b="1" dirty="0">
              <a:latin typeface="Arial Nova" panose="020B0504020202020204" pitchFamily="34" charset="0"/>
            </a:rPr>
            <a:t>Configuration of Wireless SSIDs</a:t>
          </a:r>
        </a:p>
      </dgm:t>
    </dgm:pt>
    <dgm:pt modelId="{7FD31A9A-3041-4410-B897-73F32E202B5F}" type="parTrans" cxnId="{C7861820-40A7-4BB3-9402-F2A449D34F1E}">
      <dgm:prSet/>
      <dgm:spPr/>
      <dgm:t>
        <a:bodyPr/>
        <a:lstStyle/>
        <a:p>
          <a:endParaRPr lang="en-IN" sz="1600">
            <a:latin typeface="Arial Nova" panose="020B0504020202020204" pitchFamily="34" charset="0"/>
          </a:endParaRPr>
        </a:p>
      </dgm:t>
    </dgm:pt>
    <dgm:pt modelId="{9A3A44B3-ADF1-4CA9-9347-B874AA5AD9D5}" type="sibTrans" cxnId="{C7861820-40A7-4BB3-9402-F2A449D34F1E}">
      <dgm:prSet/>
      <dgm:spPr/>
      <dgm:t>
        <a:bodyPr/>
        <a:lstStyle/>
        <a:p>
          <a:endParaRPr lang="en-IN" sz="1600">
            <a:latin typeface="Arial Nova" panose="020B0504020202020204" pitchFamily="34" charset="0"/>
          </a:endParaRPr>
        </a:p>
      </dgm:t>
    </dgm:pt>
    <dgm:pt modelId="{62552901-A279-4011-A8A7-06539B819B33}">
      <dgm:prSet custT="1"/>
      <dgm:spPr>
        <a:ln>
          <a:noFill/>
        </a:ln>
      </dgm:spPr>
      <dgm:t>
        <a:bodyPr anchor="ctr"/>
        <a:lstStyle/>
        <a:p>
          <a:r>
            <a:rPr lang="en-IN" sz="1600" dirty="0">
              <a:latin typeface="Arial Nova" panose="020B0504020202020204" pitchFamily="34" charset="0"/>
            </a:rPr>
            <a:t>SSIDs can be configured as per customer’s requirement</a:t>
          </a:r>
        </a:p>
      </dgm:t>
    </dgm:pt>
    <dgm:pt modelId="{A257A580-060A-4EE9-9431-4BDDB98CB71F}" type="parTrans" cxnId="{4FCA25F8-9D4B-4855-944C-A0B2BA1A8E9F}">
      <dgm:prSet/>
      <dgm:spPr/>
      <dgm:t>
        <a:bodyPr/>
        <a:lstStyle/>
        <a:p>
          <a:endParaRPr lang="en-IN" sz="1600">
            <a:latin typeface="Arial Nova" panose="020B0504020202020204" pitchFamily="34" charset="0"/>
          </a:endParaRPr>
        </a:p>
      </dgm:t>
    </dgm:pt>
    <dgm:pt modelId="{8FE8429D-C355-43BA-A1FA-F2FDED8E5815}" type="sibTrans" cxnId="{4FCA25F8-9D4B-4855-944C-A0B2BA1A8E9F}">
      <dgm:prSet/>
      <dgm:spPr/>
      <dgm:t>
        <a:bodyPr/>
        <a:lstStyle/>
        <a:p>
          <a:endParaRPr lang="en-IN" sz="1600">
            <a:latin typeface="Arial Nova" panose="020B0504020202020204" pitchFamily="34" charset="0"/>
          </a:endParaRPr>
        </a:p>
      </dgm:t>
    </dgm:pt>
    <dgm:pt modelId="{AC221C0C-DA15-4B8B-8919-25EB0DE312AA}">
      <dgm:prSet custT="1"/>
      <dgm:spPr>
        <a:ln>
          <a:noFill/>
        </a:ln>
      </dgm:spPr>
      <dgm:t>
        <a:bodyPr anchor="ctr"/>
        <a:lstStyle/>
        <a:p>
          <a:r>
            <a:rPr lang="en-IN" sz="1600" b="1" dirty="0">
              <a:latin typeface="Arial Nova" panose="020B0504020202020204" pitchFamily="34" charset="0"/>
            </a:rPr>
            <a:t>Build Customized Home Page</a:t>
          </a:r>
        </a:p>
      </dgm:t>
    </dgm:pt>
    <dgm:pt modelId="{809698F3-51D5-4656-B37C-25EB0015E140}" type="parTrans" cxnId="{F73FC500-8618-4AD0-867B-8AB71E3469AA}">
      <dgm:prSet/>
      <dgm:spPr/>
      <dgm:t>
        <a:bodyPr/>
        <a:lstStyle/>
        <a:p>
          <a:endParaRPr lang="en-IN" sz="1600">
            <a:latin typeface="Arial Nova" panose="020B0504020202020204" pitchFamily="34" charset="0"/>
          </a:endParaRPr>
        </a:p>
      </dgm:t>
    </dgm:pt>
    <dgm:pt modelId="{4D277F08-FD1F-40E0-8D51-ED04FECBEA39}" type="sibTrans" cxnId="{F73FC500-8618-4AD0-867B-8AB71E3469AA}">
      <dgm:prSet/>
      <dgm:spPr/>
      <dgm:t>
        <a:bodyPr/>
        <a:lstStyle/>
        <a:p>
          <a:endParaRPr lang="en-IN" sz="1600">
            <a:latin typeface="Arial Nova" panose="020B0504020202020204" pitchFamily="34" charset="0"/>
          </a:endParaRPr>
        </a:p>
      </dgm:t>
    </dgm:pt>
    <dgm:pt modelId="{CE388985-3405-45DD-ABD5-A0CADC52559D}">
      <dgm:prSet custT="1"/>
      <dgm:spPr>
        <a:ln>
          <a:noFill/>
        </a:ln>
      </dgm:spPr>
      <dgm:t>
        <a:bodyPr anchor="ctr"/>
        <a:lstStyle/>
        <a:p>
          <a:r>
            <a:rPr lang="en-IN" sz="1600" dirty="0">
              <a:latin typeface="Arial Nova" panose="020B0504020202020204" pitchFamily="34" charset="0"/>
            </a:rPr>
            <a:t>Captive portal customized for customer</a:t>
          </a:r>
        </a:p>
      </dgm:t>
    </dgm:pt>
    <dgm:pt modelId="{FE792DF2-0C78-4D1E-AE19-DE2EF7942360}" type="parTrans" cxnId="{04B56EE7-B2AE-43FA-976F-0D25A28ADE0F}">
      <dgm:prSet/>
      <dgm:spPr/>
      <dgm:t>
        <a:bodyPr/>
        <a:lstStyle/>
        <a:p>
          <a:endParaRPr lang="en-IN" sz="1600">
            <a:latin typeface="Arial Nova" panose="020B0504020202020204" pitchFamily="34" charset="0"/>
          </a:endParaRPr>
        </a:p>
      </dgm:t>
    </dgm:pt>
    <dgm:pt modelId="{371E9E99-1B34-4057-871F-1653E8B2C83D}" type="sibTrans" cxnId="{04B56EE7-B2AE-43FA-976F-0D25A28ADE0F}">
      <dgm:prSet/>
      <dgm:spPr/>
      <dgm:t>
        <a:bodyPr/>
        <a:lstStyle/>
        <a:p>
          <a:endParaRPr lang="en-IN" sz="1600">
            <a:latin typeface="Arial Nova" panose="020B0504020202020204" pitchFamily="34" charset="0"/>
          </a:endParaRPr>
        </a:p>
      </dgm:t>
    </dgm:pt>
    <dgm:pt modelId="{8515F54A-B266-4745-9972-B52B74B5B024}">
      <dgm:prSet custT="1"/>
      <dgm:spPr>
        <a:ln>
          <a:noFill/>
        </a:ln>
      </dgm:spPr>
      <dgm:t>
        <a:bodyPr anchor="ctr"/>
        <a:lstStyle/>
        <a:p>
          <a:r>
            <a:rPr lang="en-IN" sz="1600">
              <a:latin typeface="Arial Nova" panose="020B0504020202020204" pitchFamily="34" charset="0"/>
            </a:rPr>
            <a:t>Will be used to login to the wireless network</a:t>
          </a:r>
        </a:p>
      </dgm:t>
    </dgm:pt>
    <dgm:pt modelId="{3B74EE92-3676-4BB2-A167-10524FFC5317}" type="parTrans" cxnId="{26C68B35-8513-4DBE-A430-3EC506977C5A}">
      <dgm:prSet/>
      <dgm:spPr/>
      <dgm:t>
        <a:bodyPr/>
        <a:lstStyle/>
        <a:p>
          <a:endParaRPr lang="en-IN" sz="1600">
            <a:latin typeface="Arial Nova" panose="020B0504020202020204" pitchFamily="34" charset="0"/>
          </a:endParaRPr>
        </a:p>
      </dgm:t>
    </dgm:pt>
    <dgm:pt modelId="{EFCB3D80-0514-48E3-8AE1-CEDD7590A26D}" type="sibTrans" cxnId="{26C68B35-8513-4DBE-A430-3EC506977C5A}">
      <dgm:prSet/>
      <dgm:spPr/>
      <dgm:t>
        <a:bodyPr/>
        <a:lstStyle/>
        <a:p>
          <a:endParaRPr lang="en-IN" sz="1600">
            <a:latin typeface="Arial Nova" panose="020B0504020202020204" pitchFamily="34" charset="0"/>
          </a:endParaRPr>
        </a:p>
      </dgm:t>
    </dgm:pt>
    <dgm:pt modelId="{BD9D2A23-4A26-41E7-9F7C-DDA3DBD8F5AC}">
      <dgm:prSet custT="1"/>
      <dgm:spPr>
        <a:ln>
          <a:noFill/>
        </a:ln>
      </dgm:spPr>
      <dgm:t>
        <a:bodyPr anchor="ctr"/>
        <a:lstStyle/>
        <a:p>
          <a:r>
            <a:rPr lang="en-IN" sz="1600" b="1" dirty="0">
              <a:latin typeface="Arial Nova" panose="020B0504020202020204" pitchFamily="34" charset="0"/>
            </a:rPr>
            <a:t>Provide Multiple Access Methods</a:t>
          </a:r>
        </a:p>
      </dgm:t>
    </dgm:pt>
    <dgm:pt modelId="{29A3F0A6-676B-436F-9EA8-3DF328295CD3}" type="parTrans" cxnId="{7A7B9E75-DF0E-4979-8594-D4CB560F9C59}">
      <dgm:prSet/>
      <dgm:spPr/>
      <dgm:t>
        <a:bodyPr/>
        <a:lstStyle/>
        <a:p>
          <a:endParaRPr lang="en-IN" sz="1600">
            <a:latin typeface="Arial Nova" panose="020B0504020202020204" pitchFamily="34" charset="0"/>
          </a:endParaRPr>
        </a:p>
      </dgm:t>
    </dgm:pt>
    <dgm:pt modelId="{DC0DD3F4-306A-4CD7-BDEF-4F3A6BF9C81C}" type="sibTrans" cxnId="{7A7B9E75-DF0E-4979-8594-D4CB560F9C59}">
      <dgm:prSet/>
      <dgm:spPr/>
      <dgm:t>
        <a:bodyPr/>
        <a:lstStyle/>
        <a:p>
          <a:endParaRPr lang="en-IN" sz="1600">
            <a:latin typeface="Arial Nova" panose="020B0504020202020204" pitchFamily="34" charset="0"/>
          </a:endParaRPr>
        </a:p>
      </dgm:t>
    </dgm:pt>
    <dgm:pt modelId="{8147F252-7795-4788-8022-A5837922E8D4}">
      <dgm:prSet custT="1"/>
      <dgm:spPr>
        <a:ln>
          <a:noFill/>
        </a:ln>
      </dgm:spPr>
      <dgm:t>
        <a:bodyPr anchor="ctr"/>
        <a:lstStyle/>
        <a:p>
          <a:r>
            <a:rPr lang="en-IN" sz="1600" dirty="0">
              <a:latin typeface="Arial Nova" panose="020B0504020202020204" pitchFamily="34" charset="0"/>
            </a:rPr>
            <a:t>OTP, Username-Password, AD Based etc.</a:t>
          </a:r>
        </a:p>
      </dgm:t>
    </dgm:pt>
    <dgm:pt modelId="{9404EB84-C560-405C-A662-03E100FA53AB}" type="parTrans" cxnId="{539BA5DB-D5B6-4C0D-9668-41CE4FB23499}">
      <dgm:prSet/>
      <dgm:spPr/>
      <dgm:t>
        <a:bodyPr/>
        <a:lstStyle/>
        <a:p>
          <a:endParaRPr lang="en-IN" sz="1600">
            <a:latin typeface="Arial Nova" panose="020B0504020202020204" pitchFamily="34" charset="0"/>
          </a:endParaRPr>
        </a:p>
      </dgm:t>
    </dgm:pt>
    <dgm:pt modelId="{1238A742-09DB-4C1C-98FB-257CDC171F34}" type="sibTrans" cxnId="{539BA5DB-D5B6-4C0D-9668-41CE4FB23499}">
      <dgm:prSet/>
      <dgm:spPr/>
      <dgm:t>
        <a:bodyPr/>
        <a:lstStyle/>
        <a:p>
          <a:endParaRPr lang="en-IN" sz="1600">
            <a:latin typeface="Arial Nova" panose="020B0504020202020204" pitchFamily="34" charset="0"/>
          </a:endParaRPr>
        </a:p>
      </dgm:t>
    </dgm:pt>
    <dgm:pt modelId="{1BB9F017-9107-4458-B58E-D771BE548ACC}">
      <dgm:prSet custT="1"/>
      <dgm:spPr>
        <a:ln>
          <a:noFill/>
        </a:ln>
      </dgm:spPr>
      <dgm:t>
        <a:bodyPr anchor="ctr"/>
        <a:lstStyle/>
        <a:p>
          <a:r>
            <a:rPr lang="en-IN" sz="1600" b="1" dirty="0">
              <a:latin typeface="Arial Nova" panose="020B0504020202020204" pitchFamily="34" charset="0"/>
            </a:rPr>
            <a:t>Provide Metrics</a:t>
          </a:r>
        </a:p>
      </dgm:t>
    </dgm:pt>
    <dgm:pt modelId="{04DEBDAD-92BF-4C89-B62A-3B04867A4AB7}" type="parTrans" cxnId="{36A16DCD-7FA2-4941-B815-A195D0FA286C}">
      <dgm:prSet/>
      <dgm:spPr/>
      <dgm:t>
        <a:bodyPr/>
        <a:lstStyle/>
        <a:p>
          <a:endParaRPr lang="en-IN" sz="1600">
            <a:latin typeface="Arial Nova" panose="020B0504020202020204" pitchFamily="34" charset="0"/>
          </a:endParaRPr>
        </a:p>
      </dgm:t>
    </dgm:pt>
    <dgm:pt modelId="{0FDA91D8-8DA4-47B2-8FB4-71E73879CF14}" type="sibTrans" cxnId="{36A16DCD-7FA2-4941-B815-A195D0FA286C}">
      <dgm:prSet/>
      <dgm:spPr/>
      <dgm:t>
        <a:bodyPr/>
        <a:lstStyle/>
        <a:p>
          <a:endParaRPr lang="en-IN" sz="1600">
            <a:latin typeface="Arial Nova" panose="020B0504020202020204" pitchFamily="34" charset="0"/>
          </a:endParaRPr>
        </a:p>
      </dgm:t>
    </dgm:pt>
    <dgm:pt modelId="{13EFD141-DCCE-4290-9209-FBB612151CCF}">
      <dgm:prSet custT="1"/>
      <dgm:spPr>
        <a:ln>
          <a:noFill/>
        </a:ln>
      </dgm:spPr>
      <dgm:t>
        <a:bodyPr anchor="ctr"/>
        <a:lstStyle/>
        <a:p>
          <a:r>
            <a:rPr lang="en-IN" sz="1600" dirty="0">
              <a:latin typeface="Arial Nova" panose="020B0504020202020204" pitchFamily="34" charset="0"/>
            </a:rPr>
            <a:t>To customer’s IT team on internet usage by guests/ users</a:t>
          </a:r>
        </a:p>
      </dgm:t>
    </dgm:pt>
    <dgm:pt modelId="{1F3D9906-DA97-47E7-89C7-2C598F1C90F6}" type="parTrans" cxnId="{CE4D868F-CD43-42B4-B8CB-F71EBBEFD78E}">
      <dgm:prSet/>
      <dgm:spPr/>
      <dgm:t>
        <a:bodyPr/>
        <a:lstStyle/>
        <a:p>
          <a:endParaRPr lang="en-IN" sz="1600">
            <a:latin typeface="Arial Nova" panose="020B0504020202020204" pitchFamily="34" charset="0"/>
          </a:endParaRPr>
        </a:p>
      </dgm:t>
    </dgm:pt>
    <dgm:pt modelId="{71E703D8-439A-4579-8BDB-266ADD61461F}" type="sibTrans" cxnId="{CE4D868F-CD43-42B4-B8CB-F71EBBEFD78E}">
      <dgm:prSet/>
      <dgm:spPr/>
      <dgm:t>
        <a:bodyPr/>
        <a:lstStyle/>
        <a:p>
          <a:endParaRPr lang="en-IN" sz="1600">
            <a:latin typeface="Arial Nova" panose="020B0504020202020204" pitchFamily="34" charset="0"/>
          </a:endParaRPr>
        </a:p>
      </dgm:t>
    </dgm:pt>
    <dgm:pt modelId="{97C3875F-AEBA-4F9C-A14D-F13EC6E233C2}">
      <dgm:prSet custT="1"/>
      <dgm:spPr>
        <a:ln>
          <a:noFill/>
        </a:ln>
      </dgm:spPr>
      <dgm:t>
        <a:bodyPr anchor="ctr"/>
        <a:lstStyle/>
        <a:p>
          <a:r>
            <a:rPr lang="en-IN" sz="1600" b="1" dirty="0">
              <a:latin typeface="Arial Nova" panose="020B0504020202020204" pitchFamily="34" charset="0"/>
            </a:rPr>
            <a:t>Install Internet Links</a:t>
          </a:r>
        </a:p>
      </dgm:t>
    </dgm:pt>
    <dgm:pt modelId="{06DF46BB-1901-416E-825E-B36954301630}" type="parTrans" cxnId="{356E8253-1D63-466C-8114-25D407825E1C}">
      <dgm:prSet/>
      <dgm:spPr/>
      <dgm:t>
        <a:bodyPr/>
        <a:lstStyle/>
        <a:p>
          <a:endParaRPr lang="en-IN" sz="1600">
            <a:latin typeface="Arial Nova" panose="020B0504020202020204" pitchFamily="34" charset="0"/>
          </a:endParaRPr>
        </a:p>
      </dgm:t>
    </dgm:pt>
    <dgm:pt modelId="{2764F3B4-3F2E-48F3-A71F-27E62C6D493E}" type="sibTrans" cxnId="{356E8253-1D63-466C-8114-25D407825E1C}">
      <dgm:prSet/>
      <dgm:spPr/>
      <dgm:t>
        <a:bodyPr/>
        <a:lstStyle/>
        <a:p>
          <a:endParaRPr lang="en-IN" sz="1600">
            <a:latin typeface="Arial Nova" panose="020B0504020202020204" pitchFamily="34" charset="0"/>
          </a:endParaRPr>
        </a:p>
      </dgm:t>
    </dgm:pt>
    <dgm:pt modelId="{F5EFDCF0-7B2E-46C3-BEBD-A5BF6D41060B}">
      <dgm:prSet custT="1"/>
      <dgm:spPr>
        <a:ln>
          <a:noFill/>
        </a:ln>
      </dgm:spPr>
      <dgm:t>
        <a:bodyPr anchor="ctr"/>
        <a:lstStyle/>
        <a:p>
          <a:r>
            <a:rPr lang="en-IN" sz="1600" dirty="0">
              <a:latin typeface="Arial Nova" panose="020B0504020202020204" pitchFamily="34" charset="0"/>
            </a:rPr>
            <a:t>Of required capacity</a:t>
          </a:r>
        </a:p>
      </dgm:t>
    </dgm:pt>
    <dgm:pt modelId="{D8D778A9-ED62-412E-A17C-2E165970952E}" type="parTrans" cxnId="{7CAA5855-A612-43E3-84FF-078AF6B17475}">
      <dgm:prSet/>
      <dgm:spPr/>
      <dgm:t>
        <a:bodyPr/>
        <a:lstStyle/>
        <a:p>
          <a:endParaRPr lang="en-IN" sz="1600">
            <a:latin typeface="Arial Nova" panose="020B0504020202020204" pitchFamily="34" charset="0"/>
          </a:endParaRPr>
        </a:p>
      </dgm:t>
    </dgm:pt>
    <dgm:pt modelId="{6E9C3851-1128-4AC8-8C62-47D2126DE23A}" type="sibTrans" cxnId="{7CAA5855-A612-43E3-84FF-078AF6B17475}">
      <dgm:prSet/>
      <dgm:spPr/>
      <dgm:t>
        <a:bodyPr/>
        <a:lstStyle/>
        <a:p>
          <a:endParaRPr lang="en-IN" sz="1600">
            <a:latin typeface="Arial Nova" panose="020B0504020202020204" pitchFamily="34" charset="0"/>
          </a:endParaRPr>
        </a:p>
      </dgm:t>
    </dgm:pt>
    <dgm:pt modelId="{AFA82F5F-B6B9-49C0-890D-B348282BB5F7}">
      <dgm:prSet custT="1"/>
      <dgm:spPr>
        <a:ln>
          <a:noFill/>
        </a:ln>
      </dgm:spPr>
      <dgm:t>
        <a:bodyPr anchor="ctr"/>
        <a:lstStyle/>
        <a:p>
          <a:r>
            <a:rPr lang="en-IN" sz="1600">
              <a:latin typeface="Arial Nova" panose="020B0504020202020204" pitchFamily="34" charset="0"/>
            </a:rPr>
            <a:t>Based on number of users who will be accessing the wireless network</a:t>
          </a:r>
        </a:p>
      </dgm:t>
    </dgm:pt>
    <dgm:pt modelId="{4141A3D2-F501-4529-BCDD-7AB2A4F6F8FA}" type="parTrans" cxnId="{D3DF9AD8-4A2E-46F1-8A5F-766129FE3EC0}">
      <dgm:prSet/>
      <dgm:spPr/>
      <dgm:t>
        <a:bodyPr/>
        <a:lstStyle/>
        <a:p>
          <a:endParaRPr lang="en-IN" sz="1600">
            <a:latin typeface="Arial Nova" panose="020B0504020202020204" pitchFamily="34" charset="0"/>
          </a:endParaRPr>
        </a:p>
      </dgm:t>
    </dgm:pt>
    <dgm:pt modelId="{E3C10EEC-E7AC-41E3-A14D-C52E02646657}" type="sibTrans" cxnId="{D3DF9AD8-4A2E-46F1-8A5F-766129FE3EC0}">
      <dgm:prSet/>
      <dgm:spPr/>
      <dgm:t>
        <a:bodyPr/>
        <a:lstStyle/>
        <a:p>
          <a:endParaRPr lang="en-IN" sz="1600">
            <a:latin typeface="Arial Nova" panose="020B0504020202020204" pitchFamily="34" charset="0"/>
          </a:endParaRPr>
        </a:p>
      </dgm:t>
    </dgm:pt>
    <dgm:pt modelId="{1D4CDBE6-0E86-4E70-93E6-2CC74B5082F3}" type="pres">
      <dgm:prSet presAssocID="{56B1D23F-7449-4298-8CF4-8F754FD605E3}" presName="linear" presStyleCnt="0">
        <dgm:presLayoutVars>
          <dgm:dir/>
          <dgm:resizeHandles val="exact"/>
        </dgm:presLayoutVars>
      </dgm:prSet>
      <dgm:spPr/>
    </dgm:pt>
    <dgm:pt modelId="{137A8B9B-4144-4335-A795-D136450AC8EF}" type="pres">
      <dgm:prSet presAssocID="{A734509A-4576-41B5-AA49-C33304FC9E90}" presName="comp" presStyleCnt="0"/>
      <dgm:spPr/>
    </dgm:pt>
    <dgm:pt modelId="{776154C7-01C9-4ED8-BA5A-F178A6DF7B49}" type="pres">
      <dgm:prSet presAssocID="{A734509A-4576-41B5-AA49-C33304FC9E90}" presName="box" presStyleLbl="node1" presStyleIdx="0" presStyleCnt="6"/>
      <dgm:spPr/>
    </dgm:pt>
    <dgm:pt modelId="{AA249D85-3ED3-41DF-827D-D9DAA2ED4E84}" type="pres">
      <dgm:prSet presAssocID="{A734509A-4576-41B5-AA49-C33304FC9E90}" presName="img" presStyleLbl="fgImgPlace1" presStyleIdx="0" presStyleCnt="6" custScaleX="99993" custScaleY="100144"/>
      <dgm:spPr>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7249" t="-19061" r="17249" b="-19061"/>
          </a:stretch>
        </a:blipFill>
        <a:ln>
          <a:noFill/>
        </a:ln>
      </dgm:spPr>
      <dgm:extLst>
        <a:ext uri="{E40237B7-FDA0-4F09-8148-C483321AD2D9}">
          <dgm14:cNvPr xmlns:dgm14="http://schemas.microsoft.com/office/drawing/2010/diagram" id="0" name="" descr="Wi-Fi with solid fill"/>
        </a:ext>
      </dgm:extLst>
    </dgm:pt>
    <dgm:pt modelId="{7BE1CA38-EFE4-4ABD-9B9D-770C0CD21997}" type="pres">
      <dgm:prSet presAssocID="{A734509A-4576-41B5-AA49-C33304FC9E90}" presName="text" presStyleLbl="node1" presStyleIdx="0" presStyleCnt="6">
        <dgm:presLayoutVars>
          <dgm:bulletEnabled val="1"/>
        </dgm:presLayoutVars>
      </dgm:prSet>
      <dgm:spPr/>
    </dgm:pt>
    <dgm:pt modelId="{A3696B33-5D89-420A-A5DD-F85333657268}" type="pres">
      <dgm:prSet presAssocID="{E1DF2576-9951-42C7-B3B4-08658818D26E}" presName="spacer" presStyleCnt="0"/>
      <dgm:spPr/>
    </dgm:pt>
    <dgm:pt modelId="{B952B46B-DA8B-4916-87A9-1A4DC42F0CEF}" type="pres">
      <dgm:prSet presAssocID="{2B5674F1-5169-4395-B2A8-5F79825DB27C}" presName="comp" presStyleCnt="0"/>
      <dgm:spPr/>
    </dgm:pt>
    <dgm:pt modelId="{E8B854DF-5FAD-4A33-8FFF-F4E4EF1DC1DA}" type="pres">
      <dgm:prSet presAssocID="{2B5674F1-5169-4395-B2A8-5F79825DB27C}" presName="box" presStyleLbl="node1" presStyleIdx="1" presStyleCnt="6"/>
      <dgm:spPr/>
    </dgm:pt>
    <dgm:pt modelId="{B71A3565-42B6-428D-B3C6-1B9E56ADAFB7}" type="pres">
      <dgm:prSet presAssocID="{2B5674F1-5169-4395-B2A8-5F79825DB27C}" presName="img" presStyleLbl="fgImgPlace1" presStyleIdx="1" presStyleCnt="6"/>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7251" t="-19160" r="17251" b="-19160"/>
          </a:stretch>
        </a:blipFill>
        <a:ln>
          <a:noFill/>
        </a:ln>
      </dgm:spPr>
      <dgm:extLst>
        <a:ext uri="{E40237B7-FDA0-4F09-8148-C483321AD2D9}">
          <dgm14:cNvPr xmlns:dgm14="http://schemas.microsoft.com/office/drawing/2010/diagram" id="0" name="" descr="Users with solid fill"/>
        </a:ext>
      </dgm:extLst>
    </dgm:pt>
    <dgm:pt modelId="{C57E784E-EF95-4FFF-9679-580F8C4B5FEE}" type="pres">
      <dgm:prSet presAssocID="{2B5674F1-5169-4395-B2A8-5F79825DB27C}" presName="text" presStyleLbl="node1" presStyleIdx="1" presStyleCnt="6">
        <dgm:presLayoutVars>
          <dgm:bulletEnabled val="1"/>
        </dgm:presLayoutVars>
      </dgm:prSet>
      <dgm:spPr/>
    </dgm:pt>
    <dgm:pt modelId="{867828A6-8317-4386-8F54-0053B6052295}" type="pres">
      <dgm:prSet presAssocID="{9A3A44B3-ADF1-4CA9-9347-B874AA5AD9D5}" presName="spacer" presStyleCnt="0"/>
      <dgm:spPr/>
    </dgm:pt>
    <dgm:pt modelId="{83D7C3AA-E93A-478C-892F-650A0B05CC08}" type="pres">
      <dgm:prSet presAssocID="{AC221C0C-DA15-4B8B-8919-25EB0DE312AA}" presName="comp" presStyleCnt="0"/>
      <dgm:spPr/>
    </dgm:pt>
    <dgm:pt modelId="{3C5AB295-2FDF-464F-B526-AD219299A5E0}" type="pres">
      <dgm:prSet presAssocID="{AC221C0C-DA15-4B8B-8919-25EB0DE312AA}" presName="box" presStyleLbl="node1" presStyleIdx="2" presStyleCnt="6"/>
      <dgm:spPr/>
    </dgm:pt>
    <dgm:pt modelId="{696F7AA3-BD42-4657-8BF7-42D8CBBFF67C}" type="pres">
      <dgm:prSet presAssocID="{AC221C0C-DA15-4B8B-8919-25EB0DE312AA}" presName="img" presStyleLbl="fgImgPlace1" presStyleIdx="2" presStyleCnt="6"/>
      <dgm:spPr>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7251" t="-19160" r="17251" b="-19160"/>
          </a:stretch>
        </a:blipFill>
        <a:ln>
          <a:noFill/>
        </a:ln>
      </dgm:spPr>
      <dgm:extLst>
        <a:ext uri="{E40237B7-FDA0-4F09-8148-C483321AD2D9}">
          <dgm14:cNvPr xmlns:dgm14="http://schemas.microsoft.com/office/drawing/2010/diagram" id="0" name="" descr="Internet with solid fill"/>
        </a:ext>
      </dgm:extLst>
    </dgm:pt>
    <dgm:pt modelId="{BB89E10E-7005-41F8-BC77-03B222AFAF38}" type="pres">
      <dgm:prSet presAssocID="{AC221C0C-DA15-4B8B-8919-25EB0DE312AA}" presName="text" presStyleLbl="node1" presStyleIdx="2" presStyleCnt="6">
        <dgm:presLayoutVars>
          <dgm:bulletEnabled val="1"/>
        </dgm:presLayoutVars>
      </dgm:prSet>
      <dgm:spPr/>
    </dgm:pt>
    <dgm:pt modelId="{B3E7D505-7EE6-4631-BF20-C5729E37A52E}" type="pres">
      <dgm:prSet presAssocID="{4D277F08-FD1F-40E0-8D51-ED04FECBEA39}" presName="spacer" presStyleCnt="0"/>
      <dgm:spPr/>
    </dgm:pt>
    <dgm:pt modelId="{03400A68-A98B-4095-9E95-8C1D6510827F}" type="pres">
      <dgm:prSet presAssocID="{BD9D2A23-4A26-41E7-9F7C-DDA3DBD8F5AC}" presName="comp" presStyleCnt="0"/>
      <dgm:spPr/>
    </dgm:pt>
    <dgm:pt modelId="{BD5231F6-96BB-41AA-BB5A-BE2AE632CF4D}" type="pres">
      <dgm:prSet presAssocID="{BD9D2A23-4A26-41E7-9F7C-DDA3DBD8F5AC}" presName="box" presStyleLbl="node1" presStyleIdx="3" presStyleCnt="6"/>
      <dgm:spPr/>
    </dgm:pt>
    <dgm:pt modelId="{E217BD41-75F4-48A4-B72E-C8DB2C87CD71}" type="pres">
      <dgm:prSet presAssocID="{BD9D2A23-4A26-41E7-9F7C-DDA3DBD8F5AC}" presName="img" presStyleLbl="fgImgPlace1" presStyleIdx="3" presStyleCnt="6"/>
      <dgm:spPr>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7251" t="-19160" r="17251" b="-19160"/>
          </a:stretch>
        </a:blipFill>
        <a:ln>
          <a:noFill/>
        </a:ln>
      </dgm:spPr>
      <dgm:extLst>
        <a:ext uri="{E40237B7-FDA0-4F09-8148-C483321AD2D9}">
          <dgm14:cNvPr xmlns:dgm14="http://schemas.microsoft.com/office/drawing/2010/diagram" id="0" name="" descr="Key with solid fill"/>
        </a:ext>
      </dgm:extLst>
    </dgm:pt>
    <dgm:pt modelId="{816E3F07-7315-40D1-A956-0C3D7B2E690E}" type="pres">
      <dgm:prSet presAssocID="{BD9D2A23-4A26-41E7-9F7C-DDA3DBD8F5AC}" presName="text" presStyleLbl="node1" presStyleIdx="3" presStyleCnt="6">
        <dgm:presLayoutVars>
          <dgm:bulletEnabled val="1"/>
        </dgm:presLayoutVars>
      </dgm:prSet>
      <dgm:spPr/>
    </dgm:pt>
    <dgm:pt modelId="{93C9ECEB-A576-4556-87E7-64C895BDB0F6}" type="pres">
      <dgm:prSet presAssocID="{DC0DD3F4-306A-4CD7-BDEF-4F3A6BF9C81C}" presName="spacer" presStyleCnt="0"/>
      <dgm:spPr/>
    </dgm:pt>
    <dgm:pt modelId="{149B4E0D-F86C-4FE8-9F44-C6AEF98464FA}" type="pres">
      <dgm:prSet presAssocID="{1BB9F017-9107-4458-B58E-D771BE548ACC}" presName="comp" presStyleCnt="0"/>
      <dgm:spPr/>
    </dgm:pt>
    <dgm:pt modelId="{24F1802A-289F-4861-8F09-68DB25D4D345}" type="pres">
      <dgm:prSet presAssocID="{1BB9F017-9107-4458-B58E-D771BE548ACC}" presName="box" presStyleLbl="node1" presStyleIdx="4" presStyleCnt="6"/>
      <dgm:spPr/>
    </dgm:pt>
    <dgm:pt modelId="{CDA626C2-F9C8-49ED-A22B-41C2507990EA}" type="pres">
      <dgm:prSet presAssocID="{1BB9F017-9107-4458-B58E-D771BE548ACC}" presName="img" presStyleLbl="fgImgPlace1" presStyleIdx="4" presStyleCnt="6"/>
      <dgm:spPr>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2709" t="-5329" r="22709" b="-5329"/>
          </a:stretch>
        </a:blipFill>
        <a:ln>
          <a:noFill/>
        </a:ln>
      </dgm:spPr>
      <dgm:extLst>
        <a:ext uri="{E40237B7-FDA0-4F09-8148-C483321AD2D9}">
          <dgm14:cNvPr xmlns:dgm14="http://schemas.microsoft.com/office/drawing/2010/diagram" id="0" name="" descr="Radar Chart with solid fill"/>
        </a:ext>
      </dgm:extLst>
    </dgm:pt>
    <dgm:pt modelId="{98169656-ACD1-40A1-AC82-EA550790331E}" type="pres">
      <dgm:prSet presAssocID="{1BB9F017-9107-4458-B58E-D771BE548ACC}" presName="text" presStyleLbl="node1" presStyleIdx="4" presStyleCnt="6">
        <dgm:presLayoutVars>
          <dgm:bulletEnabled val="1"/>
        </dgm:presLayoutVars>
      </dgm:prSet>
      <dgm:spPr/>
    </dgm:pt>
    <dgm:pt modelId="{A695ECEB-6518-4905-BA85-FEECBDB2F2F4}" type="pres">
      <dgm:prSet presAssocID="{0FDA91D8-8DA4-47B2-8FB4-71E73879CF14}" presName="spacer" presStyleCnt="0"/>
      <dgm:spPr/>
    </dgm:pt>
    <dgm:pt modelId="{0F806368-7589-429D-A9BE-0968469BEC1A}" type="pres">
      <dgm:prSet presAssocID="{97C3875F-AEBA-4F9C-A14D-F13EC6E233C2}" presName="comp" presStyleCnt="0"/>
      <dgm:spPr/>
    </dgm:pt>
    <dgm:pt modelId="{AC5FB6E4-8773-45C3-A162-BBB842CA8F60}" type="pres">
      <dgm:prSet presAssocID="{97C3875F-AEBA-4F9C-A14D-F13EC6E233C2}" presName="box" presStyleLbl="node1" presStyleIdx="5" presStyleCnt="6"/>
      <dgm:spPr/>
    </dgm:pt>
    <dgm:pt modelId="{0DD86D48-588A-41F6-A742-40E72BDBBCAE}" type="pres">
      <dgm:prSet presAssocID="{97C3875F-AEBA-4F9C-A14D-F13EC6E233C2}" presName="img" presStyleLbl="fgImgPlace1" presStyleIdx="5" presStyleCnt="6"/>
      <dgm:spPr>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17251" t="-19160" r="17251" b="-19160"/>
          </a:stretch>
        </a:blipFill>
        <a:ln>
          <a:noFill/>
        </a:ln>
      </dgm:spPr>
      <dgm:extLst>
        <a:ext uri="{E40237B7-FDA0-4F09-8148-C483321AD2D9}">
          <dgm14:cNvPr xmlns:dgm14="http://schemas.microsoft.com/office/drawing/2010/diagram" id="0" name="" descr="Connected with solid fill"/>
        </a:ext>
      </dgm:extLst>
    </dgm:pt>
    <dgm:pt modelId="{104BC4BB-AD8D-41B8-9F6D-BEDD62EDD9A9}" type="pres">
      <dgm:prSet presAssocID="{97C3875F-AEBA-4F9C-A14D-F13EC6E233C2}" presName="text" presStyleLbl="node1" presStyleIdx="5" presStyleCnt="6">
        <dgm:presLayoutVars>
          <dgm:bulletEnabled val="1"/>
        </dgm:presLayoutVars>
      </dgm:prSet>
      <dgm:spPr/>
    </dgm:pt>
  </dgm:ptLst>
  <dgm:cxnLst>
    <dgm:cxn modelId="{F73FC500-8618-4AD0-867B-8AB71E3469AA}" srcId="{56B1D23F-7449-4298-8CF4-8F754FD605E3}" destId="{AC221C0C-DA15-4B8B-8919-25EB0DE312AA}" srcOrd="2" destOrd="0" parTransId="{809698F3-51D5-4656-B37C-25EB0015E140}" sibTransId="{4D277F08-FD1F-40E0-8D51-ED04FECBEA39}"/>
    <dgm:cxn modelId="{6A4FD116-5501-43E7-B3BC-F2BBBD7A4173}" type="presOf" srcId="{97C3875F-AEBA-4F9C-A14D-F13EC6E233C2}" destId="{104BC4BB-AD8D-41B8-9F6D-BEDD62EDD9A9}" srcOrd="1" destOrd="0" presId="urn:microsoft.com/office/officeart/2005/8/layout/vList4"/>
    <dgm:cxn modelId="{D8C38A1D-7387-489D-A803-6F8447A0EB5D}" type="presOf" srcId="{62552901-A279-4011-A8A7-06539B819B33}" destId="{E8B854DF-5FAD-4A33-8FFF-F4E4EF1DC1DA}" srcOrd="0" destOrd="1" presId="urn:microsoft.com/office/officeart/2005/8/layout/vList4"/>
    <dgm:cxn modelId="{C7861820-40A7-4BB3-9402-F2A449D34F1E}" srcId="{56B1D23F-7449-4298-8CF4-8F754FD605E3}" destId="{2B5674F1-5169-4395-B2A8-5F79825DB27C}" srcOrd="1" destOrd="0" parTransId="{7FD31A9A-3041-4410-B897-73F32E202B5F}" sibTransId="{9A3A44B3-ADF1-4CA9-9347-B874AA5AD9D5}"/>
    <dgm:cxn modelId="{C13E5922-815E-4F32-8ADE-995BC1C8ABD4}" type="presOf" srcId="{8515F54A-B266-4745-9972-B52B74B5B024}" destId="{3C5AB295-2FDF-464F-B526-AD219299A5E0}" srcOrd="0" destOrd="2" presId="urn:microsoft.com/office/officeart/2005/8/layout/vList4"/>
    <dgm:cxn modelId="{1ACEB622-74B6-434A-8046-61D147F07C6A}" type="presOf" srcId="{2B5674F1-5169-4395-B2A8-5F79825DB27C}" destId="{C57E784E-EF95-4FFF-9679-580F8C4B5FEE}" srcOrd="1" destOrd="0" presId="urn:microsoft.com/office/officeart/2005/8/layout/vList4"/>
    <dgm:cxn modelId="{23E63931-E4F7-4904-9AAA-0DA1A669276E}" type="presOf" srcId="{8515F54A-B266-4745-9972-B52B74B5B024}" destId="{BB89E10E-7005-41F8-BC77-03B222AFAF38}" srcOrd="1" destOrd="2" presId="urn:microsoft.com/office/officeart/2005/8/layout/vList4"/>
    <dgm:cxn modelId="{F01F8634-E176-4188-8F49-8DDF59A94141}" srcId="{A734509A-4576-41B5-AA49-C33304FC9E90}" destId="{91D74AC1-1212-454C-915F-DABC74E53E7C}" srcOrd="0" destOrd="0" parTransId="{0CF448CF-CB23-406D-BF86-782F1817B728}" sibTransId="{5E056C49-0E62-4352-9135-D000809DF8C8}"/>
    <dgm:cxn modelId="{26C68B35-8513-4DBE-A430-3EC506977C5A}" srcId="{AC221C0C-DA15-4B8B-8919-25EB0DE312AA}" destId="{8515F54A-B266-4745-9972-B52B74B5B024}" srcOrd="1" destOrd="0" parTransId="{3B74EE92-3676-4BB2-A167-10524FFC5317}" sibTransId="{EFCB3D80-0514-48E3-8AE1-CEDD7590A26D}"/>
    <dgm:cxn modelId="{C3A2653C-3F52-479D-B3BD-266A0CCC1A85}" type="presOf" srcId="{2B5674F1-5169-4395-B2A8-5F79825DB27C}" destId="{E8B854DF-5FAD-4A33-8FFF-F4E4EF1DC1DA}" srcOrd="0" destOrd="0" presId="urn:microsoft.com/office/officeart/2005/8/layout/vList4"/>
    <dgm:cxn modelId="{97B77041-2DB7-4E8D-9789-50E30C8FE7A2}" type="presOf" srcId="{62552901-A279-4011-A8A7-06539B819B33}" destId="{C57E784E-EF95-4FFF-9679-580F8C4B5FEE}" srcOrd="1" destOrd="1" presId="urn:microsoft.com/office/officeart/2005/8/layout/vList4"/>
    <dgm:cxn modelId="{9E9B4B45-BA7D-4A37-A2B4-ACBC7C6D6319}" type="presOf" srcId="{A734509A-4576-41B5-AA49-C33304FC9E90}" destId="{7BE1CA38-EFE4-4ABD-9B9D-770C0CD21997}" srcOrd="1" destOrd="0" presId="urn:microsoft.com/office/officeart/2005/8/layout/vList4"/>
    <dgm:cxn modelId="{EF60CF66-07A7-4F65-B5A1-5473B3AA6501}" type="presOf" srcId="{F5EFDCF0-7B2E-46C3-BEBD-A5BF6D41060B}" destId="{104BC4BB-AD8D-41B8-9F6D-BEDD62EDD9A9}" srcOrd="1" destOrd="1" presId="urn:microsoft.com/office/officeart/2005/8/layout/vList4"/>
    <dgm:cxn modelId="{3DBD1547-9F7B-4B41-8BB7-92B4244208C7}" type="presOf" srcId="{56B1D23F-7449-4298-8CF4-8F754FD605E3}" destId="{1D4CDBE6-0E86-4E70-93E6-2CC74B5082F3}" srcOrd="0" destOrd="0" presId="urn:microsoft.com/office/officeart/2005/8/layout/vList4"/>
    <dgm:cxn modelId="{EDBC5967-73E4-41F2-8396-F701B78DF07D}" type="presOf" srcId="{F5EFDCF0-7B2E-46C3-BEBD-A5BF6D41060B}" destId="{AC5FB6E4-8773-45C3-A162-BBB842CA8F60}" srcOrd="0" destOrd="1" presId="urn:microsoft.com/office/officeart/2005/8/layout/vList4"/>
    <dgm:cxn modelId="{1038734E-2276-4325-A229-7DEACAB1EDDF}" type="presOf" srcId="{AC221C0C-DA15-4B8B-8919-25EB0DE312AA}" destId="{3C5AB295-2FDF-464F-B526-AD219299A5E0}" srcOrd="0" destOrd="0" presId="urn:microsoft.com/office/officeart/2005/8/layout/vList4"/>
    <dgm:cxn modelId="{5546776E-7FB0-4114-93A3-C975C546560C}" type="presOf" srcId="{BD9D2A23-4A26-41E7-9F7C-DDA3DBD8F5AC}" destId="{816E3F07-7315-40D1-A956-0C3D7B2E690E}" srcOrd="1" destOrd="0" presId="urn:microsoft.com/office/officeart/2005/8/layout/vList4"/>
    <dgm:cxn modelId="{356E8253-1D63-466C-8114-25D407825E1C}" srcId="{56B1D23F-7449-4298-8CF4-8F754FD605E3}" destId="{97C3875F-AEBA-4F9C-A14D-F13EC6E233C2}" srcOrd="5" destOrd="0" parTransId="{06DF46BB-1901-416E-825E-B36954301630}" sibTransId="{2764F3B4-3F2E-48F3-A71F-27E62C6D493E}"/>
    <dgm:cxn modelId="{7CAA5855-A612-43E3-84FF-078AF6B17475}" srcId="{97C3875F-AEBA-4F9C-A14D-F13EC6E233C2}" destId="{F5EFDCF0-7B2E-46C3-BEBD-A5BF6D41060B}" srcOrd="0" destOrd="0" parTransId="{D8D778A9-ED62-412E-A17C-2E165970952E}" sibTransId="{6E9C3851-1128-4AC8-8C62-47D2126DE23A}"/>
    <dgm:cxn modelId="{7A7B9E75-DF0E-4979-8594-D4CB560F9C59}" srcId="{56B1D23F-7449-4298-8CF4-8F754FD605E3}" destId="{BD9D2A23-4A26-41E7-9F7C-DDA3DBD8F5AC}" srcOrd="3" destOrd="0" parTransId="{29A3F0A6-676B-436F-9EA8-3DF328295CD3}" sibTransId="{DC0DD3F4-306A-4CD7-BDEF-4F3A6BF9C81C}"/>
    <dgm:cxn modelId="{5A31C27C-695E-4EB7-AA6C-9EFE973AC95E}" type="presOf" srcId="{91D74AC1-1212-454C-915F-DABC74E53E7C}" destId="{776154C7-01C9-4ED8-BA5A-F178A6DF7B49}" srcOrd="0" destOrd="1" presId="urn:microsoft.com/office/officeart/2005/8/layout/vList4"/>
    <dgm:cxn modelId="{B6639F7E-DCEE-44D6-8F93-3554BC4BE2A2}" type="presOf" srcId="{8147F252-7795-4788-8022-A5837922E8D4}" destId="{816E3F07-7315-40D1-A956-0C3D7B2E690E}" srcOrd="1" destOrd="1" presId="urn:microsoft.com/office/officeart/2005/8/layout/vList4"/>
    <dgm:cxn modelId="{D8187E80-3B99-46A8-AC41-555AE0039B28}" type="presOf" srcId="{1BB9F017-9107-4458-B58E-D771BE548ACC}" destId="{98169656-ACD1-40A1-AC82-EA550790331E}" srcOrd="1" destOrd="0" presId="urn:microsoft.com/office/officeart/2005/8/layout/vList4"/>
    <dgm:cxn modelId="{12590682-9CCA-479E-BE34-E0C95B52B2B0}" type="presOf" srcId="{AC221C0C-DA15-4B8B-8919-25EB0DE312AA}" destId="{BB89E10E-7005-41F8-BC77-03B222AFAF38}" srcOrd="1" destOrd="0" presId="urn:microsoft.com/office/officeart/2005/8/layout/vList4"/>
    <dgm:cxn modelId="{9E84F18D-81CE-459E-9243-2F66098E09C6}" type="presOf" srcId="{BD9D2A23-4A26-41E7-9F7C-DDA3DBD8F5AC}" destId="{BD5231F6-96BB-41AA-BB5A-BE2AE632CF4D}" srcOrd="0" destOrd="0" presId="urn:microsoft.com/office/officeart/2005/8/layout/vList4"/>
    <dgm:cxn modelId="{CE4D868F-CD43-42B4-B8CB-F71EBBEFD78E}" srcId="{1BB9F017-9107-4458-B58E-D771BE548ACC}" destId="{13EFD141-DCCE-4290-9209-FBB612151CCF}" srcOrd="0" destOrd="0" parTransId="{1F3D9906-DA97-47E7-89C7-2C598F1C90F6}" sibTransId="{71E703D8-439A-4579-8BDB-266ADD61461F}"/>
    <dgm:cxn modelId="{FF343494-2CC3-4117-9B03-2A3D369D16B0}" type="presOf" srcId="{8147F252-7795-4788-8022-A5837922E8D4}" destId="{BD5231F6-96BB-41AA-BB5A-BE2AE632CF4D}" srcOrd="0" destOrd="1" presId="urn:microsoft.com/office/officeart/2005/8/layout/vList4"/>
    <dgm:cxn modelId="{1CA0899A-0BEC-4EE9-A092-B52FFED960E5}" type="presOf" srcId="{97C3875F-AEBA-4F9C-A14D-F13EC6E233C2}" destId="{AC5FB6E4-8773-45C3-A162-BBB842CA8F60}" srcOrd="0" destOrd="0" presId="urn:microsoft.com/office/officeart/2005/8/layout/vList4"/>
    <dgm:cxn modelId="{5F0B87A2-74CC-4B92-9E92-5D34C9AFE475}" type="presOf" srcId="{13EFD141-DCCE-4290-9209-FBB612151CCF}" destId="{98169656-ACD1-40A1-AC82-EA550790331E}" srcOrd="1" destOrd="1" presId="urn:microsoft.com/office/officeart/2005/8/layout/vList4"/>
    <dgm:cxn modelId="{CCDE0DA3-8C72-457B-AF68-5B775DC2B7C4}" type="presOf" srcId="{1BB9F017-9107-4458-B58E-D771BE548ACC}" destId="{24F1802A-289F-4861-8F09-68DB25D4D345}" srcOrd="0" destOrd="0" presId="urn:microsoft.com/office/officeart/2005/8/layout/vList4"/>
    <dgm:cxn modelId="{B1CB70A4-0E3E-498E-999D-9318513F99DA}" type="presOf" srcId="{EB061A17-71A9-4019-A9BA-7849173537B1}" destId="{776154C7-01C9-4ED8-BA5A-F178A6DF7B49}" srcOrd="0" destOrd="2" presId="urn:microsoft.com/office/officeart/2005/8/layout/vList4"/>
    <dgm:cxn modelId="{C3ABF5AB-0944-4983-9FBB-584DA953EB12}" type="presOf" srcId="{13EFD141-DCCE-4290-9209-FBB612151CCF}" destId="{24F1802A-289F-4861-8F09-68DB25D4D345}" srcOrd="0" destOrd="1" presId="urn:microsoft.com/office/officeart/2005/8/layout/vList4"/>
    <dgm:cxn modelId="{381D76AE-9E39-4DBB-8486-8D73C37ECD86}" srcId="{A734509A-4576-41B5-AA49-C33304FC9E90}" destId="{EB061A17-71A9-4019-A9BA-7849173537B1}" srcOrd="1" destOrd="0" parTransId="{FB4B17D6-C365-4544-91EE-4CB1A4E48F62}" sibTransId="{9DD582A1-7595-4CC4-81F8-46ECA580FEC3}"/>
    <dgm:cxn modelId="{2CE301C2-1452-4A8E-886D-E0D2D7FAA533}" type="presOf" srcId="{AFA82F5F-B6B9-49C0-890D-B348282BB5F7}" destId="{AC5FB6E4-8773-45C3-A162-BBB842CA8F60}" srcOrd="0" destOrd="2" presId="urn:microsoft.com/office/officeart/2005/8/layout/vList4"/>
    <dgm:cxn modelId="{C42765C7-9D41-4FFC-BD1B-A98947E4BB8A}" type="presOf" srcId="{CE388985-3405-45DD-ABD5-A0CADC52559D}" destId="{BB89E10E-7005-41F8-BC77-03B222AFAF38}" srcOrd="1" destOrd="1" presId="urn:microsoft.com/office/officeart/2005/8/layout/vList4"/>
    <dgm:cxn modelId="{36A16DCD-7FA2-4941-B815-A195D0FA286C}" srcId="{56B1D23F-7449-4298-8CF4-8F754FD605E3}" destId="{1BB9F017-9107-4458-B58E-D771BE548ACC}" srcOrd="4" destOrd="0" parTransId="{04DEBDAD-92BF-4C89-B62A-3B04867A4AB7}" sibTransId="{0FDA91D8-8DA4-47B2-8FB4-71E73879CF14}"/>
    <dgm:cxn modelId="{121AE3D1-1486-45B8-BDAF-D691A5A87571}" type="presOf" srcId="{91D74AC1-1212-454C-915F-DABC74E53E7C}" destId="{7BE1CA38-EFE4-4ABD-9B9D-770C0CD21997}" srcOrd="1" destOrd="1" presId="urn:microsoft.com/office/officeart/2005/8/layout/vList4"/>
    <dgm:cxn modelId="{D3DF9AD8-4A2E-46F1-8A5F-766129FE3EC0}" srcId="{97C3875F-AEBA-4F9C-A14D-F13EC6E233C2}" destId="{AFA82F5F-B6B9-49C0-890D-B348282BB5F7}" srcOrd="1" destOrd="0" parTransId="{4141A3D2-F501-4529-BCDD-7AB2A4F6F8FA}" sibTransId="{E3C10EEC-E7AC-41E3-A14D-C52E02646657}"/>
    <dgm:cxn modelId="{539BA5DB-D5B6-4C0D-9668-41CE4FB23499}" srcId="{BD9D2A23-4A26-41E7-9F7C-DDA3DBD8F5AC}" destId="{8147F252-7795-4788-8022-A5837922E8D4}" srcOrd="0" destOrd="0" parTransId="{9404EB84-C560-405C-A662-03E100FA53AB}" sibTransId="{1238A742-09DB-4C1C-98FB-257CDC171F34}"/>
    <dgm:cxn modelId="{E1107AE0-1F21-4AAD-86B2-191069F2FE51}" type="presOf" srcId="{AFA82F5F-B6B9-49C0-890D-B348282BB5F7}" destId="{104BC4BB-AD8D-41B8-9F6D-BEDD62EDD9A9}" srcOrd="1" destOrd="2" presId="urn:microsoft.com/office/officeart/2005/8/layout/vList4"/>
    <dgm:cxn modelId="{55C76FE2-DAB3-404F-957D-1A3777A4F717}" type="presOf" srcId="{CE388985-3405-45DD-ABD5-A0CADC52559D}" destId="{3C5AB295-2FDF-464F-B526-AD219299A5E0}" srcOrd="0" destOrd="1" presId="urn:microsoft.com/office/officeart/2005/8/layout/vList4"/>
    <dgm:cxn modelId="{D9FAC1E5-1899-45F0-AE21-6BE3711C03AC}" type="presOf" srcId="{EB061A17-71A9-4019-A9BA-7849173537B1}" destId="{7BE1CA38-EFE4-4ABD-9B9D-770C0CD21997}" srcOrd="1" destOrd="2" presId="urn:microsoft.com/office/officeart/2005/8/layout/vList4"/>
    <dgm:cxn modelId="{04B56EE7-B2AE-43FA-976F-0D25A28ADE0F}" srcId="{AC221C0C-DA15-4B8B-8919-25EB0DE312AA}" destId="{CE388985-3405-45DD-ABD5-A0CADC52559D}" srcOrd="0" destOrd="0" parTransId="{FE792DF2-0C78-4D1E-AE19-DE2EF7942360}" sibTransId="{371E9E99-1B34-4057-871F-1653E8B2C83D}"/>
    <dgm:cxn modelId="{F8CAC6EF-3BAB-46E4-9B45-FF067E180A18}" type="presOf" srcId="{A734509A-4576-41B5-AA49-C33304FC9E90}" destId="{776154C7-01C9-4ED8-BA5A-F178A6DF7B49}" srcOrd="0" destOrd="0" presId="urn:microsoft.com/office/officeart/2005/8/layout/vList4"/>
    <dgm:cxn modelId="{4FCA25F8-9D4B-4855-944C-A0B2BA1A8E9F}" srcId="{2B5674F1-5169-4395-B2A8-5F79825DB27C}" destId="{62552901-A279-4011-A8A7-06539B819B33}" srcOrd="0" destOrd="0" parTransId="{A257A580-060A-4EE9-9431-4BDDB98CB71F}" sibTransId="{8FE8429D-C355-43BA-A1FA-F2FDED8E5815}"/>
    <dgm:cxn modelId="{E6ECAAFF-CD06-4F61-AABC-D5046693F5D2}" srcId="{56B1D23F-7449-4298-8CF4-8F754FD605E3}" destId="{A734509A-4576-41B5-AA49-C33304FC9E90}" srcOrd="0" destOrd="0" parTransId="{6B07BEE2-DC48-4FA5-9CAA-CB5D3932EC46}" sibTransId="{E1DF2576-9951-42C7-B3B4-08658818D26E}"/>
    <dgm:cxn modelId="{DF62A204-FA61-4A3A-8A9B-42835E040E3F}" type="presParOf" srcId="{1D4CDBE6-0E86-4E70-93E6-2CC74B5082F3}" destId="{137A8B9B-4144-4335-A795-D136450AC8EF}" srcOrd="0" destOrd="0" presId="urn:microsoft.com/office/officeart/2005/8/layout/vList4"/>
    <dgm:cxn modelId="{59398D24-CDE6-4CD2-AE06-70DC984D6757}" type="presParOf" srcId="{137A8B9B-4144-4335-A795-D136450AC8EF}" destId="{776154C7-01C9-4ED8-BA5A-F178A6DF7B49}" srcOrd="0" destOrd="0" presId="urn:microsoft.com/office/officeart/2005/8/layout/vList4"/>
    <dgm:cxn modelId="{7B3E6894-E25E-47BB-81E1-E9919FB48309}" type="presParOf" srcId="{137A8B9B-4144-4335-A795-D136450AC8EF}" destId="{AA249D85-3ED3-41DF-827D-D9DAA2ED4E84}" srcOrd="1" destOrd="0" presId="urn:microsoft.com/office/officeart/2005/8/layout/vList4"/>
    <dgm:cxn modelId="{1ABC3F30-0A7C-453B-B272-9C8F6AB64BD8}" type="presParOf" srcId="{137A8B9B-4144-4335-A795-D136450AC8EF}" destId="{7BE1CA38-EFE4-4ABD-9B9D-770C0CD21997}" srcOrd="2" destOrd="0" presId="urn:microsoft.com/office/officeart/2005/8/layout/vList4"/>
    <dgm:cxn modelId="{F494EE74-5996-47D6-8747-FF048C0D6848}" type="presParOf" srcId="{1D4CDBE6-0E86-4E70-93E6-2CC74B5082F3}" destId="{A3696B33-5D89-420A-A5DD-F85333657268}" srcOrd="1" destOrd="0" presId="urn:microsoft.com/office/officeart/2005/8/layout/vList4"/>
    <dgm:cxn modelId="{170D4281-CF6C-40D0-A23A-F08E3AEA0CEA}" type="presParOf" srcId="{1D4CDBE6-0E86-4E70-93E6-2CC74B5082F3}" destId="{B952B46B-DA8B-4916-87A9-1A4DC42F0CEF}" srcOrd="2" destOrd="0" presId="urn:microsoft.com/office/officeart/2005/8/layout/vList4"/>
    <dgm:cxn modelId="{6B222852-5440-42D4-8B7A-44B1AF3FC26E}" type="presParOf" srcId="{B952B46B-DA8B-4916-87A9-1A4DC42F0CEF}" destId="{E8B854DF-5FAD-4A33-8FFF-F4E4EF1DC1DA}" srcOrd="0" destOrd="0" presId="urn:microsoft.com/office/officeart/2005/8/layout/vList4"/>
    <dgm:cxn modelId="{662D2439-3A08-4A8E-8E60-877A76531325}" type="presParOf" srcId="{B952B46B-DA8B-4916-87A9-1A4DC42F0CEF}" destId="{B71A3565-42B6-428D-B3C6-1B9E56ADAFB7}" srcOrd="1" destOrd="0" presId="urn:microsoft.com/office/officeart/2005/8/layout/vList4"/>
    <dgm:cxn modelId="{C4CAB0A3-EC3E-4CDD-BD9B-9DCDD65DD63F}" type="presParOf" srcId="{B952B46B-DA8B-4916-87A9-1A4DC42F0CEF}" destId="{C57E784E-EF95-4FFF-9679-580F8C4B5FEE}" srcOrd="2" destOrd="0" presId="urn:microsoft.com/office/officeart/2005/8/layout/vList4"/>
    <dgm:cxn modelId="{026B08B3-5743-42AD-A088-C5FA3E5EDD91}" type="presParOf" srcId="{1D4CDBE6-0E86-4E70-93E6-2CC74B5082F3}" destId="{867828A6-8317-4386-8F54-0053B6052295}" srcOrd="3" destOrd="0" presId="urn:microsoft.com/office/officeart/2005/8/layout/vList4"/>
    <dgm:cxn modelId="{15680366-CF94-4B4E-BCB6-D299F43EBE70}" type="presParOf" srcId="{1D4CDBE6-0E86-4E70-93E6-2CC74B5082F3}" destId="{83D7C3AA-E93A-478C-892F-650A0B05CC08}" srcOrd="4" destOrd="0" presId="urn:microsoft.com/office/officeart/2005/8/layout/vList4"/>
    <dgm:cxn modelId="{FC11F76D-EEC6-4F04-B65A-E63D717163AD}" type="presParOf" srcId="{83D7C3AA-E93A-478C-892F-650A0B05CC08}" destId="{3C5AB295-2FDF-464F-B526-AD219299A5E0}" srcOrd="0" destOrd="0" presId="urn:microsoft.com/office/officeart/2005/8/layout/vList4"/>
    <dgm:cxn modelId="{4DCEB0C6-04FE-4636-AB43-F3F306A0FE87}" type="presParOf" srcId="{83D7C3AA-E93A-478C-892F-650A0B05CC08}" destId="{696F7AA3-BD42-4657-8BF7-42D8CBBFF67C}" srcOrd="1" destOrd="0" presId="urn:microsoft.com/office/officeart/2005/8/layout/vList4"/>
    <dgm:cxn modelId="{082DF463-6FB8-48C0-B385-251809FA680A}" type="presParOf" srcId="{83D7C3AA-E93A-478C-892F-650A0B05CC08}" destId="{BB89E10E-7005-41F8-BC77-03B222AFAF38}" srcOrd="2" destOrd="0" presId="urn:microsoft.com/office/officeart/2005/8/layout/vList4"/>
    <dgm:cxn modelId="{1120BA6D-2DB4-4AC2-9A3D-3EB5F6942D91}" type="presParOf" srcId="{1D4CDBE6-0E86-4E70-93E6-2CC74B5082F3}" destId="{B3E7D505-7EE6-4631-BF20-C5729E37A52E}" srcOrd="5" destOrd="0" presId="urn:microsoft.com/office/officeart/2005/8/layout/vList4"/>
    <dgm:cxn modelId="{F94674A1-D631-4537-986E-2C17D9DD383A}" type="presParOf" srcId="{1D4CDBE6-0E86-4E70-93E6-2CC74B5082F3}" destId="{03400A68-A98B-4095-9E95-8C1D6510827F}" srcOrd="6" destOrd="0" presId="urn:microsoft.com/office/officeart/2005/8/layout/vList4"/>
    <dgm:cxn modelId="{C58616AB-EF80-45F5-B7A7-FD0146EF9E06}" type="presParOf" srcId="{03400A68-A98B-4095-9E95-8C1D6510827F}" destId="{BD5231F6-96BB-41AA-BB5A-BE2AE632CF4D}" srcOrd="0" destOrd="0" presId="urn:microsoft.com/office/officeart/2005/8/layout/vList4"/>
    <dgm:cxn modelId="{FB30D1C5-87EE-4E3B-AEFE-57F4F6E4D639}" type="presParOf" srcId="{03400A68-A98B-4095-9E95-8C1D6510827F}" destId="{E217BD41-75F4-48A4-B72E-C8DB2C87CD71}" srcOrd="1" destOrd="0" presId="urn:microsoft.com/office/officeart/2005/8/layout/vList4"/>
    <dgm:cxn modelId="{905B3416-743D-4F5F-9BAF-6546B29D5A0E}" type="presParOf" srcId="{03400A68-A98B-4095-9E95-8C1D6510827F}" destId="{816E3F07-7315-40D1-A956-0C3D7B2E690E}" srcOrd="2" destOrd="0" presId="urn:microsoft.com/office/officeart/2005/8/layout/vList4"/>
    <dgm:cxn modelId="{39F3E4A4-30FA-4B1C-BD58-B572B7407A35}" type="presParOf" srcId="{1D4CDBE6-0E86-4E70-93E6-2CC74B5082F3}" destId="{93C9ECEB-A576-4556-87E7-64C895BDB0F6}" srcOrd="7" destOrd="0" presId="urn:microsoft.com/office/officeart/2005/8/layout/vList4"/>
    <dgm:cxn modelId="{75CBB498-184F-474B-9323-74C874F1C278}" type="presParOf" srcId="{1D4CDBE6-0E86-4E70-93E6-2CC74B5082F3}" destId="{149B4E0D-F86C-4FE8-9F44-C6AEF98464FA}" srcOrd="8" destOrd="0" presId="urn:microsoft.com/office/officeart/2005/8/layout/vList4"/>
    <dgm:cxn modelId="{EF48092D-E92C-4D3F-91D8-9F38CF3B9802}" type="presParOf" srcId="{149B4E0D-F86C-4FE8-9F44-C6AEF98464FA}" destId="{24F1802A-289F-4861-8F09-68DB25D4D345}" srcOrd="0" destOrd="0" presId="urn:microsoft.com/office/officeart/2005/8/layout/vList4"/>
    <dgm:cxn modelId="{4C6C30DC-DFF5-4354-82FB-E791E65D38B8}" type="presParOf" srcId="{149B4E0D-F86C-4FE8-9F44-C6AEF98464FA}" destId="{CDA626C2-F9C8-49ED-A22B-41C2507990EA}" srcOrd="1" destOrd="0" presId="urn:microsoft.com/office/officeart/2005/8/layout/vList4"/>
    <dgm:cxn modelId="{50F1CD9D-6F76-4A94-80B2-903585604D0C}" type="presParOf" srcId="{149B4E0D-F86C-4FE8-9F44-C6AEF98464FA}" destId="{98169656-ACD1-40A1-AC82-EA550790331E}" srcOrd="2" destOrd="0" presId="urn:microsoft.com/office/officeart/2005/8/layout/vList4"/>
    <dgm:cxn modelId="{A3501DE5-E822-4F53-8075-929C2D75124E}" type="presParOf" srcId="{1D4CDBE6-0E86-4E70-93E6-2CC74B5082F3}" destId="{A695ECEB-6518-4905-BA85-FEECBDB2F2F4}" srcOrd="9" destOrd="0" presId="urn:microsoft.com/office/officeart/2005/8/layout/vList4"/>
    <dgm:cxn modelId="{D31BB6F0-CDDD-40F1-9034-A9B5AC76C2AB}" type="presParOf" srcId="{1D4CDBE6-0E86-4E70-93E6-2CC74B5082F3}" destId="{0F806368-7589-429D-A9BE-0968469BEC1A}" srcOrd="10" destOrd="0" presId="urn:microsoft.com/office/officeart/2005/8/layout/vList4"/>
    <dgm:cxn modelId="{5C22E082-035F-4A78-BB18-6751DDEACAAD}" type="presParOf" srcId="{0F806368-7589-429D-A9BE-0968469BEC1A}" destId="{AC5FB6E4-8773-45C3-A162-BBB842CA8F60}" srcOrd="0" destOrd="0" presId="urn:microsoft.com/office/officeart/2005/8/layout/vList4"/>
    <dgm:cxn modelId="{5F85E88E-E4CD-4619-B866-930FAFD841AE}" type="presParOf" srcId="{0F806368-7589-429D-A9BE-0968469BEC1A}" destId="{0DD86D48-588A-41F6-A742-40E72BDBBCAE}" srcOrd="1" destOrd="0" presId="urn:microsoft.com/office/officeart/2005/8/layout/vList4"/>
    <dgm:cxn modelId="{F468470C-28EC-46D0-A3C7-55D7928338C8}" type="presParOf" srcId="{0F806368-7589-429D-A9BE-0968469BEC1A}" destId="{104BC4BB-AD8D-41B8-9F6D-BEDD62EDD9A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A0C009-2FFF-4166-B48E-A21EC597D8C0}" type="doc">
      <dgm:prSet loTypeId="urn:microsoft.com/office/officeart/2005/8/layout/hierarchy4" loCatId="list" qsTypeId="urn:microsoft.com/office/officeart/2005/8/quickstyle/simple1" qsCatId="simple" csTypeId="urn:microsoft.com/office/officeart/2005/8/colors/accent0_1" csCatId="mainScheme" phldr="1"/>
      <dgm:spPr/>
      <dgm:t>
        <a:bodyPr/>
        <a:lstStyle/>
        <a:p>
          <a:endParaRPr lang="en-IN"/>
        </a:p>
      </dgm:t>
    </dgm:pt>
    <dgm:pt modelId="{95EFCE45-AA75-492A-B8CB-EC497B05D4EC}">
      <dgm:prSet phldrT="[Text]"/>
      <dgm:spPr>
        <a:solidFill>
          <a:schemeClr val="accent6">
            <a:lumMod val="50000"/>
          </a:schemeClr>
        </a:solidFill>
        <a:ln>
          <a:noFill/>
        </a:ln>
      </dgm:spPr>
      <dgm:t>
        <a:bodyPr/>
        <a:lstStyle/>
        <a:p>
          <a:r>
            <a:rPr lang="en-US" dirty="0">
              <a:solidFill>
                <a:schemeClr val="bg1"/>
              </a:solidFill>
              <a:latin typeface="Arial Nova"/>
            </a:rPr>
            <a:t>Supports On-Prem, Hybrid &amp; Cloud models</a:t>
          </a:r>
          <a:endParaRPr lang="en-IN" dirty="0">
            <a:solidFill>
              <a:schemeClr val="bg1"/>
            </a:solidFill>
            <a:latin typeface="Arial Nova"/>
          </a:endParaRPr>
        </a:p>
      </dgm:t>
    </dgm:pt>
    <dgm:pt modelId="{46F12720-4E62-4264-BC6E-B5B653BF13B6}" type="parTrans" cxnId="{05CEB44C-58BF-409E-83AC-2630E1D18B52}">
      <dgm:prSet/>
      <dgm:spPr/>
      <dgm:t>
        <a:bodyPr/>
        <a:lstStyle/>
        <a:p>
          <a:endParaRPr lang="en-IN">
            <a:solidFill>
              <a:schemeClr val="bg1"/>
            </a:solidFill>
            <a:latin typeface="Arial Nova" panose="020B0504020202020204" pitchFamily="34" charset="0"/>
          </a:endParaRPr>
        </a:p>
      </dgm:t>
    </dgm:pt>
    <dgm:pt modelId="{9A9F6CAE-13A2-44BA-9FB6-FB15B22FF0AB}" type="sibTrans" cxnId="{05CEB44C-58BF-409E-83AC-2630E1D18B52}">
      <dgm:prSet/>
      <dgm:spPr/>
      <dgm:t>
        <a:bodyPr/>
        <a:lstStyle/>
        <a:p>
          <a:endParaRPr lang="en-IN">
            <a:solidFill>
              <a:schemeClr val="bg1"/>
            </a:solidFill>
            <a:latin typeface="Arial Nova" panose="020B0504020202020204" pitchFamily="34" charset="0"/>
          </a:endParaRPr>
        </a:p>
      </dgm:t>
    </dgm:pt>
    <dgm:pt modelId="{E3E691B9-43CA-4933-9A61-96FAF280C0EB}">
      <dgm:prSet phldrT="[Text]"/>
      <dgm:spPr>
        <a:solidFill>
          <a:schemeClr val="accent3">
            <a:lumMod val="75000"/>
          </a:schemeClr>
        </a:solidFill>
        <a:ln>
          <a:noFill/>
        </a:ln>
      </dgm:spPr>
      <dgm:t>
        <a:bodyPr/>
        <a:lstStyle/>
        <a:p>
          <a:r>
            <a:rPr lang="en-US" dirty="0">
              <a:solidFill>
                <a:schemeClr val="bg1"/>
              </a:solidFill>
              <a:latin typeface="Arial Nova"/>
            </a:rPr>
            <a:t>Works on fully on Cloud model</a:t>
          </a:r>
          <a:endParaRPr lang="en-IN" dirty="0">
            <a:solidFill>
              <a:schemeClr val="bg1"/>
            </a:solidFill>
            <a:latin typeface="Arial Nova"/>
          </a:endParaRPr>
        </a:p>
      </dgm:t>
    </dgm:pt>
    <dgm:pt modelId="{A4C0753E-5832-495A-9E33-713189A56BFF}" type="parTrans" cxnId="{A5C426A3-2DDE-4D24-A144-6F532CFF6E13}">
      <dgm:prSet/>
      <dgm:spPr/>
      <dgm:t>
        <a:bodyPr/>
        <a:lstStyle/>
        <a:p>
          <a:endParaRPr lang="en-IN">
            <a:solidFill>
              <a:schemeClr val="bg1"/>
            </a:solidFill>
            <a:latin typeface="Arial Nova" panose="020B0504020202020204" pitchFamily="34" charset="0"/>
          </a:endParaRPr>
        </a:p>
      </dgm:t>
    </dgm:pt>
    <dgm:pt modelId="{15B88A8D-95FC-4420-B7BF-F63AE52F722D}" type="sibTrans" cxnId="{A5C426A3-2DDE-4D24-A144-6F532CFF6E13}">
      <dgm:prSet/>
      <dgm:spPr/>
      <dgm:t>
        <a:bodyPr/>
        <a:lstStyle/>
        <a:p>
          <a:endParaRPr lang="en-IN">
            <a:solidFill>
              <a:schemeClr val="bg1"/>
            </a:solidFill>
            <a:latin typeface="Arial Nova" panose="020B0504020202020204" pitchFamily="34" charset="0"/>
          </a:endParaRPr>
        </a:p>
      </dgm:t>
    </dgm:pt>
    <dgm:pt modelId="{9B52355F-EF66-45F2-8F2A-0ACAB1A22D50}">
      <dgm:prSet phldrT="[Text]"/>
      <dgm:spPr>
        <a:solidFill>
          <a:schemeClr val="tx2">
            <a:lumMod val="50000"/>
          </a:schemeClr>
        </a:solidFill>
        <a:ln>
          <a:noFill/>
        </a:ln>
      </dgm:spPr>
      <dgm:t>
        <a:bodyPr/>
        <a:lstStyle/>
        <a:p>
          <a:r>
            <a:rPr lang="en-US" dirty="0">
              <a:solidFill>
                <a:schemeClr val="bg1"/>
              </a:solidFill>
              <a:latin typeface="Arial Nova"/>
            </a:rPr>
            <a:t>Sify </a:t>
          </a:r>
          <a:r>
            <a:rPr lang="en-US" dirty="0" err="1">
              <a:solidFill>
                <a:schemeClr val="bg1"/>
              </a:solidFill>
              <a:latin typeface="Arial Nova"/>
            </a:rPr>
            <a:t>MWiFi</a:t>
          </a:r>
          <a:endParaRPr lang="en-IN" dirty="0" err="1">
            <a:solidFill>
              <a:schemeClr val="bg1"/>
            </a:solidFill>
            <a:latin typeface="Arial Nova"/>
          </a:endParaRPr>
        </a:p>
      </dgm:t>
    </dgm:pt>
    <dgm:pt modelId="{47410547-F472-494A-A447-D3B5EDBA142B}" type="parTrans" cxnId="{11614CF8-0DEC-4EA3-AA34-68D5F8C2C803}">
      <dgm:prSet/>
      <dgm:spPr/>
      <dgm:t>
        <a:bodyPr/>
        <a:lstStyle/>
        <a:p>
          <a:endParaRPr lang="en-IN">
            <a:solidFill>
              <a:schemeClr val="bg1"/>
            </a:solidFill>
            <a:latin typeface="Arial Nova" panose="020B0504020202020204" pitchFamily="34" charset="0"/>
          </a:endParaRPr>
        </a:p>
      </dgm:t>
    </dgm:pt>
    <dgm:pt modelId="{B3283D4D-BE08-47A8-9D8E-DE5A42DAC973}" type="sibTrans" cxnId="{11614CF8-0DEC-4EA3-AA34-68D5F8C2C803}">
      <dgm:prSet/>
      <dgm:spPr/>
      <dgm:t>
        <a:bodyPr/>
        <a:lstStyle/>
        <a:p>
          <a:endParaRPr lang="en-IN">
            <a:solidFill>
              <a:schemeClr val="bg1"/>
            </a:solidFill>
            <a:latin typeface="Arial Nova" panose="020B0504020202020204" pitchFamily="34" charset="0"/>
          </a:endParaRPr>
        </a:p>
      </dgm:t>
    </dgm:pt>
    <dgm:pt modelId="{052BBB92-B970-49A9-BACC-1D7BB0DC02DD}">
      <dgm:prSet phldrT="[Text]"/>
      <dgm:spPr>
        <a:solidFill>
          <a:schemeClr val="accent6">
            <a:lumMod val="50000"/>
          </a:schemeClr>
        </a:solidFill>
        <a:ln>
          <a:noFill/>
        </a:ln>
      </dgm:spPr>
      <dgm:t>
        <a:bodyPr/>
        <a:lstStyle/>
        <a:p>
          <a:r>
            <a:rPr lang="en-US" dirty="0">
              <a:solidFill>
                <a:schemeClr val="bg1"/>
              </a:solidFill>
              <a:latin typeface="Arial Nova"/>
            </a:rPr>
            <a:t>Compatible in multi-vendor environments</a:t>
          </a:r>
          <a:endParaRPr lang="en-IN" dirty="0">
            <a:solidFill>
              <a:schemeClr val="bg1"/>
            </a:solidFill>
            <a:latin typeface="Arial Nova"/>
          </a:endParaRPr>
        </a:p>
      </dgm:t>
    </dgm:pt>
    <dgm:pt modelId="{5A3AFF26-6741-42B3-BF7A-AA507152052D}" type="parTrans" cxnId="{F0FCBD4B-3276-4AE7-9D00-D6482BFCE728}">
      <dgm:prSet/>
      <dgm:spPr/>
      <dgm:t>
        <a:bodyPr/>
        <a:lstStyle/>
        <a:p>
          <a:endParaRPr lang="en-IN">
            <a:solidFill>
              <a:schemeClr val="bg1"/>
            </a:solidFill>
            <a:latin typeface="Arial Nova" panose="020B0504020202020204" pitchFamily="34" charset="0"/>
          </a:endParaRPr>
        </a:p>
      </dgm:t>
    </dgm:pt>
    <dgm:pt modelId="{C270EF7E-415A-4D0F-9A1C-8F2FFF42C29C}" type="sibTrans" cxnId="{F0FCBD4B-3276-4AE7-9D00-D6482BFCE728}">
      <dgm:prSet/>
      <dgm:spPr/>
      <dgm:t>
        <a:bodyPr/>
        <a:lstStyle/>
        <a:p>
          <a:endParaRPr lang="en-IN">
            <a:solidFill>
              <a:schemeClr val="bg1"/>
            </a:solidFill>
            <a:latin typeface="Arial Nova" panose="020B0504020202020204" pitchFamily="34" charset="0"/>
          </a:endParaRPr>
        </a:p>
      </dgm:t>
    </dgm:pt>
    <dgm:pt modelId="{8ECDE3F4-42A3-4EFB-A646-EC31F2F787B0}">
      <dgm:prSet phldrT="[Text]"/>
      <dgm:spPr>
        <a:solidFill>
          <a:schemeClr val="accent3">
            <a:lumMod val="75000"/>
          </a:schemeClr>
        </a:solidFill>
        <a:ln>
          <a:noFill/>
        </a:ln>
      </dgm:spPr>
      <dgm:t>
        <a:bodyPr/>
        <a:lstStyle/>
        <a:p>
          <a:r>
            <a:rPr lang="en-US" dirty="0">
              <a:solidFill>
                <a:schemeClr val="bg1"/>
              </a:solidFill>
              <a:latin typeface="Arial Nova"/>
            </a:rPr>
            <a:t>Optimized for the Cisco ecosystem</a:t>
          </a:r>
          <a:endParaRPr lang="en-IN" dirty="0">
            <a:solidFill>
              <a:schemeClr val="bg1"/>
            </a:solidFill>
            <a:latin typeface="Arial Nova"/>
          </a:endParaRPr>
        </a:p>
      </dgm:t>
    </dgm:pt>
    <dgm:pt modelId="{89923831-D5EC-460A-B4CA-66B6BFA53F40}" type="parTrans" cxnId="{D3660D83-3309-4E4B-8D45-88F7427207D7}">
      <dgm:prSet/>
      <dgm:spPr/>
      <dgm:t>
        <a:bodyPr/>
        <a:lstStyle/>
        <a:p>
          <a:endParaRPr lang="en-IN">
            <a:solidFill>
              <a:schemeClr val="bg1"/>
            </a:solidFill>
            <a:latin typeface="Arial Nova" panose="020B0504020202020204" pitchFamily="34" charset="0"/>
          </a:endParaRPr>
        </a:p>
      </dgm:t>
    </dgm:pt>
    <dgm:pt modelId="{0F657D65-BB88-4DF9-8A72-EF1B368DA80D}" type="sibTrans" cxnId="{D3660D83-3309-4E4B-8D45-88F7427207D7}">
      <dgm:prSet/>
      <dgm:spPr/>
      <dgm:t>
        <a:bodyPr/>
        <a:lstStyle/>
        <a:p>
          <a:endParaRPr lang="en-IN">
            <a:solidFill>
              <a:schemeClr val="bg1"/>
            </a:solidFill>
            <a:latin typeface="Arial Nova" panose="020B0504020202020204" pitchFamily="34" charset="0"/>
          </a:endParaRPr>
        </a:p>
      </dgm:t>
    </dgm:pt>
    <dgm:pt modelId="{FF33F4C9-4BF0-4199-A955-23912ABB3229}">
      <dgm:prSet phldrT="[Text]"/>
      <dgm:spPr>
        <a:solidFill>
          <a:schemeClr val="accent6">
            <a:lumMod val="50000"/>
          </a:schemeClr>
        </a:solidFill>
        <a:ln>
          <a:noFill/>
        </a:ln>
      </dgm:spPr>
      <dgm:t>
        <a:bodyPr/>
        <a:lstStyle/>
        <a:p>
          <a:r>
            <a:rPr lang="en-US" dirty="0">
              <a:solidFill>
                <a:schemeClr val="bg1"/>
              </a:solidFill>
              <a:latin typeface="Arial Nova" panose="020B0504020202020204" pitchFamily="34" charset="0"/>
            </a:rPr>
            <a:t>Aruba Enterprise</a:t>
          </a:r>
          <a:endParaRPr lang="en-IN" dirty="0">
            <a:solidFill>
              <a:schemeClr val="bg1"/>
            </a:solidFill>
            <a:latin typeface="Arial Nova" panose="020B0504020202020204" pitchFamily="34" charset="0"/>
          </a:endParaRPr>
        </a:p>
      </dgm:t>
    </dgm:pt>
    <dgm:pt modelId="{1C703A56-1108-46BF-A7AB-0096C97CCF65}" type="parTrans" cxnId="{07330959-E8EE-4D07-8589-C1E41D67AD85}">
      <dgm:prSet/>
      <dgm:spPr/>
      <dgm:t>
        <a:bodyPr/>
        <a:lstStyle/>
        <a:p>
          <a:endParaRPr lang="en-IN">
            <a:solidFill>
              <a:schemeClr val="bg1"/>
            </a:solidFill>
            <a:latin typeface="Arial Nova" panose="020B0504020202020204" pitchFamily="34" charset="0"/>
          </a:endParaRPr>
        </a:p>
      </dgm:t>
    </dgm:pt>
    <dgm:pt modelId="{3D290204-7E3D-4B95-9B90-F662A5C7CB20}" type="sibTrans" cxnId="{07330959-E8EE-4D07-8589-C1E41D67AD85}">
      <dgm:prSet/>
      <dgm:spPr/>
      <dgm:t>
        <a:bodyPr/>
        <a:lstStyle/>
        <a:p>
          <a:endParaRPr lang="en-IN">
            <a:solidFill>
              <a:schemeClr val="bg1"/>
            </a:solidFill>
            <a:latin typeface="Arial Nova" panose="020B0504020202020204" pitchFamily="34" charset="0"/>
          </a:endParaRPr>
        </a:p>
      </dgm:t>
    </dgm:pt>
    <dgm:pt modelId="{0C5931DD-83DE-43AE-820F-388FDEE22607}">
      <dgm:prSet phldrT="[Text]"/>
      <dgm:spPr>
        <a:solidFill>
          <a:schemeClr val="accent3">
            <a:lumMod val="75000"/>
          </a:schemeClr>
        </a:solidFill>
        <a:ln>
          <a:noFill/>
        </a:ln>
      </dgm:spPr>
      <dgm:t>
        <a:bodyPr/>
        <a:lstStyle/>
        <a:p>
          <a:r>
            <a:rPr lang="en-US" dirty="0">
              <a:solidFill>
                <a:schemeClr val="bg1"/>
              </a:solidFill>
              <a:latin typeface="Arial Nova"/>
            </a:rPr>
            <a:t>Cisco Meraki</a:t>
          </a:r>
          <a:endParaRPr lang="en-IN" dirty="0">
            <a:solidFill>
              <a:schemeClr val="bg1"/>
            </a:solidFill>
            <a:latin typeface="Arial Nova"/>
          </a:endParaRPr>
        </a:p>
      </dgm:t>
    </dgm:pt>
    <dgm:pt modelId="{EFF242E8-016D-4069-A28D-EE70D6481114}" type="parTrans" cxnId="{D0197964-A27F-4A94-89FF-6C9D8DA77034}">
      <dgm:prSet/>
      <dgm:spPr/>
      <dgm:t>
        <a:bodyPr/>
        <a:lstStyle/>
        <a:p>
          <a:endParaRPr lang="en-IN">
            <a:solidFill>
              <a:schemeClr val="bg1"/>
            </a:solidFill>
            <a:latin typeface="Arial Nova" panose="020B0504020202020204" pitchFamily="34" charset="0"/>
          </a:endParaRPr>
        </a:p>
      </dgm:t>
    </dgm:pt>
    <dgm:pt modelId="{27997E76-8CF7-49D0-B1FD-A8B234334637}" type="sibTrans" cxnId="{D0197964-A27F-4A94-89FF-6C9D8DA77034}">
      <dgm:prSet/>
      <dgm:spPr/>
      <dgm:t>
        <a:bodyPr/>
        <a:lstStyle/>
        <a:p>
          <a:endParaRPr lang="en-IN">
            <a:solidFill>
              <a:schemeClr val="bg1"/>
            </a:solidFill>
            <a:latin typeface="Arial Nova" panose="020B0504020202020204" pitchFamily="34" charset="0"/>
          </a:endParaRPr>
        </a:p>
      </dgm:t>
    </dgm:pt>
    <dgm:pt modelId="{6751B6DE-761A-48FD-9181-373829E0602D}">
      <dgm:prSet phldrT="[Text]"/>
      <dgm:spPr>
        <a:solidFill>
          <a:schemeClr val="accent6">
            <a:lumMod val="50000"/>
          </a:schemeClr>
        </a:solidFill>
        <a:ln>
          <a:noFill/>
        </a:ln>
      </dgm:spPr>
      <dgm:t>
        <a:bodyPr/>
        <a:lstStyle/>
        <a:p>
          <a:r>
            <a:rPr lang="en-US" dirty="0">
              <a:solidFill>
                <a:schemeClr val="bg1"/>
              </a:solidFill>
              <a:latin typeface="Arial Nova" panose="020B0504020202020204" pitchFamily="34" charset="0"/>
            </a:rPr>
            <a:t>Supports Centralized &amp; Distributed Controllers</a:t>
          </a:r>
          <a:endParaRPr lang="en-IN" dirty="0">
            <a:solidFill>
              <a:schemeClr val="bg1"/>
            </a:solidFill>
            <a:latin typeface="Arial Nova" panose="020B0504020202020204" pitchFamily="34" charset="0"/>
          </a:endParaRPr>
        </a:p>
      </dgm:t>
    </dgm:pt>
    <dgm:pt modelId="{03A5E30C-7750-415F-A36C-27EA6EDC7122}" type="parTrans" cxnId="{E516FF7E-70F2-47F3-B7A0-E56C7F8342D3}">
      <dgm:prSet/>
      <dgm:spPr/>
      <dgm:t>
        <a:bodyPr/>
        <a:lstStyle/>
        <a:p>
          <a:endParaRPr lang="en-IN">
            <a:solidFill>
              <a:schemeClr val="bg1"/>
            </a:solidFill>
          </a:endParaRPr>
        </a:p>
      </dgm:t>
    </dgm:pt>
    <dgm:pt modelId="{7EA0B1CD-F451-49E8-A457-A7045DFC59E8}" type="sibTrans" cxnId="{E516FF7E-70F2-47F3-B7A0-E56C7F8342D3}">
      <dgm:prSet/>
      <dgm:spPr/>
      <dgm:t>
        <a:bodyPr/>
        <a:lstStyle/>
        <a:p>
          <a:endParaRPr lang="en-IN">
            <a:solidFill>
              <a:schemeClr val="bg1"/>
            </a:solidFill>
          </a:endParaRPr>
        </a:p>
      </dgm:t>
    </dgm:pt>
    <dgm:pt modelId="{9BD31A72-1409-4B0D-92C2-8A8B8DE1C106}">
      <dgm:prSet phldrT="[Text]"/>
      <dgm:spPr>
        <a:solidFill>
          <a:schemeClr val="accent3">
            <a:lumMod val="75000"/>
          </a:schemeClr>
        </a:solidFill>
        <a:ln>
          <a:noFill/>
        </a:ln>
      </dgm:spPr>
      <dgm:t>
        <a:bodyPr/>
        <a:lstStyle/>
        <a:p>
          <a:r>
            <a:rPr lang="en-US" dirty="0">
              <a:solidFill>
                <a:schemeClr val="bg1"/>
              </a:solidFill>
              <a:latin typeface="Arial Nova"/>
            </a:rPr>
            <a:t>Controller is on Meraki Cloud</a:t>
          </a:r>
          <a:endParaRPr lang="en-IN" dirty="0">
            <a:solidFill>
              <a:schemeClr val="bg1"/>
            </a:solidFill>
            <a:latin typeface="Arial Nova"/>
          </a:endParaRPr>
        </a:p>
      </dgm:t>
    </dgm:pt>
    <dgm:pt modelId="{79809A93-A9B4-4BA2-AA1C-7C9CDF7199DC}" type="parTrans" cxnId="{5BC1C76A-BF62-4648-BF5E-BE5B88A33098}">
      <dgm:prSet/>
      <dgm:spPr/>
      <dgm:t>
        <a:bodyPr/>
        <a:lstStyle/>
        <a:p>
          <a:endParaRPr lang="en-IN">
            <a:solidFill>
              <a:schemeClr val="bg1"/>
            </a:solidFill>
          </a:endParaRPr>
        </a:p>
      </dgm:t>
    </dgm:pt>
    <dgm:pt modelId="{8FF8F088-B8EE-4FC0-947E-147F92AF500C}" type="sibTrans" cxnId="{5BC1C76A-BF62-4648-BF5E-BE5B88A33098}">
      <dgm:prSet/>
      <dgm:spPr/>
      <dgm:t>
        <a:bodyPr/>
        <a:lstStyle/>
        <a:p>
          <a:endParaRPr lang="en-IN">
            <a:solidFill>
              <a:schemeClr val="bg1"/>
            </a:solidFill>
          </a:endParaRPr>
        </a:p>
      </dgm:t>
    </dgm:pt>
    <dgm:pt modelId="{C00AAF85-2B4B-4734-93B8-5C42A303D85A}" type="pres">
      <dgm:prSet presAssocID="{46A0C009-2FFF-4166-B48E-A21EC597D8C0}" presName="Name0" presStyleCnt="0">
        <dgm:presLayoutVars>
          <dgm:chPref val="1"/>
          <dgm:dir/>
          <dgm:animOne val="branch"/>
          <dgm:animLvl val="lvl"/>
          <dgm:resizeHandles/>
        </dgm:presLayoutVars>
      </dgm:prSet>
      <dgm:spPr/>
    </dgm:pt>
    <dgm:pt modelId="{6C9F730E-9307-4A43-8212-3D424C305A31}" type="pres">
      <dgm:prSet presAssocID="{9B52355F-EF66-45F2-8F2A-0ACAB1A22D50}" presName="vertOne" presStyleCnt="0"/>
      <dgm:spPr/>
    </dgm:pt>
    <dgm:pt modelId="{DA6999E3-F640-4CE3-8B4A-7746297FB100}" type="pres">
      <dgm:prSet presAssocID="{9B52355F-EF66-45F2-8F2A-0ACAB1A22D50}" presName="txOne" presStyleLbl="node0" presStyleIdx="0" presStyleCnt="1">
        <dgm:presLayoutVars>
          <dgm:chPref val="3"/>
        </dgm:presLayoutVars>
      </dgm:prSet>
      <dgm:spPr/>
    </dgm:pt>
    <dgm:pt modelId="{1C087881-7613-4DA2-BFE4-8AB23DBFD6D5}" type="pres">
      <dgm:prSet presAssocID="{9B52355F-EF66-45F2-8F2A-0ACAB1A22D50}" presName="parTransOne" presStyleCnt="0"/>
      <dgm:spPr/>
    </dgm:pt>
    <dgm:pt modelId="{35FE6938-8D5B-419D-8A9C-096ED738D5EB}" type="pres">
      <dgm:prSet presAssocID="{9B52355F-EF66-45F2-8F2A-0ACAB1A22D50}" presName="horzOne" presStyleCnt="0"/>
      <dgm:spPr/>
    </dgm:pt>
    <dgm:pt modelId="{4511A8E4-6845-4D00-8B6A-011592700427}" type="pres">
      <dgm:prSet presAssocID="{FF33F4C9-4BF0-4199-A955-23912ABB3229}" presName="vertTwo" presStyleCnt="0"/>
      <dgm:spPr/>
    </dgm:pt>
    <dgm:pt modelId="{753E94E8-4EBB-45F8-9B3A-968251EFEF14}" type="pres">
      <dgm:prSet presAssocID="{FF33F4C9-4BF0-4199-A955-23912ABB3229}" presName="txTwo" presStyleLbl="node2" presStyleIdx="0" presStyleCnt="2" custLinFactNeighborX="-1222">
        <dgm:presLayoutVars>
          <dgm:chPref val="3"/>
        </dgm:presLayoutVars>
      </dgm:prSet>
      <dgm:spPr/>
    </dgm:pt>
    <dgm:pt modelId="{935B373C-7A7D-4C9F-99A1-4F7C13BA2FA0}" type="pres">
      <dgm:prSet presAssocID="{FF33F4C9-4BF0-4199-A955-23912ABB3229}" presName="parTransTwo" presStyleCnt="0"/>
      <dgm:spPr/>
    </dgm:pt>
    <dgm:pt modelId="{C6D1EF5E-63C3-4FB5-98E2-F87AC2658CC9}" type="pres">
      <dgm:prSet presAssocID="{FF33F4C9-4BF0-4199-A955-23912ABB3229}" presName="horzTwo" presStyleCnt="0"/>
      <dgm:spPr/>
    </dgm:pt>
    <dgm:pt modelId="{7BFC1C90-BBC5-4D8F-AA9C-2C8C3CA84597}" type="pres">
      <dgm:prSet presAssocID="{95EFCE45-AA75-492A-B8CB-EC497B05D4EC}" presName="vertThree" presStyleCnt="0"/>
      <dgm:spPr/>
    </dgm:pt>
    <dgm:pt modelId="{8FB5A76F-94B7-49BA-A715-7935D4AF8260}" type="pres">
      <dgm:prSet presAssocID="{95EFCE45-AA75-492A-B8CB-EC497B05D4EC}" presName="txThree" presStyleLbl="node3" presStyleIdx="0" presStyleCnt="6">
        <dgm:presLayoutVars>
          <dgm:chPref val="3"/>
        </dgm:presLayoutVars>
      </dgm:prSet>
      <dgm:spPr/>
    </dgm:pt>
    <dgm:pt modelId="{EA45FA17-E316-4EEF-A2EC-8B479CF8863A}" type="pres">
      <dgm:prSet presAssocID="{95EFCE45-AA75-492A-B8CB-EC497B05D4EC}" presName="horzThree" presStyleCnt="0"/>
      <dgm:spPr/>
    </dgm:pt>
    <dgm:pt modelId="{9151FEF8-C3D3-49AE-A375-38139E2AA497}" type="pres">
      <dgm:prSet presAssocID="{9A9F6CAE-13A2-44BA-9FB6-FB15B22FF0AB}" presName="sibSpaceThree" presStyleCnt="0"/>
      <dgm:spPr/>
    </dgm:pt>
    <dgm:pt modelId="{CB0E03BE-CA2C-4F57-8035-7219A275DA73}" type="pres">
      <dgm:prSet presAssocID="{052BBB92-B970-49A9-BACC-1D7BB0DC02DD}" presName="vertThree" presStyleCnt="0"/>
      <dgm:spPr/>
    </dgm:pt>
    <dgm:pt modelId="{2A34A4F8-41F1-409B-B81E-E514DD6A7E86}" type="pres">
      <dgm:prSet presAssocID="{052BBB92-B970-49A9-BACC-1D7BB0DC02DD}" presName="txThree" presStyleLbl="node3" presStyleIdx="1" presStyleCnt="6">
        <dgm:presLayoutVars>
          <dgm:chPref val="3"/>
        </dgm:presLayoutVars>
      </dgm:prSet>
      <dgm:spPr/>
    </dgm:pt>
    <dgm:pt modelId="{C59E7F73-D85A-4A33-B674-782E72B8F737}" type="pres">
      <dgm:prSet presAssocID="{052BBB92-B970-49A9-BACC-1D7BB0DC02DD}" presName="horzThree" presStyleCnt="0"/>
      <dgm:spPr/>
    </dgm:pt>
    <dgm:pt modelId="{5B6FF4AE-B0FB-4428-A3BE-4822C9043FF1}" type="pres">
      <dgm:prSet presAssocID="{C270EF7E-415A-4D0F-9A1C-8F2FFF42C29C}" presName="sibSpaceThree" presStyleCnt="0"/>
      <dgm:spPr/>
    </dgm:pt>
    <dgm:pt modelId="{CBD1169B-ACC7-48C2-B745-0E8781F5450A}" type="pres">
      <dgm:prSet presAssocID="{6751B6DE-761A-48FD-9181-373829E0602D}" presName="vertThree" presStyleCnt="0"/>
      <dgm:spPr/>
    </dgm:pt>
    <dgm:pt modelId="{D751B677-DEDD-44CC-9D86-04B3E9D5601F}" type="pres">
      <dgm:prSet presAssocID="{6751B6DE-761A-48FD-9181-373829E0602D}" presName="txThree" presStyleLbl="node3" presStyleIdx="2" presStyleCnt="6">
        <dgm:presLayoutVars>
          <dgm:chPref val="3"/>
        </dgm:presLayoutVars>
      </dgm:prSet>
      <dgm:spPr/>
    </dgm:pt>
    <dgm:pt modelId="{18E9B4AC-C4DE-4689-948F-83651BF0F4E1}" type="pres">
      <dgm:prSet presAssocID="{6751B6DE-761A-48FD-9181-373829E0602D}" presName="horzThree" presStyleCnt="0"/>
      <dgm:spPr/>
    </dgm:pt>
    <dgm:pt modelId="{28188349-FE86-4886-A02D-0B8A094C31CE}" type="pres">
      <dgm:prSet presAssocID="{3D290204-7E3D-4B95-9B90-F662A5C7CB20}" presName="sibSpaceTwo" presStyleCnt="0"/>
      <dgm:spPr/>
    </dgm:pt>
    <dgm:pt modelId="{F57D328E-670C-4657-9CF9-D9B598CB8B30}" type="pres">
      <dgm:prSet presAssocID="{0C5931DD-83DE-43AE-820F-388FDEE22607}" presName="vertTwo" presStyleCnt="0"/>
      <dgm:spPr/>
    </dgm:pt>
    <dgm:pt modelId="{826A07A9-518D-48CC-8967-6ADB6D7F987F}" type="pres">
      <dgm:prSet presAssocID="{0C5931DD-83DE-43AE-820F-388FDEE22607}" presName="txTwo" presStyleLbl="node2" presStyleIdx="1" presStyleCnt="2" custLinFactNeighborX="75" custLinFactNeighborY="1227">
        <dgm:presLayoutVars>
          <dgm:chPref val="3"/>
        </dgm:presLayoutVars>
      </dgm:prSet>
      <dgm:spPr/>
    </dgm:pt>
    <dgm:pt modelId="{C47A9EDB-7DD0-4C0B-B072-62EC9FB95348}" type="pres">
      <dgm:prSet presAssocID="{0C5931DD-83DE-43AE-820F-388FDEE22607}" presName="parTransTwo" presStyleCnt="0"/>
      <dgm:spPr/>
    </dgm:pt>
    <dgm:pt modelId="{05022989-340A-4010-AF87-2C05DAC9256A}" type="pres">
      <dgm:prSet presAssocID="{0C5931DD-83DE-43AE-820F-388FDEE22607}" presName="horzTwo" presStyleCnt="0"/>
      <dgm:spPr/>
    </dgm:pt>
    <dgm:pt modelId="{CED063FC-393B-4816-AB07-CC5D3B742019}" type="pres">
      <dgm:prSet presAssocID="{E3E691B9-43CA-4933-9A61-96FAF280C0EB}" presName="vertThree" presStyleCnt="0"/>
      <dgm:spPr/>
    </dgm:pt>
    <dgm:pt modelId="{1F16C7BB-45C6-458E-A363-394612DD2244}" type="pres">
      <dgm:prSet presAssocID="{E3E691B9-43CA-4933-9A61-96FAF280C0EB}" presName="txThree" presStyleLbl="node3" presStyleIdx="3" presStyleCnt="6" custLinFactNeighborX="154" custLinFactNeighborY="149">
        <dgm:presLayoutVars>
          <dgm:chPref val="3"/>
        </dgm:presLayoutVars>
      </dgm:prSet>
      <dgm:spPr/>
    </dgm:pt>
    <dgm:pt modelId="{E2A9190D-9B62-4197-8F01-9AAD75BB752E}" type="pres">
      <dgm:prSet presAssocID="{E3E691B9-43CA-4933-9A61-96FAF280C0EB}" presName="horzThree" presStyleCnt="0"/>
      <dgm:spPr/>
    </dgm:pt>
    <dgm:pt modelId="{21355417-1E3B-42E6-9C75-2226EADD5B0F}" type="pres">
      <dgm:prSet presAssocID="{15B88A8D-95FC-4420-B7BF-F63AE52F722D}" presName="sibSpaceThree" presStyleCnt="0"/>
      <dgm:spPr/>
    </dgm:pt>
    <dgm:pt modelId="{78F4D36C-95F8-4FE4-A1DE-946313AECBB6}" type="pres">
      <dgm:prSet presAssocID="{8ECDE3F4-42A3-4EFB-A646-EC31F2F787B0}" presName="vertThree" presStyleCnt="0"/>
      <dgm:spPr/>
    </dgm:pt>
    <dgm:pt modelId="{A0E137BD-55D3-4B68-AD50-BB129546D4E3}" type="pres">
      <dgm:prSet presAssocID="{8ECDE3F4-42A3-4EFB-A646-EC31F2F787B0}" presName="txThree" presStyleLbl="node3" presStyleIdx="4" presStyleCnt="6">
        <dgm:presLayoutVars>
          <dgm:chPref val="3"/>
        </dgm:presLayoutVars>
      </dgm:prSet>
      <dgm:spPr/>
    </dgm:pt>
    <dgm:pt modelId="{08DF6618-9FA3-4AE7-9288-FACB22CB3AAA}" type="pres">
      <dgm:prSet presAssocID="{8ECDE3F4-42A3-4EFB-A646-EC31F2F787B0}" presName="horzThree" presStyleCnt="0"/>
      <dgm:spPr/>
    </dgm:pt>
    <dgm:pt modelId="{1000A3E6-E6F5-4BD0-B0E1-2F151F38A5CB}" type="pres">
      <dgm:prSet presAssocID="{0F657D65-BB88-4DF9-8A72-EF1B368DA80D}" presName="sibSpaceThree" presStyleCnt="0"/>
      <dgm:spPr/>
    </dgm:pt>
    <dgm:pt modelId="{2C3D33B0-E595-44B7-9E75-7D2E34DAB0E6}" type="pres">
      <dgm:prSet presAssocID="{9BD31A72-1409-4B0D-92C2-8A8B8DE1C106}" presName="vertThree" presStyleCnt="0"/>
      <dgm:spPr/>
    </dgm:pt>
    <dgm:pt modelId="{EC8FCE5B-CB3D-460B-8D02-ECC4819F9CF4}" type="pres">
      <dgm:prSet presAssocID="{9BD31A72-1409-4B0D-92C2-8A8B8DE1C106}" presName="txThree" presStyleLbl="node3" presStyleIdx="5" presStyleCnt="6">
        <dgm:presLayoutVars>
          <dgm:chPref val="3"/>
        </dgm:presLayoutVars>
      </dgm:prSet>
      <dgm:spPr/>
    </dgm:pt>
    <dgm:pt modelId="{AC5B3351-FE96-4493-B4F5-601F1CD46538}" type="pres">
      <dgm:prSet presAssocID="{9BD31A72-1409-4B0D-92C2-8A8B8DE1C106}" presName="horzThree" presStyleCnt="0"/>
      <dgm:spPr/>
    </dgm:pt>
  </dgm:ptLst>
  <dgm:cxnLst>
    <dgm:cxn modelId="{6220BD0B-382A-4252-9694-B77366C076EA}" type="presOf" srcId="{E3E691B9-43CA-4933-9A61-96FAF280C0EB}" destId="{1F16C7BB-45C6-458E-A363-394612DD2244}" srcOrd="0" destOrd="0" presId="urn:microsoft.com/office/officeart/2005/8/layout/hierarchy4"/>
    <dgm:cxn modelId="{F1E4741B-8683-4C1F-AD27-2A14CE752578}" type="presOf" srcId="{0C5931DD-83DE-43AE-820F-388FDEE22607}" destId="{826A07A9-518D-48CC-8967-6ADB6D7F987F}" srcOrd="0" destOrd="0" presId="urn:microsoft.com/office/officeart/2005/8/layout/hierarchy4"/>
    <dgm:cxn modelId="{50F6E15F-7B23-4E38-8612-F082CF093D73}" type="presOf" srcId="{9BD31A72-1409-4B0D-92C2-8A8B8DE1C106}" destId="{EC8FCE5B-CB3D-460B-8D02-ECC4819F9CF4}" srcOrd="0" destOrd="0" presId="urn:microsoft.com/office/officeart/2005/8/layout/hierarchy4"/>
    <dgm:cxn modelId="{D0197964-A27F-4A94-89FF-6C9D8DA77034}" srcId="{9B52355F-EF66-45F2-8F2A-0ACAB1A22D50}" destId="{0C5931DD-83DE-43AE-820F-388FDEE22607}" srcOrd="1" destOrd="0" parTransId="{EFF242E8-016D-4069-A28D-EE70D6481114}" sibTransId="{27997E76-8CF7-49D0-B1FD-A8B234334637}"/>
    <dgm:cxn modelId="{5EA9506A-1AEA-44B6-A9F2-8E21FFA43F8D}" type="presOf" srcId="{95EFCE45-AA75-492A-B8CB-EC497B05D4EC}" destId="{8FB5A76F-94B7-49BA-A715-7935D4AF8260}" srcOrd="0" destOrd="0" presId="urn:microsoft.com/office/officeart/2005/8/layout/hierarchy4"/>
    <dgm:cxn modelId="{5BC1C76A-BF62-4648-BF5E-BE5B88A33098}" srcId="{0C5931DD-83DE-43AE-820F-388FDEE22607}" destId="{9BD31A72-1409-4B0D-92C2-8A8B8DE1C106}" srcOrd="2" destOrd="0" parTransId="{79809A93-A9B4-4BA2-AA1C-7C9CDF7199DC}" sibTransId="{8FF8F088-B8EE-4FC0-947E-147F92AF500C}"/>
    <dgm:cxn modelId="{F0FCBD4B-3276-4AE7-9D00-D6482BFCE728}" srcId="{FF33F4C9-4BF0-4199-A955-23912ABB3229}" destId="{052BBB92-B970-49A9-BACC-1D7BB0DC02DD}" srcOrd="1" destOrd="0" parTransId="{5A3AFF26-6741-42B3-BF7A-AA507152052D}" sibTransId="{C270EF7E-415A-4D0F-9A1C-8F2FFF42C29C}"/>
    <dgm:cxn modelId="{05CEB44C-58BF-409E-83AC-2630E1D18B52}" srcId="{FF33F4C9-4BF0-4199-A955-23912ABB3229}" destId="{95EFCE45-AA75-492A-B8CB-EC497B05D4EC}" srcOrd="0" destOrd="0" parTransId="{46F12720-4E62-4264-BC6E-B5B653BF13B6}" sibTransId="{9A9F6CAE-13A2-44BA-9FB6-FB15B22FF0AB}"/>
    <dgm:cxn modelId="{07330959-E8EE-4D07-8589-C1E41D67AD85}" srcId="{9B52355F-EF66-45F2-8F2A-0ACAB1A22D50}" destId="{FF33F4C9-4BF0-4199-A955-23912ABB3229}" srcOrd="0" destOrd="0" parTransId="{1C703A56-1108-46BF-A7AB-0096C97CCF65}" sibTransId="{3D290204-7E3D-4B95-9B90-F662A5C7CB20}"/>
    <dgm:cxn modelId="{E516FF7E-70F2-47F3-B7A0-E56C7F8342D3}" srcId="{FF33F4C9-4BF0-4199-A955-23912ABB3229}" destId="{6751B6DE-761A-48FD-9181-373829E0602D}" srcOrd="2" destOrd="0" parTransId="{03A5E30C-7750-415F-A36C-27EA6EDC7122}" sibTransId="{7EA0B1CD-F451-49E8-A457-A7045DFC59E8}"/>
    <dgm:cxn modelId="{D3660D83-3309-4E4B-8D45-88F7427207D7}" srcId="{0C5931DD-83DE-43AE-820F-388FDEE22607}" destId="{8ECDE3F4-42A3-4EFB-A646-EC31F2F787B0}" srcOrd="1" destOrd="0" parTransId="{89923831-D5EC-460A-B4CA-66B6BFA53F40}" sibTransId="{0F657D65-BB88-4DF9-8A72-EF1B368DA80D}"/>
    <dgm:cxn modelId="{A5C426A3-2DDE-4D24-A144-6F532CFF6E13}" srcId="{0C5931DD-83DE-43AE-820F-388FDEE22607}" destId="{E3E691B9-43CA-4933-9A61-96FAF280C0EB}" srcOrd="0" destOrd="0" parTransId="{A4C0753E-5832-495A-9E33-713189A56BFF}" sibTransId="{15B88A8D-95FC-4420-B7BF-F63AE52F722D}"/>
    <dgm:cxn modelId="{BB126BA9-68C2-4D98-BDAE-EA962CE0087E}" type="presOf" srcId="{9B52355F-EF66-45F2-8F2A-0ACAB1A22D50}" destId="{DA6999E3-F640-4CE3-8B4A-7746297FB100}" srcOrd="0" destOrd="0" presId="urn:microsoft.com/office/officeart/2005/8/layout/hierarchy4"/>
    <dgm:cxn modelId="{492425BA-CF6D-47C0-82E9-6102BB27116E}" type="presOf" srcId="{8ECDE3F4-42A3-4EFB-A646-EC31F2F787B0}" destId="{A0E137BD-55D3-4B68-AD50-BB129546D4E3}" srcOrd="0" destOrd="0" presId="urn:microsoft.com/office/officeart/2005/8/layout/hierarchy4"/>
    <dgm:cxn modelId="{D6E114C1-2428-4B7C-B6CB-3D727CD074F4}" type="presOf" srcId="{FF33F4C9-4BF0-4199-A955-23912ABB3229}" destId="{753E94E8-4EBB-45F8-9B3A-968251EFEF14}" srcOrd="0" destOrd="0" presId="urn:microsoft.com/office/officeart/2005/8/layout/hierarchy4"/>
    <dgm:cxn modelId="{FBA321CE-5A97-47CD-9923-68B2875EB8F7}" type="presOf" srcId="{46A0C009-2FFF-4166-B48E-A21EC597D8C0}" destId="{C00AAF85-2B4B-4734-93B8-5C42A303D85A}" srcOrd="0" destOrd="0" presId="urn:microsoft.com/office/officeart/2005/8/layout/hierarchy4"/>
    <dgm:cxn modelId="{C19793D9-16C0-4F55-9496-277143856161}" type="presOf" srcId="{052BBB92-B970-49A9-BACC-1D7BB0DC02DD}" destId="{2A34A4F8-41F1-409B-B81E-E514DD6A7E86}" srcOrd="0" destOrd="0" presId="urn:microsoft.com/office/officeart/2005/8/layout/hierarchy4"/>
    <dgm:cxn modelId="{88EC5FF3-E2E9-4962-885E-496E1B8A5465}" type="presOf" srcId="{6751B6DE-761A-48FD-9181-373829E0602D}" destId="{D751B677-DEDD-44CC-9D86-04B3E9D5601F}" srcOrd="0" destOrd="0" presId="urn:microsoft.com/office/officeart/2005/8/layout/hierarchy4"/>
    <dgm:cxn modelId="{11614CF8-0DEC-4EA3-AA34-68D5F8C2C803}" srcId="{46A0C009-2FFF-4166-B48E-A21EC597D8C0}" destId="{9B52355F-EF66-45F2-8F2A-0ACAB1A22D50}" srcOrd="0" destOrd="0" parTransId="{47410547-F472-494A-A447-D3B5EDBA142B}" sibTransId="{B3283D4D-BE08-47A8-9D8E-DE5A42DAC973}"/>
    <dgm:cxn modelId="{7B2C4FB3-17AA-4DE8-ACD0-97B3BAEDB9DF}" type="presParOf" srcId="{C00AAF85-2B4B-4734-93B8-5C42A303D85A}" destId="{6C9F730E-9307-4A43-8212-3D424C305A31}" srcOrd="0" destOrd="0" presId="urn:microsoft.com/office/officeart/2005/8/layout/hierarchy4"/>
    <dgm:cxn modelId="{DB47728E-C503-4D92-BFE8-A4C2C9ADE110}" type="presParOf" srcId="{6C9F730E-9307-4A43-8212-3D424C305A31}" destId="{DA6999E3-F640-4CE3-8B4A-7746297FB100}" srcOrd="0" destOrd="0" presId="urn:microsoft.com/office/officeart/2005/8/layout/hierarchy4"/>
    <dgm:cxn modelId="{38A18D7D-66B2-4D31-886D-F4B3B9784448}" type="presParOf" srcId="{6C9F730E-9307-4A43-8212-3D424C305A31}" destId="{1C087881-7613-4DA2-BFE4-8AB23DBFD6D5}" srcOrd="1" destOrd="0" presId="urn:microsoft.com/office/officeart/2005/8/layout/hierarchy4"/>
    <dgm:cxn modelId="{A8ED8843-E49C-435A-85AF-EE1E97777A66}" type="presParOf" srcId="{6C9F730E-9307-4A43-8212-3D424C305A31}" destId="{35FE6938-8D5B-419D-8A9C-096ED738D5EB}" srcOrd="2" destOrd="0" presId="urn:microsoft.com/office/officeart/2005/8/layout/hierarchy4"/>
    <dgm:cxn modelId="{A8542FF0-C93E-474E-9C40-3C6E9C2737D4}" type="presParOf" srcId="{35FE6938-8D5B-419D-8A9C-096ED738D5EB}" destId="{4511A8E4-6845-4D00-8B6A-011592700427}" srcOrd="0" destOrd="0" presId="urn:microsoft.com/office/officeart/2005/8/layout/hierarchy4"/>
    <dgm:cxn modelId="{5587E030-41FA-4B84-B802-0DFA84F8F1BA}" type="presParOf" srcId="{4511A8E4-6845-4D00-8B6A-011592700427}" destId="{753E94E8-4EBB-45F8-9B3A-968251EFEF14}" srcOrd="0" destOrd="0" presId="urn:microsoft.com/office/officeart/2005/8/layout/hierarchy4"/>
    <dgm:cxn modelId="{022397CF-9017-4BE1-96A6-46804CCD9F22}" type="presParOf" srcId="{4511A8E4-6845-4D00-8B6A-011592700427}" destId="{935B373C-7A7D-4C9F-99A1-4F7C13BA2FA0}" srcOrd="1" destOrd="0" presId="urn:microsoft.com/office/officeart/2005/8/layout/hierarchy4"/>
    <dgm:cxn modelId="{693AE27F-5D46-4B0B-96E1-0FA352A77B46}" type="presParOf" srcId="{4511A8E4-6845-4D00-8B6A-011592700427}" destId="{C6D1EF5E-63C3-4FB5-98E2-F87AC2658CC9}" srcOrd="2" destOrd="0" presId="urn:microsoft.com/office/officeart/2005/8/layout/hierarchy4"/>
    <dgm:cxn modelId="{8659E831-E288-4C9B-B5C8-7FCC10FB6C5E}" type="presParOf" srcId="{C6D1EF5E-63C3-4FB5-98E2-F87AC2658CC9}" destId="{7BFC1C90-BBC5-4D8F-AA9C-2C8C3CA84597}" srcOrd="0" destOrd="0" presId="urn:microsoft.com/office/officeart/2005/8/layout/hierarchy4"/>
    <dgm:cxn modelId="{F0507C95-9700-486A-BCE8-069906ABE6D0}" type="presParOf" srcId="{7BFC1C90-BBC5-4D8F-AA9C-2C8C3CA84597}" destId="{8FB5A76F-94B7-49BA-A715-7935D4AF8260}" srcOrd="0" destOrd="0" presId="urn:microsoft.com/office/officeart/2005/8/layout/hierarchy4"/>
    <dgm:cxn modelId="{78D263E5-2AC5-4856-AA81-50DF49D34159}" type="presParOf" srcId="{7BFC1C90-BBC5-4D8F-AA9C-2C8C3CA84597}" destId="{EA45FA17-E316-4EEF-A2EC-8B479CF8863A}" srcOrd="1" destOrd="0" presId="urn:microsoft.com/office/officeart/2005/8/layout/hierarchy4"/>
    <dgm:cxn modelId="{DF9D5122-86F8-415C-B365-AF90212149CB}" type="presParOf" srcId="{C6D1EF5E-63C3-4FB5-98E2-F87AC2658CC9}" destId="{9151FEF8-C3D3-49AE-A375-38139E2AA497}" srcOrd="1" destOrd="0" presId="urn:microsoft.com/office/officeart/2005/8/layout/hierarchy4"/>
    <dgm:cxn modelId="{C53B0775-F9F2-4779-AFC3-1CC82004F8A9}" type="presParOf" srcId="{C6D1EF5E-63C3-4FB5-98E2-F87AC2658CC9}" destId="{CB0E03BE-CA2C-4F57-8035-7219A275DA73}" srcOrd="2" destOrd="0" presId="urn:microsoft.com/office/officeart/2005/8/layout/hierarchy4"/>
    <dgm:cxn modelId="{C397DD76-03A6-4BE3-9EB1-903258EA1192}" type="presParOf" srcId="{CB0E03BE-CA2C-4F57-8035-7219A275DA73}" destId="{2A34A4F8-41F1-409B-B81E-E514DD6A7E86}" srcOrd="0" destOrd="0" presId="urn:microsoft.com/office/officeart/2005/8/layout/hierarchy4"/>
    <dgm:cxn modelId="{66629FAB-7A5B-4634-8C1F-9AA802AA2A5A}" type="presParOf" srcId="{CB0E03BE-CA2C-4F57-8035-7219A275DA73}" destId="{C59E7F73-D85A-4A33-B674-782E72B8F737}" srcOrd="1" destOrd="0" presId="urn:microsoft.com/office/officeart/2005/8/layout/hierarchy4"/>
    <dgm:cxn modelId="{514C1BA3-7330-4CB4-A35A-304BEE411431}" type="presParOf" srcId="{C6D1EF5E-63C3-4FB5-98E2-F87AC2658CC9}" destId="{5B6FF4AE-B0FB-4428-A3BE-4822C9043FF1}" srcOrd="3" destOrd="0" presId="urn:microsoft.com/office/officeart/2005/8/layout/hierarchy4"/>
    <dgm:cxn modelId="{FB902E76-6A1B-439B-B313-CFDD55A6E968}" type="presParOf" srcId="{C6D1EF5E-63C3-4FB5-98E2-F87AC2658CC9}" destId="{CBD1169B-ACC7-48C2-B745-0E8781F5450A}" srcOrd="4" destOrd="0" presId="urn:microsoft.com/office/officeart/2005/8/layout/hierarchy4"/>
    <dgm:cxn modelId="{C3E29606-C4AE-4574-8083-19B62252B8F8}" type="presParOf" srcId="{CBD1169B-ACC7-48C2-B745-0E8781F5450A}" destId="{D751B677-DEDD-44CC-9D86-04B3E9D5601F}" srcOrd="0" destOrd="0" presId="urn:microsoft.com/office/officeart/2005/8/layout/hierarchy4"/>
    <dgm:cxn modelId="{46E9F98F-2452-457C-8BA2-8FA693F2B7DA}" type="presParOf" srcId="{CBD1169B-ACC7-48C2-B745-0E8781F5450A}" destId="{18E9B4AC-C4DE-4689-948F-83651BF0F4E1}" srcOrd="1" destOrd="0" presId="urn:microsoft.com/office/officeart/2005/8/layout/hierarchy4"/>
    <dgm:cxn modelId="{A2BD50B7-D19B-4D69-9629-4EF066C7E0E9}" type="presParOf" srcId="{35FE6938-8D5B-419D-8A9C-096ED738D5EB}" destId="{28188349-FE86-4886-A02D-0B8A094C31CE}" srcOrd="1" destOrd="0" presId="urn:microsoft.com/office/officeart/2005/8/layout/hierarchy4"/>
    <dgm:cxn modelId="{5573A790-B834-4C18-9BFB-1E2087AC23F0}" type="presParOf" srcId="{35FE6938-8D5B-419D-8A9C-096ED738D5EB}" destId="{F57D328E-670C-4657-9CF9-D9B598CB8B30}" srcOrd="2" destOrd="0" presId="urn:microsoft.com/office/officeart/2005/8/layout/hierarchy4"/>
    <dgm:cxn modelId="{98D4F47A-79CE-448D-BC09-ABDB458CEEEB}" type="presParOf" srcId="{F57D328E-670C-4657-9CF9-D9B598CB8B30}" destId="{826A07A9-518D-48CC-8967-6ADB6D7F987F}" srcOrd="0" destOrd="0" presId="urn:microsoft.com/office/officeart/2005/8/layout/hierarchy4"/>
    <dgm:cxn modelId="{5B7F8873-2C50-4FE1-97D5-BD94765297E0}" type="presParOf" srcId="{F57D328E-670C-4657-9CF9-D9B598CB8B30}" destId="{C47A9EDB-7DD0-4C0B-B072-62EC9FB95348}" srcOrd="1" destOrd="0" presId="urn:microsoft.com/office/officeart/2005/8/layout/hierarchy4"/>
    <dgm:cxn modelId="{3F784230-71E0-4AFB-A4AD-B66433C38A76}" type="presParOf" srcId="{F57D328E-670C-4657-9CF9-D9B598CB8B30}" destId="{05022989-340A-4010-AF87-2C05DAC9256A}" srcOrd="2" destOrd="0" presId="urn:microsoft.com/office/officeart/2005/8/layout/hierarchy4"/>
    <dgm:cxn modelId="{CEEC3EAF-10B2-4B6E-A7E4-8C788B62A668}" type="presParOf" srcId="{05022989-340A-4010-AF87-2C05DAC9256A}" destId="{CED063FC-393B-4816-AB07-CC5D3B742019}" srcOrd="0" destOrd="0" presId="urn:microsoft.com/office/officeart/2005/8/layout/hierarchy4"/>
    <dgm:cxn modelId="{282DB3D4-4938-4517-8737-A80C13429CB7}" type="presParOf" srcId="{CED063FC-393B-4816-AB07-CC5D3B742019}" destId="{1F16C7BB-45C6-458E-A363-394612DD2244}" srcOrd="0" destOrd="0" presId="urn:microsoft.com/office/officeart/2005/8/layout/hierarchy4"/>
    <dgm:cxn modelId="{29204359-647F-4A7A-BF3B-E4AE56C69E16}" type="presParOf" srcId="{CED063FC-393B-4816-AB07-CC5D3B742019}" destId="{E2A9190D-9B62-4197-8F01-9AAD75BB752E}" srcOrd="1" destOrd="0" presId="urn:microsoft.com/office/officeart/2005/8/layout/hierarchy4"/>
    <dgm:cxn modelId="{815AE03C-AC10-4AD9-A83A-6FA9D24E8B0D}" type="presParOf" srcId="{05022989-340A-4010-AF87-2C05DAC9256A}" destId="{21355417-1E3B-42E6-9C75-2226EADD5B0F}" srcOrd="1" destOrd="0" presId="urn:microsoft.com/office/officeart/2005/8/layout/hierarchy4"/>
    <dgm:cxn modelId="{27D2D18E-B7B1-4BA7-A8B3-0299FD40DACD}" type="presParOf" srcId="{05022989-340A-4010-AF87-2C05DAC9256A}" destId="{78F4D36C-95F8-4FE4-A1DE-946313AECBB6}" srcOrd="2" destOrd="0" presId="urn:microsoft.com/office/officeart/2005/8/layout/hierarchy4"/>
    <dgm:cxn modelId="{4EDF0649-DC88-4888-9F9F-F8137CF57759}" type="presParOf" srcId="{78F4D36C-95F8-4FE4-A1DE-946313AECBB6}" destId="{A0E137BD-55D3-4B68-AD50-BB129546D4E3}" srcOrd="0" destOrd="0" presId="urn:microsoft.com/office/officeart/2005/8/layout/hierarchy4"/>
    <dgm:cxn modelId="{FF352EB4-EA6F-4063-9AAF-BBF4C8E3B241}" type="presParOf" srcId="{78F4D36C-95F8-4FE4-A1DE-946313AECBB6}" destId="{08DF6618-9FA3-4AE7-9288-FACB22CB3AAA}" srcOrd="1" destOrd="0" presId="urn:microsoft.com/office/officeart/2005/8/layout/hierarchy4"/>
    <dgm:cxn modelId="{BB497B3D-1B2D-425B-85A8-48FA576D5C1C}" type="presParOf" srcId="{05022989-340A-4010-AF87-2C05DAC9256A}" destId="{1000A3E6-E6F5-4BD0-B0E1-2F151F38A5CB}" srcOrd="3" destOrd="0" presId="urn:microsoft.com/office/officeart/2005/8/layout/hierarchy4"/>
    <dgm:cxn modelId="{483F58FA-09EA-438C-9E89-D6ED9D3F42C4}" type="presParOf" srcId="{05022989-340A-4010-AF87-2C05DAC9256A}" destId="{2C3D33B0-E595-44B7-9E75-7D2E34DAB0E6}" srcOrd="4" destOrd="0" presId="urn:microsoft.com/office/officeart/2005/8/layout/hierarchy4"/>
    <dgm:cxn modelId="{ADC9AC24-E932-4293-BC06-9BC6EEC3A047}" type="presParOf" srcId="{2C3D33B0-E595-44B7-9E75-7D2E34DAB0E6}" destId="{EC8FCE5B-CB3D-460B-8D02-ECC4819F9CF4}" srcOrd="0" destOrd="0" presId="urn:microsoft.com/office/officeart/2005/8/layout/hierarchy4"/>
    <dgm:cxn modelId="{F8CEB816-B065-4C20-8854-0B2398FA536C}" type="presParOf" srcId="{2C3D33B0-E595-44B7-9E75-7D2E34DAB0E6}" destId="{AC5B3351-FE96-4493-B4F5-601F1CD4653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15ED61-D7C2-40D1-ACBC-9C4A67438152}"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IN"/>
        </a:p>
      </dgm:t>
    </dgm:pt>
    <dgm:pt modelId="{51E616D8-8703-4F09-B26C-34F9832431B4}">
      <dgm:prSet phldrT="[Text]" custT="1"/>
      <dgm:spPr>
        <a:ln>
          <a:noFill/>
        </a:ln>
      </dgm:spPr>
      <dgm:t>
        <a:bodyPr/>
        <a:lstStyle/>
        <a:p>
          <a:r>
            <a:rPr lang="en-US" sz="2000" b="1" dirty="0">
              <a:latin typeface="Arial Nova" panose="020B0504020202020204" pitchFamily="34" charset="0"/>
            </a:rPr>
            <a:t>MR – Wireless</a:t>
          </a:r>
          <a:endParaRPr lang="en-IN" sz="2000" b="1" dirty="0">
            <a:latin typeface="Arial Nova" panose="020B0504020202020204" pitchFamily="34" charset="0"/>
          </a:endParaRPr>
        </a:p>
      </dgm:t>
    </dgm:pt>
    <dgm:pt modelId="{A1650DB5-68D3-4B06-9A00-D9B3B53F3EDE}" type="parTrans" cxnId="{D4C6497E-55F3-460E-B074-E78B4F350406}">
      <dgm:prSet/>
      <dgm:spPr/>
      <dgm:t>
        <a:bodyPr/>
        <a:lstStyle/>
        <a:p>
          <a:endParaRPr lang="en-IN" sz="1400">
            <a:latin typeface="Arial Nova" panose="020B0504020202020204" pitchFamily="34" charset="0"/>
          </a:endParaRPr>
        </a:p>
      </dgm:t>
    </dgm:pt>
    <dgm:pt modelId="{81B9B19C-E2BB-49C2-A624-C1D0B4CE06B2}" type="sibTrans" cxnId="{D4C6497E-55F3-460E-B074-E78B4F350406}">
      <dgm:prSet/>
      <dgm:spPr/>
      <dgm:t>
        <a:bodyPr/>
        <a:lstStyle/>
        <a:p>
          <a:endParaRPr lang="en-IN" sz="1400">
            <a:latin typeface="Arial Nova" panose="020B0504020202020204" pitchFamily="34" charset="0"/>
          </a:endParaRPr>
        </a:p>
      </dgm:t>
    </dgm:pt>
    <dgm:pt modelId="{C86B3D53-EACC-4456-B6FF-3FB5894AFBF1}">
      <dgm:prSet phldrT="[Text]" custT="1"/>
      <dgm:spPr>
        <a:ln>
          <a:noFill/>
        </a:ln>
      </dgm:spPr>
      <dgm:t>
        <a:bodyPr/>
        <a:lstStyle/>
        <a:p>
          <a:r>
            <a:rPr lang="en-US" sz="1800" dirty="0">
              <a:latin typeface="Arial Nova" panose="020B0504020202020204" pitchFamily="34" charset="0"/>
            </a:rPr>
            <a:t>Variety of models that cater to indoor/ outdoor, hospitality, high performance, &amp; value priced WiFi6E access points</a:t>
          </a:r>
          <a:endParaRPr lang="en-IN" sz="1800" dirty="0">
            <a:latin typeface="Arial Nova" panose="020B0504020202020204" pitchFamily="34" charset="0"/>
          </a:endParaRPr>
        </a:p>
      </dgm:t>
    </dgm:pt>
    <dgm:pt modelId="{0FA916BF-33CB-4BC4-A732-D36FB03DC586}" type="parTrans" cxnId="{53BF8DAB-1897-48DD-BBEE-D8B6439493E2}">
      <dgm:prSet/>
      <dgm:spPr/>
      <dgm:t>
        <a:bodyPr/>
        <a:lstStyle/>
        <a:p>
          <a:endParaRPr lang="en-IN" sz="1400">
            <a:latin typeface="Arial Nova" panose="020B0504020202020204" pitchFamily="34" charset="0"/>
          </a:endParaRPr>
        </a:p>
      </dgm:t>
    </dgm:pt>
    <dgm:pt modelId="{7E0B32A9-C660-4148-BDF4-9B975B8F5D2A}" type="sibTrans" cxnId="{53BF8DAB-1897-48DD-BBEE-D8B6439493E2}">
      <dgm:prSet/>
      <dgm:spPr/>
      <dgm:t>
        <a:bodyPr/>
        <a:lstStyle/>
        <a:p>
          <a:endParaRPr lang="en-IN" sz="1400">
            <a:latin typeface="Arial Nova" panose="020B0504020202020204" pitchFamily="34" charset="0"/>
          </a:endParaRPr>
        </a:p>
      </dgm:t>
    </dgm:pt>
    <dgm:pt modelId="{8D9DFCB7-E0F4-4F26-BCB8-CD348D05DA29}">
      <dgm:prSet phldrT="[Text]" custT="1"/>
      <dgm:spPr>
        <a:ln>
          <a:noFill/>
        </a:ln>
      </dgm:spPr>
      <dgm:t>
        <a:bodyPr/>
        <a:lstStyle/>
        <a:p>
          <a:r>
            <a:rPr lang="en-US" sz="2000" b="1" dirty="0">
              <a:latin typeface="Arial Nova" panose="020B0504020202020204" pitchFamily="34" charset="0"/>
            </a:rPr>
            <a:t>MX – Security</a:t>
          </a:r>
          <a:endParaRPr lang="en-IN" sz="2000" b="1" dirty="0">
            <a:latin typeface="Arial Nova" panose="020B0504020202020204" pitchFamily="34" charset="0"/>
          </a:endParaRPr>
        </a:p>
      </dgm:t>
    </dgm:pt>
    <dgm:pt modelId="{9F775800-5067-4091-B13E-7F9F8B784911}" type="parTrans" cxnId="{AB7463D1-6BCD-4C6A-AEB1-DA8B20C7E242}">
      <dgm:prSet/>
      <dgm:spPr/>
      <dgm:t>
        <a:bodyPr/>
        <a:lstStyle/>
        <a:p>
          <a:endParaRPr lang="en-IN" sz="1400">
            <a:latin typeface="Arial Nova" panose="020B0504020202020204" pitchFamily="34" charset="0"/>
          </a:endParaRPr>
        </a:p>
      </dgm:t>
    </dgm:pt>
    <dgm:pt modelId="{914C7BDA-5A0F-4813-A5B6-21B72D7D20D2}" type="sibTrans" cxnId="{AB7463D1-6BCD-4C6A-AEB1-DA8B20C7E242}">
      <dgm:prSet/>
      <dgm:spPr/>
      <dgm:t>
        <a:bodyPr/>
        <a:lstStyle/>
        <a:p>
          <a:endParaRPr lang="en-IN" sz="1400">
            <a:latin typeface="Arial Nova" panose="020B0504020202020204" pitchFamily="34" charset="0"/>
          </a:endParaRPr>
        </a:p>
      </dgm:t>
    </dgm:pt>
    <dgm:pt modelId="{51FF1DD7-3109-49E4-90EB-0AD12FD66123}">
      <dgm:prSet phldrT="[Text]" custT="1"/>
      <dgm:spPr>
        <a:ln>
          <a:noFill/>
        </a:ln>
      </dgm:spPr>
      <dgm:t>
        <a:bodyPr/>
        <a:lstStyle/>
        <a:p>
          <a:r>
            <a:rPr lang="en-US" sz="1800" dirty="0">
              <a:latin typeface="Arial Nova" panose="020B0504020202020204" pitchFamily="34" charset="0"/>
            </a:rPr>
            <a:t>A complete Unified Threat Management solution sized from small branch to Datacenter levels</a:t>
          </a:r>
          <a:endParaRPr lang="en-IN" sz="1800" dirty="0">
            <a:latin typeface="Arial Nova" panose="020B0504020202020204" pitchFamily="34" charset="0"/>
          </a:endParaRPr>
        </a:p>
      </dgm:t>
    </dgm:pt>
    <dgm:pt modelId="{ECFFE367-8649-4C09-B5A1-C9E9D793B5D4}" type="parTrans" cxnId="{3226861E-9562-4B82-A82B-18D32A1E12AE}">
      <dgm:prSet/>
      <dgm:spPr/>
      <dgm:t>
        <a:bodyPr/>
        <a:lstStyle/>
        <a:p>
          <a:endParaRPr lang="en-IN" sz="1400">
            <a:latin typeface="Arial Nova" panose="020B0504020202020204" pitchFamily="34" charset="0"/>
          </a:endParaRPr>
        </a:p>
      </dgm:t>
    </dgm:pt>
    <dgm:pt modelId="{CD6B0706-A93D-4BD5-BC09-01F40DF413B3}" type="sibTrans" cxnId="{3226861E-9562-4B82-A82B-18D32A1E12AE}">
      <dgm:prSet/>
      <dgm:spPr/>
      <dgm:t>
        <a:bodyPr/>
        <a:lstStyle/>
        <a:p>
          <a:endParaRPr lang="en-IN" sz="1400">
            <a:latin typeface="Arial Nova" panose="020B0504020202020204" pitchFamily="34" charset="0"/>
          </a:endParaRPr>
        </a:p>
      </dgm:t>
    </dgm:pt>
    <dgm:pt modelId="{4FE11EF8-60A7-4671-B758-F9FA5420E073}">
      <dgm:prSet phldrT="[Text]" custT="1"/>
      <dgm:spPr>
        <a:ln>
          <a:noFill/>
        </a:ln>
      </dgm:spPr>
      <dgm:t>
        <a:bodyPr/>
        <a:lstStyle/>
        <a:p>
          <a:r>
            <a:rPr lang="en-US" sz="2000" b="1" dirty="0">
              <a:latin typeface="Arial Nova" panose="020B0504020202020204" pitchFamily="34" charset="0"/>
            </a:rPr>
            <a:t>MS – Switching</a:t>
          </a:r>
          <a:endParaRPr lang="en-IN" sz="2000" b="1" dirty="0">
            <a:latin typeface="Arial Nova" panose="020B0504020202020204" pitchFamily="34" charset="0"/>
          </a:endParaRPr>
        </a:p>
      </dgm:t>
    </dgm:pt>
    <dgm:pt modelId="{6C9C5A79-5FA7-4AC4-8D7A-A07EA58D7AAD}" type="parTrans" cxnId="{51510F24-DA34-4223-A7CC-A4E234EFCC4E}">
      <dgm:prSet/>
      <dgm:spPr/>
      <dgm:t>
        <a:bodyPr/>
        <a:lstStyle/>
        <a:p>
          <a:endParaRPr lang="en-IN" sz="1400">
            <a:latin typeface="Arial Nova" panose="020B0504020202020204" pitchFamily="34" charset="0"/>
          </a:endParaRPr>
        </a:p>
      </dgm:t>
    </dgm:pt>
    <dgm:pt modelId="{41C4E089-B047-4A11-A8A0-E7D1457E085B}" type="sibTrans" cxnId="{51510F24-DA34-4223-A7CC-A4E234EFCC4E}">
      <dgm:prSet/>
      <dgm:spPr/>
      <dgm:t>
        <a:bodyPr/>
        <a:lstStyle/>
        <a:p>
          <a:endParaRPr lang="en-IN" sz="1400">
            <a:latin typeface="Arial Nova" panose="020B0504020202020204" pitchFamily="34" charset="0"/>
          </a:endParaRPr>
        </a:p>
      </dgm:t>
    </dgm:pt>
    <dgm:pt modelId="{BBC7ED03-3050-470A-9E14-F8039EE26991}">
      <dgm:prSet phldrT="[Text]" custT="1"/>
      <dgm:spPr>
        <a:ln>
          <a:noFill/>
        </a:ln>
      </dgm:spPr>
      <dgm:t>
        <a:bodyPr/>
        <a:lstStyle/>
        <a:p>
          <a:r>
            <a:rPr lang="en-US" sz="1800" dirty="0">
              <a:latin typeface="Arial Nova" panose="020B0504020202020204" pitchFamily="34" charset="0"/>
            </a:rPr>
            <a:t>Stackable switches for networking &amp; connectivity with 10 Gbps, 40 Gbps &amp; 100 Gbps interface options</a:t>
          </a:r>
          <a:endParaRPr lang="en-IN" sz="1800" dirty="0">
            <a:latin typeface="Arial Nova" panose="020B0504020202020204" pitchFamily="34" charset="0"/>
          </a:endParaRPr>
        </a:p>
      </dgm:t>
    </dgm:pt>
    <dgm:pt modelId="{EFA7C803-030E-4077-B540-0C291D2DB8FE}" type="parTrans" cxnId="{9BCF8DD4-7AAF-417E-BA6D-F51AF86D5E0E}">
      <dgm:prSet/>
      <dgm:spPr/>
      <dgm:t>
        <a:bodyPr/>
        <a:lstStyle/>
        <a:p>
          <a:endParaRPr lang="en-IN" sz="1400">
            <a:latin typeface="Arial Nova" panose="020B0504020202020204" pitchFamily="34" charset="0"/>
          </a:endParaRPr>
        </a:p>
      </dgm:t>
    </dgm:pt>
    <dgm:pt modelId="{89A99094-E66E-43BD-BC57-FBE3BC334F5C}" type="sibTrans" cxnId="{9BCF8DD4-7AAF-417E-BA6D-F51AF86D5E0E}">
      <dgm:prSet/>
      <dgm:spPr/>
      <dgm:t>
        <a:bodyPr/>
        <a:lstStyle/>
        <a:p>
          <a:endParaRPr lang="en-IN" sz="1400">
            <a:latin typeface="Arial Nova" panose="020B0504020202020204" pitchFamily="34" charset="0"/>
          </a:endParaRPr>
        </a:p>
      </dgm:t>
    </dgm:pt>
    <dgm:pt modelId="{9B012E2A-20FC-47BB-9A12-F1B6FB33ECBA}" type="pres">
      <dgm:prSet presAssocID="{2B15ED61-D7C2-40D1-ACBC-9C4A67438152}" presName="linear" presStyleCnt="0">
        <dgm:presLayoutVars>
          <dgm:dir/>
          <dgm:resizeHandles val="exact"/>
        </dgm:presLayoutVars>
      </dgm:prSet>
      <dgm:spPr/>
    </dgm:pt>
    <dgm:pt modelId="{6C627839-1D12-4FA4-93CC-C1A0F90A4DD8}" type="pres">
      <dgm:prSet presAssocID="{51E616D8-8703-4F09-B26C-34F9832431B4}" presName="comp" presStyleCnt="0"/>
      <dgm:spPr/>
    </dgm:pt>
    <dgm:pt modelId="{E8765FD3-E686-4BC1-A827-959741D5274F}" type="pres">
      <dgm:prSet presAssocID="{51E616D8-8703-4F09-B26C-34F9832431B4}" presName="box" presStyleLbl="node1" presStyleIdx="0" presStyleCnt="3"/>
      <dgm:spPr/>
    </dgm:pt>
    <dgm:pt modelId="{BC11DE0C-DB27-44C0-B5AC-C6EBC2ACDB42}" type="pres">
      <dgm:prSet presAssocID="{51E616D8-8703-4F09-B26C-34F9832431B4}" presName="img" presStyleLbl="fgImgPlace1" presStyleIdx="0" presStyleCnt="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a:noFill/>
        </a:ln>
      </dgm:spPr>
    </dgm:pt>
    <dgm:pt modelId="{F5C82A55-76D4-44B0-9B1F-AB9F3FF2ED05}" type="pres">
      <dgm:prSet presAssocID="{51E616D8-8703-4F09-B26C-34F9832431B4}" presName="text" presStyleLbl="node1" presStyleIdx="0" presStyleCnt="3">
        <dgm:presLayoutVars>
          <dgm:bulletEnabled val="1"/>
        </dgm:presLayoutVars>
      </dgm:prSet>
      <dgm:spPr/>
    </dgm:pt>
    <dgm:pt modelId="{D96E46E2-D156-4C0D-A05A-40656A035868}" type="pres">
      <dgm:prSet presAssocID="{81B9B19C-E2BB-49C2-A624-C1D0B4CE06B2}" presName="spacer" presStyleCnt="0"/>
      <dgm:spPr/>
    </dgm:pt>
    <dgm:pt modelId="{F922908C-1301-40A8-9547-EBC33630C528}" type="pres">
      <dgm:prSet presAssocID="{8D9DFCB7-E0F4-4F26-BCB8-CD348D05DA29}" presName="comp" presStyleCnt="0"/>
      <dgm:spPr/>
    </dgm:pt>
    <dgm:pt modelId="{9E7048E1-1364-4A7F-A065-5F2AFDCB9D05}" type="pres">
      <dgm:prSet presAssocID="{8D9DFCB7-E0F4-4F26-BCB8-CD348D05DA29}" presName="box" presStyleLbl="node1" presStyleIdx="1" presStyleCnt="3"/>
      <dgm:spPr/>
    </dgm:pt>
    <dgm:pt modelId="{38DE4331-506D-4FE4-BE00-FD96C56436E2}" type="pres">
      <dgm:prSet presAssocID="{8D9DFCB7-E0F4-4F26-BCB8-CD348D05DA29}" presName="img" presStyleLbl="fgImgPlace1" presStyleIdx="1" presStyleCnt="3"/>
      <dgm:spPr>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a:noFill/>
        </a:ln>
      </dgm:spPr>
    </dgm:pt>
    <dgm:pt modelId="{40463137-ADF1-4441-8EFE-8D764F9E5D5B}" type="pres">
      <dgm:prSet presAssocID="{8D9DFCB7-E0F4-4F26-BCB8-CD348D05DA29}" presName="text" presStyleLbl="node1" presStyleIdx="1" presStyleCnt="3">
        <dgm:presLayoutVars>
          <dgm:bulletEnabled val="1"/>
        </dgm:presLayoutVars>
      </dgm:prSet>
      <dgm:spPr/>
    </dgm:pt>
    <dgm:pt modelId="{27EEF6B9-2B69-49DB-AE66-33FE96588C2D}" type="pres">
      <dgm:prSet presAssocID="{914C7BDA-5A0F-4813-A5B6-21B72D7D20D2}" presName="spacer" presStyleCnt="0"/>
      <dgm:spPr/>
    </dgm:pt>
    <dgm:pt modelId="{D71F1E96-ACEC-45DA-9FD4-4E29BAF06DED}" type="pres">
      <dgm:prSet presAssocID="{4FE11EF8-60A7-4671-B758-F9FA5420E073}" presName="comp" presStyleCnt="0"/>
      <dgm:spPr/>
    </dgm:pt>
    <dgm:pt modelId="{0700E7F5-33FE-4B05-8798-B75C651965C4}" type="pres">
      <dgm:prSet presAssocID="{4FE11EF8-60A7-4671-B758-F9FA5420E073}" presName="box" presStyleLbl="node1" presStyleIdx="2" presStyleCnt="3"/>
      <dgm:spPr/>
    </dgm:pt>
    <dgm:pt modelId="{94FF46EE-61CA-462E-992B-4ACE7D99CF08}" type="pres">
      <dgm:prSet presAssocID="{4FE11EF8-60A7-4671-B758-F9FA5420E073}" presName="img" presStyleLbl="fgImgPlace1" presStyleIdx="2" presStyleCnt="3"/>
      <dgm:spPr>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a:noFill/>
        </a:ln>
      </dgm:spPr>
    </dgm:pt>
    <dgm:pt modelId="{7FCC002C-0553-4540-9854-6C199942B920}" type="pres">
      <dgm:prSet presAssocID="{4FE11EF8-60A7-4671-B758-F9FA5420E073}" presName="text" presStyleLbl="node1" presStyleIdx="2" presStyleCnt="3">
        <dgm:presLayoutVars>
          <dgm:bulletEnabled val="1"/>
        </dgm:presLayoutVars>
      </dgm:prSet>
      <dgm:spPr/>
    </dgm:pt>
  </dgm:ptLst>
  <dgm:cxnLst>
    <dgm:cxn modelId="{9874D80C-778C-4F69-9F0F-CC278C2A871C}" type="presOf" srcId="{51E616D8-8703-4F09-B26C-34F9832431B4}" destId="{F5C82A55-76D4-44B0-9B1F-AB9F3FF2ED05}" srcOrd="1" destOrd="0" presId="urn:microsoft.com/office/officeart/2005/8/layout/vList4"/>
    <dgm:cxn modelId="{3226861E-9562-4B82-A82B-18D32A1E12AE}" srcId="{8D9DFCB7-E0F4-4F26-BCB8-CD348D05DA29}" destId="{51FF1DD7-3109-49E4-90EB-0AD12FD66123}" srcOrd="0" destOrd="0" parTransId="{ECFFE367-8649-4C09-B5A1-C9E9D793B5D4}" sibTransId="{CD6B0706-A93D-4BD5-BC09-01F40DF413B3}"/>
    <dgm:cxn modelId="{51510F24-DA34-4223-A7CC-A4E234EFCC4E}" srcId="{2B15ED61-D7C2-40D1-ACBC-9C4A67438152}" destId="{4FE11EF8-60A7-4671-B758-F9FA5420E073}" srcOrd="2" destOrd="0" parTransId="{6C9C5A79-5FA7-4AC4-8D7A-A07EA58D7AAD}" sibTransId="{41C4E089-B047-4A11-A8A0-E7D1457E085B}"/>
    <dgm:cxn modelId="{F646B33C-1770-4FDD-A3EA-89E54F0EDB28}" type="presOf" srcId="{4FE11EF8-60A7-4671-B758-F9FA5420E073}" destId="{7FCC002C-0553-4540-9854-6C199942B920}" srcOrd="1" destOrd="0" presId="urn:microsoft.com/office/officeart/2005/8/layout/vList4"/>
    <dgm:cxn modelId="{11CD334B-5651-4DF6-BA26-1777C3DFD9AA}" type="presOf" srcId="{51FF1DD7-3109-49E4-90EB-0AD12FD66123}" destId="{9E7048E1-1364-4A7F-A065-5F2AFDCB9D05}" srcOrd="0" destOrd="1" presId="urn:microsoft.com/office/officeart/2005/8/layout/vList4"/>
    <dgm:cxn modelId="{46326253-0A2D-4A23-83BE-9767BAC4232A}" type="presOf" srcId="{C86B3D53-EACC-4456-B6FF-3FB5894AFBF1}" destId="{F5C82A55-76D4-44B0-9B1F-AB9F3FF2ED05}" srcOrd="1" destOrd="1" presId="urn:microsoft.com/office/officeart/2005/8/layout/vList4"/>
    <dgm:cxn modelId="{2FAF3874-59BF-44CA-98DD-2BBF3736351C}" type="presOf" srcId="{BBC7ED03-3050-470A-9E14-F8039EE26991}" destId="{7FCC002C-0553-4540-9854-6C199942B920}" srcOrd="1" destOrd="1" presId="urn:microsoft.com/office/officeart/2005/8/layout/vList4"/>
    <dgm:cxn modelId="{D4C6497E-55F3-460E-B074-E78B4F350406}" srcId="{2B15ED61-D7C2-40D1-ACBC-9C4A67438152}" destId="{51E616D8-8703-4F09-B26C-34F9832431B4}" srcOrd="0" destOrd="0" parTransId="{A1650DB5-68D3-4B06-9A00-D9B3B53F3EDE}" sibTransId="{81B9B19C-E2BB-49C2-A624-C1D0B4CE06B2}"/>
    <dgm:cxn modelId="{9E5BA194-366E-4D9A-8BB8-F2E05B10A44C}" type="presOf" srcId="{8D9DFCB7-E0F4-4F26-BCB8-CD348D05DA29}" destId="{9E7048E1-1364-4A7F-A065-5F2AFDCB9D05}" srcOrd="0" destOrd="0" presId="urn:microsoft.com/office/officeart/2005/8/layout/vList4"/>
    <dgm:cxn modelId="{EEA81599-6D51-4D6E-B79E-FDDA2EE599A5}" type="presOf" srcId="{8D9DFCB7-E0F4-4F26-BCB8-CD348D05DA29}" destId="{40463137-ADF1-4441-8EFE-8D764F9E5D5B}" srcOrd="1" destOrd="0" presId="urn:microsoft.com/office/officeart/2005/8/layout/vList4"/>
    <dgm:cxn modelId="{47EF1FA6-DB83-4D1E-98E5-864880FEE35E}" type="presOf" srcId="{C86B3D53-EACC-4456-B6FF-3FB5894AFBF1}" destId="{E8765FD3-E686-4BC1-A827-959741D5274F}" srcOrd="0" destOrd="1" presId="urn:microsoft.com/office/officeart/2005/8/layout/vList4"/>
    <dgm:cxn modelId="{33ED92AA-CC0C-4B62-9AE2-6DB8CD40FAAD}" type="presOf" srcId="{51E616D8-8703-4F09-B26C-34F9832431B4}" destId="{E8765FD3-E686-4BC1-A827-959741D5274F}" srcOrd="0" destOrd="0" presId="urn:microsoft.com/office/officeart/2005/8/layout/vList4"/>
    <dgm:cxn modelId="{53BF8DAB-1897-48DD-BBEE-D8B6439493E2}" srcId="{51E616D8-8703-4F09-B26C-34F9832431B4}" destId="{C86B3D53-EACC-4456-B6FF-3FB5894AFBF1}" srcOrd="0" destOrd="0" parTransId="{0FA916BF-33CB-4BC4-A732-D36FB03DC586}" sibTransId="{7E0B32A9-C660-4148-BDF4-9B975B8F5D2A}"/>
    <dgm:cxn modelId="{B2F5C4AB-92A4-4938-B64A-6140C631EFB7}" type="presOf" srcId="{4FE11EF8-60A7-4671-B758-F9FA5420E073}" destId="{0700E7F5-33FE-4B05-8798-B75C651965C4}" srcOrd="0" destOrd="0" presId="urn:microsoft.com/office/officeart/2005/8/layout/vList4"/>
    <dgm:cxn modelId="{AB7463D1-6BCD-4C6A-AEB1-DA8B20C7E242}" srcId="{2B15ED61-D7C2-40D1-ACBC-9C4A67438152}" destId="{8D9DFCB7-E0F4-4F26-BCB8-CD348D05DA29}" srcOrd="1" destOrd="0" parTransId="{9F775800-5067-4091-B13E-7F9F8B784911}" sibTransId="{914C7BDA-5A0F-4813-A5B6-21B72D7D20D2}"/>
    <dgm:cxn modelId="{2EBB71D1-1E03-4004-BC87-96712FB287F5}" type="presOf" srcId="{2B15ED61-D7C2-40D1-ACBC-9C4A67438152}" destId="{9B012E2A-20FC-47BB-9A12-F1B6FB33ECBA}" srcOrd="0" destOrd="0" presId="urn:microsoft.com/office/officeart/2005/8/layout/vList4"/>
    <dgm:cxn modelId="{9BCF8DD4-7AAF-417E-BA6D-F51AF86D5E0E}" srcId="{4FE11EF8-60A7-4671-B758-F9FA5420E073}" destId="{BBC7ED03-3050-470A-9E14-F8039EE26991}" srcOrd="0" destOrd="0" parTransId="{EFA7C803-030E-4077-B540-0C291D2DB8FE}" sibTransId="{89A99094-E66E-43BD-BC57-FBE3BC334F5C}"/>
    <dgm:cxn modelId="{86B496D8-7971-4C3F-B40C-76D78B176CD4}" type="presOf" srcId="{BBC7ED03-3050-470A-9E14-F8039EE26991}" destId="{0700E7F5-33FE-4B05-8798-B75C651965C4}" srcOrd="0" destOrd="1" presId="urn:microsoft.com/office/officeart/2005/8/layout/vList4"/>
    <dgm:cxn modelId="{C9125FF1-F684-41CB-807F-95A2BE389A0C}" type="presOf" srcId="{51FF1DD7-3109-49E4-90EB-0AD12FD66123}" destId="{40463137-ADF1-4441-8EFE-8D764F9E5D5B}" srcOrd="1" destOrd="1" presId="urn:microsoft.com/office/officeart/2005/8/layout/vList4"/>
    <dgm:cxn modelId="{47724F5B-8BBE-43D9-AB52-BED76CB5A9E8}" type="presParOf" srcId="{9B012E2A-20FC-47BB-9A12-F1B6FB33ECBA}" destId="{6C627839-1D12-4FA4-93CC-C1A0F90A4DD8}" srcOrd="0" destOrd="0" presId="urn:microsoft.com/office/officeart/2005/8/layout/vList4"/>
    <dgm:cxn modelId="{7C2EF1A7-97FD-4088-BB7E-59E747209A0C}" type="presParOf" srcId="{6C627839-1D12-4FA4-93CC-C1A0F90A4DD8}" destId="{E8765FD3-E686-4BC1-A827-959741D5274F}" srcOrd="0" destOrd="0" presId="urn:microsoft.com/office/officeart/2005/8/layout/vList4"/>
    <dgm:cxn modelId="{4DE6F533-377E-4F2F-9DE4-66D09ACCD76C}" type="presParOf" srcId="{6C627839-1D12-4FA4-93CC-C1A0F90A4DD8}" destId="{BC11DE0C-DB27-44C0-B5AC-C6EBC2ACDB42}" srcOrd="1" destOrd="0" presId="urn:microsoft.com/office/officeart/2005/8/layout/vList4"/>
    <dgm:cxn modelId="{DECB414A-7A45-475E-B2F8-1D6ED93307B3}" type="presParOf" srcId="{6C627839-1D12-4FA4-93CC-C1A0F90A4DD8}" destId="{F5C82A55-76D4-44B0-9B1F-AB9F3FF2ED05}" srcOrd="2" destOrd="0" presId="urn:microsoft.com/office/officeart/2005/8/layout/vList4"/>
    <dgm:cxn modelId="{C95E9EB6-92E1-4988-A423-73175FE456ED}" type="presParOf" srcId="{9B012E2A-20FC-47BB-9A12-F1B6FB33ECBA}" destId="{D96E46E2-D156-4C0D-A05A-40656A035868}" srcOrd="1" destOrd="0" presId="urn:microsoft.com/office/officeart/2005/8/layout/vList4"/>
    <dgm:cxn modelId="{22ACCD28-0B20-4DB7-A950-E6F4B3E14736}" type="presParOf" srcId="{9B012E2A-20FC-47BB-9A12-F1B6FB33ECBA}" destId="{F922908C-1301-40A8-9547-EBC33630C528}" srcOrd="2" destOrd="0" presId="urn:microsoft.com/office/officeart/2005/8/layout/vList4"/>
    <dgm:cxn modelId="{58FC2DEC-16F6-4C99-BD14-E137F0E24EB3}" type="presParOf" srcId="{F922908C-1301-40A8-9547-EBC33630C528}" destId="{9E7048E1-1364-4A7F-A065-5F2AFDCB9D05}" srcOrd="0" destOrd="0" presId="urn:microsoft.com/office/officeart/2005/8/layout/vList4"/>
    <dgm:cxn modelId="{15056892-E152-404F-8DA4-1EA740E88FB2}" type="presParOf" srcId="{F922908C-1301-40A8-9547-EBC33630C528}" destId="{38DE4331-506D-4FE4-BE00-FD96C56436E2}" srcOrd="1" destOrd="0" presId="urn:microsoft.com/office/officeart/2005/8/layout/vList4"/>
    <dgm:cxn modelId="{00CC5FF0-EDEC-4359-827D-EC5C2106A50D}" type="presParOf" srcId="{F922908C-1301-40A8-9547-EBC33630C528}" destId="{40463137-ADF1-4441-8EFE-8D764F9E5D5B}" srcOrd="2" destOrd="0" presId="urn:microsoft.com/office/officeart/2005/8/layout/vList4"/>
    <dgm:cxn modelId="{57B4802D-44AD-4634-BD9B-D8A71E4D2F69}" type="presParOf" srcId="{9B012E2A-20FC-47BB-9A12-F1B6FB33ECBA}" destId="{27EEF6B9-2B69-49DB-AE66-33FE96588C2D}" srcOrd="3" destOrd="0" presId="urn:microsoft.com/office/officeart/2005/8/layout/vList4"/>
    <dgm:cxn modelId="{0F3E38DA-A153-4A61-958A-399D157304A6}" type="presParOf" srcId="{9B012E2A-20FC-47BB-9A12-F1B6FB33ECBA}" destId="{D71F1E96-ACEC-45DA-9FD4-4E29BAF06DED}" srcOrd="4" destOrd="0" presId="urn:microsoft.com/office/officeart/2005/8/layout/vList4"/>
    <dgm:cxn modelId="{EF60195C-BD3A-416E-A033-50DDBEF5E161}" type="presParOf" srcId="{D71F1E96-ACEC-45DA-9FD4-4E29BAF06DED}" destId="{0700E7F5-33FE-4B05-8798-B75C651965C4}" srcOrd="0" destOrd="0" presId="urn:microsoft.com/office/officeart/2005/8/layout/vList4"/>
    <dgm:cxn modelId="{EE3BCC95-EA99-4FCB-91F9-B3A48A7BD5D5}" type="presParOf" srcId="{D71F1E96-ACEC-45DA-9FD4-4E29BAF06DED}" destId="{94FF46EE-61CA-462E-992B-4ACE7D99CF08}" srcOrd="1" destOrd="0" presId="urn:microsoft.com/office/officeart/2005/8/layout/vList4"/>
    <dgm:cxn modelId="{DA1B5CC8-9973-442D-A5A7-19B96077B721}" type="presParOf" srcId="{D71F1E96-ACEC-45DA-9FD4-4E29BAF06DED}" destId="{7FCC002C-0553-4540-9854-6C199942B920}"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15ED61-D7C2-40D1-ACBC-9C4A67438152}" type="doc">
      <dgm:prSet loTypeId="urn:microsoft.com/office/officeart/2005/8/layout/vList4" loCatId="picture" qsTypeId="urn:microsoft.com/office/officeart/2005/8/quickstyle/simple1" qsCatId="simple" csTypeId="urn:microsoft.com/office/officeart/2005/8/colors/accent0_1" csCatId="mainScheme" phldr="1"/>
      <dgm:spPr/>
      <dgm:t>
        <a:bodyPr/>
        <a:lstStyle/>
        <a:p>
          <a:endParaRPr lang="en-IN"/>
        </a:p>
      </dgm:t>
    </dgm:pt>
    <dgm:pt modelId="{51E616D8-8703-4F09-B26C-34F9832431B4}">
      <dgm:prSet phldrT="[Text]" custT="1"/>
      <dgm:spPr>
        <a:ln>
          <a:noFill/>
        </a:ln>
      </dgm:spPr>
      <dgm:t>
        <a:bodyPr/>
        <a:lstStyle/>
        <a:p>
          <a:r>
            <a:rPr lang="en-US" sz="2000" b="1" dirty="0">
              <a:latin typeface="Arial Nova" panose="020B0504020202020204" pitchFamily="34" charset="0"/>
            </a:rPr>
            <a:t>MV – Smart Cameras</a:t>
          </a:r>
          <a:endParaRPr lang="en-IN" sz="2000" b="1" dirty="0">
            <a:latin typeface="Arial Nova" panose="020B0504020202020204" pitchFamily="34" charset="0"/>
          </a:endParaRPr>
        </a:p>
      </dgm:t>
    </dgm:pt>
    <dgm:pt modelId="{A1650DB5-68D3-4B06-9A00-D9B3B53F3EDE}" type="parTrans" cxnId="{D4C6497E-55F3-460E-B074-E78B4F350406}">
      <dgm:prSet/>
      <dgm:spPr/>
      <dgm:t>
        <a:bodyPr/>
        <a:lstStyle/>
        <a:p>
          <a:endParaRPr lang="en-IN" sz="1400">
            <a:latin typeface="Arial Nova" panose="020B0504020202020204" pitchFamily="34" charset="0"/>
          </a:endParaRPr>
        </a:p>
      </dgm:t>
    </dgm:pt>
    <dgm:pt modelId="{81B9B19C-E2BB-49C2-A624-C1D0B4CE06B2}" type="sibTrans" cxnId="{D4C6497E-55F3-460E-B074-E78B4F350406}">
      <dgm:prSet/>
      <dgm:spPr/>
      <dgm:t>
        <a:bodyPr/>
        <a:lstStyle/>
        <a:p>
          <a:endParaRPr lang="en-IN" sz="1400">
            <a:latin typeface="Arial Nova" panose="020B0504020202020204" pitchFamily="34" charset="0"/>
          </a:endParaRPr>
        </a:p>
      </dgm:t>
    </dgm:pt>
    <dgm:pt modelId="{C86B3D53-EACC-4456-B6FF-3FB5894AFBF1}">
      <dgm:prSet phldrT="[Text]" custT="1"/>
      <dgm:spPr>
        <a:ln>
          <a:noFill/>
        </a:ln>
      </dgm:spPr>
      <dgm:t>
        <a:bodyPr/>
        <a:lstStyle/>
        <a:p>
          <a:r>
            <a:rPr lang="en-US" sz="1800" dirty="0">
              <a:latin typeface="Arial Nova" panose="020B0504020202020204" pitchFamily="34" charset="0"/>
            </a:rPr>
            <a:t>Simplifying security with out-of-the-box provisioning &amp; flexible management for real-time visibility </a:t>
          </a:r>
          <a:endParaRPr lang="en-IN" sz="1800" dirty="0">
            <a:latin typeface="Arial Nova" panose="020B0504020202020204" pitchFamily="34" charset="0"/>
          </a:endParaRPr>
        </a:p>
      </dgm:t>
    </dgm:pt>
    <dgm:pt modelId="{0FA916BF-33CB-4BC4-A732-D36FB03DC586}" type="parTrans" cxnId="{53BF8DAB-1897-48DD-BBEE-D8B6439493E2}">
      <dgm:prSet/>
      <dgm:spPr/>
      <dgm:t>
        <a:bodyPr/>
        <a:lstStyle/>
        <a:p>
          <a:endParaRPr lang="en-IN" sz="1400">
            <a:latin typeface="Arial Nova" panose="020B0504020202020204" pitchFamily="34" charset="0"/>
          </a:endParaRPr>
        </a:p>
      </dgm:t>
    </dgm:pt>
    <dgm:pt modelId="{7E0B32A9-C660-4148-BDF4-9B975B8F5D2A}" type="sibTrans" cxnId="{53BF8DAB-1897-48DD-BBEE-D8B6439493E2}">
      <dgm:prSet/>
      <dgm:spPr/>
      <dgm:t>
        <a:bodyPr/>
        <a:lstStyle/>
        <a:p>
          <a:endParaRPr lang="en-IN" sz="1400">
            <a:latin typeface="Arial Nova" panose="020B0504020202020204" pitchFamily="34" charset="0"/>
          </a:endParaRPr>
        </a:p>
      </dgm:t>
    </dgm:pt>
    <dgm:pt modelId="{8D9DFCB7-E0F4-4F26-BCB8-CD348D05DA29}">
      <dgm:prSet phldrT="[Text]" custT="1"/>
      <dgm:spPr>
        <a:ln>
          <a:noFill/>
        </a:ln>
      </dgm:spPr>
      <dgm:t>
        <a:bodyPr/>
        <a:lstStyle/>
        <a:p>
          <a:r>
            <a:rPr lang="en-US" sz="2000" b="1" dirty="0">
              <a:latin typeface="Arial Nova" panose="020B0504020202020204" pitchFamily="34" charset="0"/>
            </a:rPr>
            <a:t>MG – Cellular Gateway</a:t>
          </a:r>
          <a:endParaRPr lang="en-IN" sz="2000" b="1" dirty="0">
            <a:latin typeface="Arial Nova" panose="020B0504020202020204" pitchFamily="34" charset="0"/>
          </a:endParaRPr>
        </a:p>
      </dgm:t>
    </dgm:pt>
    <dgm:pt modelId="{9F775800-5067-4091-B13E-7F9F8B784911}" type="parTrans" cxnId="{AB7463D1-6BCD-4C6A-AEB1-DA8B20C7E242}">
      <dgm:prSet/>
      <dgm:spPr/>
      <dgm:t>
        <a:bodyPr/>
        <a:lstStyle/>
        <a:p>
          <a:endParaRPr lang="en-IN" sz="1400">
            <a:latin typeface="Arial Nova" panose="020B0504020202020204" pitchFamily="34" charset="0"/>
          </a:endParaRPr>
        </a:p>
      </dgm:t>
    </dgm:pt>
    <dgm:pt modelId="{914C7BDA-5A0F-4813-A5B6-21B72D7D20D2}" type="sibTrans" cxnId="{AB7463D1-6BCD-4C6A-AEB1-DA8B20C7E242}">
      <dgm:prSet/>
      <dgm:spPr/>
      <dgm:t>
        <a:bodyPr/>
        <a:lstStyle/>
        <a:p>
          <a:endParaRPr lang="en-IN" sz="1400">
            <a:latin typeface="Arial Nova" panose="020B0504020202020204" pitchFamily="34" charset="0"/>
          </a:endParaRPr>
        </a:p>
      </dgm:t>
    </dgm:pt>
    <dgm:pt modelId="{51FF1DD7-3109-49E4-90EB-0AD12FD66123}">
      <dgm:prSet phldrT="[Text]" custT="1"/>
      <dgm:spPr>
        <a:ln>
          <a:noFill/>
        </a:ln>
      </dgm:spPr>
      <dgm:t>
        <a:bodyPr/>
        <a:lstStyle/>
        <a:p>
          <a:r>
            <a:rPr lang="en-US" sz="1800" dirty="0">
              <a:latin typeface="Arial Nova" panose="020B0504020202020204" pitchFamily="34" charset="0"/>
            </a:rPr>
            <a:t>Unlock wireless WAN connectivity via cellular links for backup &amp; redundancy</a:t>
          </a:r>
          <a:endParaRPr lang="en-IN" sz="1800" dirty="0">
            <a:latin typeface="Arial Nova" panose="020B0504020202020204" pitchFamily="34" charset="0"/>
          </a:endParaRPr>
        </a:p>
      </dgm:t>
    </dgm:pt>
    <dgm:pt modelId="{ECFFE367-8649-4C09-B5A1-C9E9D793B5D4}" type="parTrans" cxnId="{3226861E-9562-4B82-A82B-18D32A1E12AE}">
      <dgm:prSet/>
      <dgm:spPr/>
      <dgm:t>
        <a:bodyPr/>
        <a:lstStyle/>
        <a:p>
          <a:endParaRPr lang="en-IN" sz="1400">
            <a:latin typeface="Arial Nova" panose="020B0504020202020204" pitchFamily="34" charset="0"/>
          </a:endParaRPr>
        </a:p>
      </dgm:t>
    </dgm:pt>
    <dgm:pt modelId="{CD6B0706-A93D-4BD5-BC09-01F40DF413B3}" type="sibTrans" cxnId="{3226861E-9562-4B82-A82B-18D32A1E12AE}">
      <dgm:prSet/>
      <dgm:spPr/>
      <dgm:t>
        <a:bodyPr/>
        <a:lstStyle/>
        <a:p>
          <a:endParaRPr lang="en-IN" sz="1400">
            <a:latin typeface="Arial Nova" panose="020B0504020202020204" pitchFamily="34" charset="0"/>
          </a:endParaRPr>
        </a:p>
      </dgm:t>
    </dgm:pt>
    <dgm:pt modelId="{4FE11EF8-60A7-4671-B758-F9FA5420E073}">
      <dgm:prSet phldrT="[Text]" custT="1"/>
      <dgm:spPr>
        <a:ln>
          <a:noFill/>
        </a:ln>
      </dgm:spPr>
      <dgm:t>
        <a:bodyPr/>
        <a:lstStyle/>
        <a:p>
          <a:r>
            <a:rPr lang="en-US" sz="2000" b="1" dirty="0">
              <a:latin typeface="Arial Nova" panose="020B0504020202020204" pitchFamily="34" charset="0"/>
            </a:rPr>
            <a:t>MT – Sensors</a:t>
          </a:r>
          <a:endParaRPr lang="en-IN" sz="2000" b="1" dirty="0">
            <a:latin typeface="Arial Nova" panose="020B0504020202020204" pitchFamily="34" charset="0"/>
          </a:endParaRPr>
        </a:p>
      </dgm:t>
    </dgm:pt>
    <dgm:pt modelId="{6C9C5A79-5FA7-4AC4-8D7A-A07EA58D7AAD}" type="parTrans" cxnId="{51510F24-DA34-4223-A7CC-A4E234EFCC4E}">
      <dgm:prSet/>
      <dgm:spPr/>
      <dgm:t>
        <a:bodyPr/>
        <a:lstStyle/>
        <a:p>
          <a:endParaRPr lang="en-IN" sz="1400">
            <a:latin typeface="Arial Nova" panose="020B0504020202020204" pitchFamily="34" charset="0"/>
          </a:endParaRPr>
        </a:p>
      </dgm:t>
    </dgm:pt>
    <dgm:pt modelId="{41C4E089-B047-4A11-A8A0-E7D1457E085B}" type="sibTrans" cxnId="{51510F24-DA34-4223-A7CC-A4E234EFCC4E}">
      <dgm:prSet/>
      <dgm:spPr/>
      <dgm:t>
        <a:bodyPr/>
        <a:lstStyle/>
        <a:p>
          <a:endParaRPr lang="en-IN" sz="1400">
            <a:latin typeface="Arial Nova" panose="020B0504020202020204" pitchFamily="34" charset="0"/>
          </a:endParaRPr>
        </a:p>
      </dgm:t>
    </dgm:pt>
    <dgm:pt modelId="{BBC7ED03-3050-470A-9E14-F8039EE26991}">
      <dgm:prSet phldrT="[Text]" custT="1"/>
      <dgm:spPr>
        <a:ln>
          <a:noFill/>
        </a:ln>
      </dgm:spPr>
      <dgm:t>
        <a:bodyPr/>
        <a:lstStyle/>
        <a:p>
          <a:r>
            <a:rPr lang="en-US" sz="1800" dirty="0">
              <a:latin typeface="Arial Nova" panose="020B0504020202020204" pitchFamily="34" charset="0"/>
            </a:rPr>
            <a:t>Indoor sensor models for protecting critical assets with out-of-the-box &amp; real-time environmental visibility</a:t>
          </a:r>
          <a:endParaRPr lang="en-IN" sz="1800" dirty="0">
            <a:latin typeface="Arial Nova" panose="020B0504020202020204" pitchFamily="34" charset="0"/>
          </a:endParaRPr>
        </a:p>
      </dgm:t>
    </dgm:pt>
    <dgm:pt modelId="{EFA7C803-030E-4077-B540-0C291D2DB8FE}" type="parTrans" cxnId="{9BCF8DD4-7AAF-417E-BA6D-F51AF86D5E0E}">
      <dgm:prSet/>
      <dgm:spPr/>
      <dgm:t>
        <a:bodyPr/>
        <a:lstStyle/>
        <a:p>
          <a:endParaRPr lang="en-IN" sz="1400">
            <a:latin typeface="Arial Nova" panose="020B0504020202020204" pitchFamily="34" charset="0"/>
          </a:endParaRPr>
        </a:p>
      </dgm:t>
    </dgm:pt>
    <dgm:pt modelId="{89A99094-E66E-43BD-BC57-FBE3BC334F5C}" type="sibTrans" cxnId="{9BCF8DD4-7AAF-417E-BA6D-F51AF86D5E0E}">
      <dgm:prSet/>
      <dgm:spPr/>
      <dgm:t>
        <a:bodyPr/>
        <a:lstStyle/>
        <a:p>
          <a:endParaRPr lang="en-IN" sz="1400">
            <a:latin typeface="Arial Nova" panose="020B0504020202020204" pitchFamily="34" charset="0"/>
          </a:endParaRPr>
        </a:p>
      </dgm:t>
    </dgm:pt>
    <dgm:pt modelId="{9B012E2A-20FC-47BB-9A12-F1B6FB33ECBA}" type="pres">
      <dgm:prSet presAssocID="{2B15ED61-D7C2-40D1-ACBC-9C4A67438152}" presName="linear" presStyleCnt="0">
        <dgm:presLayoutVars>
          <dgm:dir/>
          <dgm:resizeHandles val="exact"/>
        </dgm:presLayoutVars>
      </dgm:prSet>
      <dgm:spPr/>
    </dgm:pt>
    <dgm:pt modelId="{6C627839-1D12-4FA4-93CC-C1A0F90A4DD8}" type="pres">
      <dgm:prSet presAssocID="{51E616D8-8703-4F09-B26C-34F9832431B4}" presName="comp" presStyleCnt="0"/>
      <dgm:spPr/>
    </dgm:pt>
    <dgm:pt modelId="{E8765FD3-E686-4BC1-A827-959741D5274F}" type="pres">
      <dgm:prSet presAssocID="{51E616D8-8703-4F09-B26C-34F9832431B4}" presName="box" presStyleLbl="node1" presStyleIdx="0" presStyleCnt="3"/>
      <dgm:spPr/>
    </dgm:pt>
    <dgm:pt modelId="{BC11DE0C-DB27-44C0-B5AC-C6EBC2ACDB42}" type="pres">
      <dgm:prSet presAssocID="{51E616D8-8703-4F09-B26C-34F9832431B4}" presName="img" presStyleLbl="fgImgPlace1" presStyleIdx="0" presStyleCnt="3"/>
      <dgm:spPr>
        <a:blipFill dpi="0" rotWithShape="1">
          <a:blip xmlns:r="http://schemas.openxmlformats.org/officeDocument/2006/relationships" r:embed="rId1">
            <a:extLst>
              <a:ext uri="{837473B0-CC2E-450A-ABE3-18F120FF3D39}">
                <a1611:picAttrSrcUrl xmlns:a1611="http://schemas.microsoft.com/office/drawing/2016/11/main" r:id="rId2"/>
              </a:ext>
            </a:extLst>
          </a:blip>
          <a:srcRect/>
          <a:stretch>
            <a:fillRect l="-1880" t="20768" r="-1880" b="20768"/>
          </a:stretch>
        </a:blipFill>
        <a:ln>
          <a:noFill/>
        </a:ln>
      </dgm:spPr>
    </dgm:pt>
    <dgm:pt modelId="{F5C82A55-76D4-44B0-9B1F-AB9F3FF2ED05}" type="pres">
      <dgm:prSet presAssocID="{51E616D8-8703-4F09-B26C-34F9832431B4}" presName="text" presStyleLbl="node1" presStyleIdx="0" presStyleCnt="3">
        <dgm:presLayoutVars>
          <dgm:bulletEnabled val="1"/>
        </dgm:presLayoutVars>
      </dgm:prSet>
      <dgm:spPr/>
    </dgm:pt>
    <dgm:pt modelId="{D96E46E2-D156-4C0D-A05A-40656A035868}" type="pres">
      <dgm:prSet presAssocID="{81B9B19C-E2BB-49C2-A624-C1D0B4CE06B2}" presName="spacer" presStyleCnt="0"/>
      <dgm:spPr/>
    </dgm:pt>
    <dgm:pt modelId="{F922908C-1301-40A8-9547-EBC33630C528}" type="pres">
      <dgm:prSet presAssocID="{8D9DFCB7-E0F4-4F26-BCB8-CD348D05DA29}" presName="comp" presStyleCnt="0"/>
      <dgm:spPr/>
    </dgm:pt>
    <dgm:pt modelId="{9E7048E1-1364-4A7F-A065-5F2AFDCB9D05}" type="pres">
      <dgm:prSet presAssocID="{8D9DFCB7-E0F4-4F26-BCB8-CD348D05DA29}" presName="box" presStyleLbl="node1" presStyleIdx="1" presStyleCnt="3"/>
      <dgm:spPr/>
    </dgm:pt>
    <dgm:pt modelId="{38DE4331-506D-4FE4-BE00-FD96C56436E2}" type="pres">
      <dgm:prSet presAssocID="{8D9DFCB7-E0F4-4F26-BCB8-CD348D05DA29}" presName="img" presStyleLbl="fgImgPlace1" presStyleIdx="1" presStyleCnt="3"/>
      <dgm:spPr>
        <a:blipFill>
          <a:blip xmlns:r="http://schemas.openxmlformats.org/officeDocument/2006/relationships" r:embed="rId3">
            <a:extLst>
              <a:ext uri="{837473B0-CC2E-450A-ABE3-18F120FF3D39}">
                <a1611:picAttrSrcUrl xmlns:a1611="http://schemas.microsoft.com/office/drawing/2016/11/main" r:id="rId4"/>
              </a:ext>
            </a:extLst>
          </a:blip>
          <a:srcRect/>
          <a:stretch>
            <a:fillRect l="-15000" r="-15000"/>
          </a:stretch>
        </a:blipFill>
        <a:ln>
          <a:noFill/>
        </a:ln>
      </dgm:spPr>
    </dgm:pt>
    <dgm:pt modelId="{40463137-ADF1-4441-8EFE-8D764F9E5D5B}" type="pres">
      <dgm:prSet presAssocID="{8D9DFCB7-E0F4-4F26-BCB8-CD348D05DA29}" presName="text" presStyleLbl="node1" presStyleIdx="1" presStyleCnt="3">
        <dgm:presLayoutVars>
          <dgm:bulletEnabled val="1"/>
        </dgm:presLayoutVars>
      </dgm:prSet>
      <dgm:spPr/>
    </dgm:pt>
    <dgm:pt modelId="{27EEF6B9-2B69-49DB-AE66-33FE96588C2D}" type="pres">
      <dgm:prSet presAssocID="{914C7BDA-5A0F-4813-A5B6-21B72D7D20D2}" presName="spacer" presStyleCnt="0"/>
      <dgm:spPr/>
    </dgm:pt>
    <dgm:pt modelId="{D71F1E96-ACEC-45DA-9FD4-4E29BAF06DED}" type="pres">
      <dgm:prSet presAssocID="{4FE11EF8-60A7-4671-B758-F9FA5420E073}" presName="comp" presStyleCnt="0"/>
      <dgm:spPr/>
    </dgm:pt>
    <dgm:pt modelId="{0700E7F5-33FE-4B05-8798-B75C651965C4}" type="pres">
      <dgm:prSet presAssocID="{4FE11EF8-60A7-4671-B758-F9FA5420E073}" presName="box" presStyleLbl="node1" presStyleIdx="2" presStyleCnt="3"/>
      <dgm:spPr/>
    </dgm:pt>
    <dgm:pt modelId="{94FF46EE-61CA-462E-992B-4ACE7D99CF08}" type="pres">
      <dgm:prSet presAssocID="{4FE11EF8-60A7-4671-B758-F9FA5420E073}" presName="img" presStyleLbl="fgImgPlace1" presStyleIdx="2" presStyleCnt="3"/>
      <dgm:spPr>
        <a:blipFill>
          <a:blip xmlns:r="http://schemas.openxmlformats.org/officeDocument/2006/relationships" r:embed="rId5">
            <a:extLst>
              <a:ext uri="{837473B0-CC2E-450A-ABE3-18F120FF3D39}">
                <a1611:picAttrSrcUrl xmlns:a1611="http://schemas.microsoft.com/office/drawing/2016/11/main" r:id="rId6"/>
              </a:ext>
            </a:extLst>
          </a:blip>
          <a:srcRect/>
          <a:stretch>
            <a:fillRect t="-1000" b="-1000"/>
          </a:stretch>
        </a:blipFill>
        <a:ln>
          <a:noFill/>
        </a:ln>
      </dgm:spPr>
    </dgm:pt>
    <dgm:pt modelId="{7FCC002C-0553-4540-9854-6C199942B920}" type="pres">
      <dgm:prSet presAssocID="{4FE11EF8-60A7-4671-B758-F9FA5420E073}" presName="text" presStyleLbl="node1" presStyleIdx="2" presStyleCnt="3">
        <dgm:presLayoutVars>
          <dgm:bulletEnabled val="1"/>
        </dgm:presLayoutVars>
      </dgm:prSet>
      <dgm:spPr/>
    </dgm:pt>
  </dgm:ptLst>
  <dgm:cxnLst>
    <dgm:cxn modelId="{9874D80C-778C-4F69-9F0F-CC278C2A871C}" type="presOf" srcId="{51E616D8-8703-4F09-B26C-34F9832431B4}" destId="{F5C82A55-76D4-44B0-9B1F-AB9F3FF2ED05}" srcOrd="1" destOrd="0" presId="urn:microsoft.com/office/officeart/2005/8/layout/vList4"/>
    <dgm:cxn modelId="{3226861E-9562-4B82-A82B-18D32A1E12AE}" srcId="{8D9DFCB7-E0F4-4F26-BCB8-CD348D05DA29}" destId="{51FF1DD7-3109-49E4-90EB-0AD12FD66123}" srcOrd="0" destOrd="0" parTransId="{ECFFE367-8649-4C09-B5A1-C9E9D793B5D4}" sibTransId="{CD6B0706-A93D-4BD5-BC09-01F40DF413B3}"/>
    <dgm:cxn modelId="{51510F24-DA34-4223-A7CC-A4E234EFCC4E}" srcId="{2B15ED61-D7C2-40D1-ACBC-9C4A67438152}" destId="{4FE11EF8-60A7-4671-B758-F9FA5420E073}" srcOrd="2" destOrd="0" parTransId="{6C9C5A79-5FA7-4AC4-8D7A-A07EA58D7AAD}" sibTransId="{41C4E089-B047-4A11-A8A0-E7D1457E085B}"/>
    <dgm:cxn modelId="{F646B33C-1770-4FDD-A3EA-89E54F0EDB28}" type="presOf" srcId="{4FE11EF8-60A7-4671-B758-F9FA5420E073}" destId="{7FCC002C-0553-4540-9854-6C199942B920}" srcOrd="1" destOrd="0" presId="urn:microsoft.com/office/officeart/2005/8/layout/vList4"/>
    <dgm:cxn modelId="{11CD334B-5651-4DF6-BA26-1777C3DFD9AA}" type="presOf" srcId="{51FF1DD7-3109-49E4-90EB-0AD12FD66123}" destId="{9E7048E1-1364-4A7F-A065-5F2AFDCB9D05}" srcOrd="0" destOrd="1" presId="urn:microsoft.com/office/officeart/2005/8/layout/vList4"/>
    <dgm:cxn modelId="{46326253-0A2D-4A23-83BE-9767BAC4232A}" type="presOf" srcId="{C86B3D53-EACC-4456-B6FF-3FB5894AFBF1}" destId="{F5C82A55-76D4-44B0-9B1F-AB9F3FF2ED05}" srcOrd="1" destOrd="1" presId="urn:microsoft.com/office/officeart/2005/8/layout/vList4"/>
    <dgm:cxn modelId="{2FAF3874-59BF-44CA-98DD-2BBF3736351C}" type="presOf" srcId="{BBC7ED03-3050-470A-9E14-F8039EE26991}" destId="{7FCC002C-0553-4540-9854-6C199942B920}" srcOrd="1" destOrd="1" presId="urn:microsoft.com/office/officeart/2005/8/layout/vList4"/>
    <dgm:cxn modelId="{D4C6497E-55F3-460E-B074-E78B4F350406}" srcId="{2B15ED61-D7C2-40D1-ACBC-9C4A67438152}" destId="{51E616D8-8703-4F09-B26C-34F9832431B4}" srcOrd="0" destOrd="0" parTransId="{A1650DB5-68D3-4B06-9A00-D9B3B53F3EDE}" sibTransId="{81B9B19C-E2BB-49C2-A624-C1D0B4CE06B2}"/>
    <dgm:cxn modelId="{9E5BA194-366E-4D9A-8BB8-F2E05B10A44C}" type="presOf" srcId="{8D9DFCB7-E0F4-4F26-BCB8-CD348D05DA29}" destId="{9E7048E1-1364-4A7F-A065-5F2AFDCB9D05}" srcOrd="0" destOrd="0" presId="urn:microsoft.com/office/officeart/2005/8/layout/vList4"/>
    <dgm:cxn modelId="{EEA81599-6D51-4D6E-B79E-FDDA2EE599A5}" type="presOf" srcId="{8D9DFCB7-E0F4-4F26-BCB8-CD348D05DA29}" destId="{40463137-ADF1-4441-8EFE-8D764F9E5D5B}" srcOrd="1" destOrd="0" presId="urn:microsoft.com/office/officeart/2005/8/layout/vList4"/>
    <dgm:cxn modelId="{47EF1FA6-DB83-4D1E-98E5-864880FEE35E}" type="presOf" srcId="{C86B3D53-EACC-4456-B6FF-3FB5894AFBF1}" destId="{E8765FD3-E686-4BC1-A827-959741D5274F}" srcOrd="0" destOrd="1" presId="urn:microsoft.com/office/officeart/2005/8/layout/vList4"/>
    <dgm:cxn modelId="{33ED92AA-CC0C-4B62-9AE2-6DB8CD40FAAD}" type="presOf" srcId="{51E616D8-8703-4F09-B26C-34F9832431B4}" destId="{E8765FD3-E686-4BC1-A827-959741D5274F}" srcOrd="0" destOrd="0" presId="urn:microsoft.com/office/officeart/2005/8/layout/vList4"/>
    <dgm:cxn modelId="{53BF8DAB-1897-48DD-BBEE-D8B6439493E2}" srcId="{51E616D8-8703-4F09-B26C-34F9832431B4}" destId="{C86B3D53-EACC-4456-B6FF-3FB5894AFBF1}" srcOrd="0" destOrd="0" parTransId="{0FA916BF-33CB-4BC4-A732-D36FB03DC586}" sibTransId="{7E0B32A9-C660-4148-BDF4-9B975B8F5D2A}"/>
    <dgm:cxn modelId="{B2F5C4AB-92A4-4938-B64A-6140C631EFB7}" type="presOf" srcId="{4FE11EF8-60A7-4671-B758-F9FA5420E073}" destId="{0700E7F5-33FE-4B05-8798-B75C651965C4}" srcOrd="0" destOrd="0" presId="urn:microsoft.com/office/officeart/2005/8/layout/vList4"/>
    <dgm:cxn modelId="{AB7463D1-6BCD-4C6A-AEB1-DA8B20C7E242}" srcId="{2B15ED61-D7C2-40D1-ACBC-9C4A67438152}" destId="{8D9DFCB7-E0F4-4F26-BCB8-CD348D05DA29}" srcOrd="1" destOrd="0" parTransId="{9F775800-5067-4091-B13E-7F9F8B784911}" sibTransId="{914C7BDA-5A0F-4813-A5B6-21B72D7D20D2}"/>
    <dgm:cxn modelId="{2EBB71D1-1E03-4004-BC87-96712FB287F5}" type="presOf" srcId="{2B15ED61-D7C2-40D1-ACBC-9C4A67438152}" destId="{9B012E2A-20FC-47BB-9A12-F1B6FB33ECBA}" srcOrd="0" destOrd="0" presId="urn:microsoft.com/office/officeart/2005/8/layout/vList4"/>
    <dgm:cxn modelId="{9BCF8DD4-7AAF-417E-BA6D-F51AF86D5E0E}" srcId="{4FE11EF8-60A7-4671-B758-F9FA5420E073}" destId="{BBC7ED03-3050-470A-9E14-F8039EE26991}" srcOrd="0" destOrd="0" parTransId="{EFA7C803-030E-4077-B540-0C291D2DB8FE}" sibTransId="{89A99094-E66E-43BD-BC57-FBE3BC334F5C}"/>
    <dgm:cxn modelId="{86B496D8-7971-4C3F-B40C-76D78B176CD4}" type="presOf" srcId="{BBC7ED03-3050-470A-9E14-F8039EE26991}" destId="{0700E7F5-33FE-4B05-8798-B75C651965C4}" srcOrd="0" destOrd="1" presId="urn:microsoft.com/office/officeart/2005/8/layout/vList4"/>
    <dgm:cxn modelId="{C9125FF1-F684-41CB-807F-95A2BE389A0C}" type="presOf" srcId="{51FF1DD7-3109-49E4-90EB-0AD12FD66123}" destId="{40463137-ADF1-4441-8EFE-8D764F9E5D5B}" srcOrd="1" destOrd="1" presId="urn:microsoft.com/office/officeart/2005/8/layout/vList4"/>
    <dgm:cxn modelId="{47724F5B-8BBE-43D9-AB52-BED76CB5A9E8}" type="presParOf" srcId="{9B012E2A-20FC-47BB-9A12-F1B6FB33ECBA}" destId="{6C627839-1D12-4FA4-93CC-C1A0F90A4DD8}" srcOrd="0" destOrd="0" presId="urn:microsoft.com/office/officeart/2005/8/layout/vList4"/>
    <dgm:cxn modelId="{7C2EF1A7-97FD-4088-BB7E-59E747209A0C}" type="presParOf" srcId="{6C627839-1D12-4FA4-93CC-C1A0F90A4DD8}" destId="{E8765FD3-E686-4BC1-A827-959741D5274F}" srcOrd="0" destOrd="0" presId="urn:microsoft.com/office/officeart/2005/8/layout/vList4"/>
    <dgm:cxn modelId="{4DE6F533-377E-4F2F-9DE4-66D09ACCD76C}" type="presParOf" srcId="{6C627839-1D12-4FA4-93CC-C1A0F90A4DD8}" destId="{BC11DE0C-DB27-44C0-B5AC-C6EBC2ACDB42}" srcOrd="1" destOrd="0" presId="urn:microsoft.com/office/officeart/2005/8/layout/vList4"/>
    <dgm:cxn modelId="{DECB414A-7A45-475E-B2F8-1D6ED93307B3}" type="presParOf" srcId="{6C627839-1D12-4FA4-93CC-C1A0F90A4DD8}" destId="{F5C82A55-76D4-44B0-9B1F-AB9F3FF2ED05}" srcOrd="2" destOrd="0" presId="urn:microsoft.com/office/officeart/2005/8/layout/vList4"/>
    <dgm:cxn modelId="{C95E9EB6-92E1-4988-A423-73175FE456ED}" type="presParOf" srcId="{9B012E2A-20FC-47BB-9A12-F1B6FB33ECBA}" destId="{D96E46E2-D156-4C0D-A05A-40656A035868}" srcOrd="1" destOrd="0" presId="urn:microsoft.com/office/officeart/2005/8/layout/vList4"/>
    <dgm:cxn modelId="{22ACCD28-0B20-4DB7-A950-E6F4B3E14736}" type="presParOf" srcId="{9B012E2A-20FC-47BB-9A12-F1B6FB33ECBA}" destId="{F922908C-1301-40A8-9547-EBC33630C528}" srcOrd="2" destOrd="0" presId="urn:microsoft.com/office/officeart/2005/8/layout/vList4"/>
    <dgm:cxn modelId="{58FC2DEC-16F6-4C99-BD14-E137F0E24EB3}" type="presParOf" srcId="{F922908C-1301-40A8-9547-EBC33630C528}" destId="{9E7048E1-1364-4A7F-A065-5F2AFDCB9D05}" srcOrd="0" destOrd="0" presId="urn:microsoft.com/office/officeart/2005/8/layout/vList4"/>
    <dgm:cxn modelId="{15056892-E152-404F-8DA4-1EA740E88FB2}" type="presParOf" srcId="{F922908C-1301-40A8-9547-EBC33630C528}" destId="{38DE4331-506D-4FE4-BE00-FD96C56436E2}" srcOrd="1" destOrd="0" presId="urn:microsoft.com/office/officeart/2005/8/layout/vList4"/>
    <dgm:cxn modelId="{00CC5FF0-EDEC-4359-827D-EC5C2106A50D}" type="presParOf" srcId="{F922908C-1301-40A8-9547-EBC33630C528}" destId="{40463137-ADF1-4441-8EFE-8D764F9E5D5B}" srcOrd="2" destOrd="0" presId="urn:microsoft.com/office/officeart/2005/8/layout/vList4"/>
    <dgm:cxn modelId="{57B4802D-44AD-4634-BD9B-D8A71E4D2F69}" type="presParOf" srcId="{9B012E2A-20FC-47BB-9A12-F1B6FB33ECBA}" destId="{27EEF6B9-2B69-49DB-AE66-33FE96588C2D}" srcOrd="3" destOrd="0" presId="urn:microsoft.com/office/officeart/2005/8/layout/vList4"/>
    <dgm:cxn modelId="{0F3E38DA-A153-4A61-958A-399D157304A6}" type="presParOf" srcId="{9B012E2A-20FC-47BB-9A12-F1B6FB33ECBA}" destId="{D71F1E96-ACEC-45DA-9FD4-4E29BAF06DED}" srcOrd="4" destOrd="0" presId="urn:microsoft.com/office/officeart/2005/8/layout/vList4"/>
    <dgm:cxn modelId="{EF60195C-BD3A-416E-A033-50DDBEF5E161}" type="presParOf" srcId="{D71F1E96-ACEC-45DA-9FD4-4E29BAF06DED}" destId="{0700E7F5-33FE-4B05-8798-B75C651965C4}" srcOrd="0" destOrd="0" presId="urn:microsoft.com/office/officeart/2005/8/layout/vList4"/>
    <dgm:cxn modelId="{EE3BCC95-EA99-4FCB-91F9-B3A48A7BD5D5}" type="presParOf" srcId="{D71F1E96-ACEC-45DA-9FD4-4E29BAF06DED}" destId="{94FF46EE-61CA-462E-992B-4ACE7D99CF08}" srcOrd="1" destOrd="0" presId="urn:microsoft.com/office/officeart/2005/8/layout/vList4"/>
    <dgm:cxn modelId="{DA1B5CC8-9973-442D-A5A7-19B96077B721}" type="presParOf" srcId="{D71F1E96-ACEC-45DA-9FD4-4E29BAF06DED}" destId="{7FCC002C-0553-4540-9854-6C199942B920}" srcOrd="2" destOrd="0" presId="urn:microsoft.com/office/officeart/2005/8/layout/vList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F554C3-6A30-481E-BC5E-1C2B535C472D}"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AD078D95-3ADE-4081-AF85-B7548421D641}">
      <dgm:prSet phldrT="[Text]" custT="1"/>
      <dgm:spPr>
        <a:ln>
          <a:noFill/>
        </a:ln>
      </dgm:spPr>
      <dgm:t>
        <a:bodyPr/>
        <a:lstStyle/>
        <a:p>
          <a:r>
            <a:rPr lang="en-IN" sz="1800" dirty="0">
              <a:latin typeface="Arial Nova" panose="020B0504020202020204" pitchFamily="34" charset="0"/>
            </a:rPr>
            <a:t>Policy Enforcement</a:t>
          </a:r>
        </a:p>
      </dgm:t>
    </dgm:pt>
    <dgm:pt modelId="{C4245E8F-B130-4269-B0F5-091CF75CCE15}" type="parTrans" cxnId="{DC8CC4BB-7F55-4E1D-AB75-137E377E04BF}">
      <dgm:prSet/>
      <dgm:spPr/>
      <dgm:t>
        <a:bodyPr/>
        <a:lstStyle/>
        <a:p>
          <a:endParaRPr lang="en-IN" sz="1800">
            <a:latin typeface="Arial Nova" panose="020B0504020202020204" pitchFamily="34" charset="0"/>
          </a:endParaRPr>
        </a:p>
      </dgm:t>
    </dgm:pt>
    <dgm:pt modelId="{37642210-5262-4B8D-B927-57DA5CB0C4D8}" type="sibTrans" cxnId="{DC8CC4BB-7F55-4E1D-AB75-137E377E04BF}">
      <dgm:prSet/>
      <dgm:spPr/>
      <dgm:t>
        <a:bodyPr/>
        <a:lstStyle/>
        <a:p>
          <a:endParaRPr lang="en-IN" sz="1800">
            <a:latin typeface="Arial Nova" panose="020B0504020202020204" pitchFamily="34" charset="0"/>
          </a:endParaRPr>
        </a:p>
      </dgm:t>
    </dgm:pt>
    <dgm:pt modelId="{7E59A4A4-CBEC-4396-A808-1EBFE83E842D}">
      <dgm:prSet phldrT="[Text]" custT="1"/>
      <dgm:spPr>
        <a:ln>
          <a:noFill/>
        </a:ln>
      </dgm:spPr>
      <dgm:t>
        <a:bodyPr/>
        <a:lstStyle/>
        <a:p>
          <a:r>
            <a:rPr lang="en-IN" sz="1800" dirty="0">
              <a:latin typeface="Arial Nova" panose="020B0504020202020204" pitchFamily="34" charset="0"/>
            </a:rPr>
            <a:t>Device Onboarding and Profiling</a:t>
          </a:r>
        </a:p>
      </dgm:t>
    </dgm:pt>
    <dgm:pt modelId="{373A9CC5-D6A6-4177-A37D-8B96628F7380}" type="parTrans" cxnId="{9B935B98-2B15-4867-9525-283D25D0B4CE}">
      <dgm:prSet/>
      <dgm:spPr/>
      <dgm:t>
        <a:bodyPr/>
        <a:lstStyle/>
        <a:p>
          <a:endParaRPr lang="en-IN" sz="1800">
            <a:latin typeface="Arial Nova" panose="020B0504020202020204" pitchFamily="34" charset="0"/>
          </a:endParaRPr>
        </a:p>
      </dgm:t>
    </dgm:pt>
    <dgm:pt modelId="{1BE77847-088A-41BA-85CB-517E9FFDAD40}" type="sibTrans" cxnId="{9B935B98-2B15-4867-9525-283D25D0B4CE}">
      <dgm:prSet/>
      <dgm:spPr/>
      <dgm:t>
        <a:bodyPr/>
        <a:lstStyle/>
        <a:p>
          <a:endParaRPr lang="en-IN" sz="1800">
            <a:latin typeface="Arial Nova" panose="020B0504020202020204" pitchFamily="34" charset="0"/>
          </a:endParaRPr>
        </a:p>
      </dgm:t>
    </dgm:pt>
    <dgm:pt modelId="{F5D2CD4C-A02B-41A1-A266-DD0D5FE7E458}">
      <dgm:prSet phldrT="[Text]" custT="1"/>
      <dgm:spPr>
        <a:ln>
          <a:noFill/>
        </a:ln>
      </dgm:spPr>
      <dgm:t>
        <a:bodyPr/>
        <a:lstStyle/>
        <a:p>
          <a:r>
            <a:rPr lang="en-IN" sz="1800" dirty="0">
              <a:latin typeface="Arial Nova" panose="020B0504020202020204" pitchFamily="34" charset="0"/>
            </a:rPr>
            <a:t>Guest Access</a:t>
          </a:r>
        </a:p>
      </dgm:t>
    </dgm:pt>
    <dgm:pt modelId="{BE0C3312-3C90-4BDC-9672-79A32A2B7ABE}" type="parTrans" cxnId="{96C76894-B3EF-440F-974D-1BFF0D4FE11D}">
      <dgm:prSet/>
      <dgm:spPr/>
      <dgm:t>
        <a:bodyPr/>
        <a:lstStyle/>
        <a:p>
          <a:endParaRPr lang="en-IN" sz="1800">
            <a:latin typeface="Arial Nova" panose="020B0504020202020204" pitchFamily="34" charset="0"/>
          </a:endParaRPr>
        </a:p>
      </dgm:t>
    </dgm:pt>
    <dgm:pt modelId="{90C8AAA1-A625-474E-824A-3CF4EADB53E2}" type="sibTrans" cxnId="{96C76894-B3EF-440F-974D-1BFF0D4FE11D}">
      <dgm:prSet/>
      <dgm:spPr/>
      <dgm:t>
        <a:bodyPr/>
        <a:lstStyle/>
        <a:p>
          <a:endParaRPr lang="en-IN" sz="1800">
            <a:latin typeface="Arial Nova" panose="020B0504020202020204" pitchFamily="34" charset="0"/>
          </a:endParaRPr>
        </a:p>
      </dgm:t>
    </dgm:pt>
    <dgm:pt modelId="{9D89628A-E5BA-46C4-8F4E-9AEBC0CABC06}">
      <dgm:prSet phldrT="[Text]" custT="1"/>
      <dgm:spPr>
        <a:ln>
          <a:noFill/>
        </a:ln>
      </dgm:spPr>
      <dgm:t>
        <a:bodyPr/>
        <a:lstStyle/>
        <a:p>
          <a:r>
            <a:rPr lang="en-US" sz="1800" dirty="0">
              <a:latin typeface="Arial Nova" panose="020B0504020202020204" pitchFamily="34" charset="0"/>
            </a:rPr>
            <a:t>Posture Assessment</a:t>
          </a:r>
          <a:endParaRPr lang="en-IN" sz="1800" dirty="0">
            <a:latin typeface="Arial Nova" panose="020B0504020202020204" pitchFamily="34" charset="0"/>
          </a:endParaRPr>
        </a:p>
      </dgm:t>
    </dgm:pt>
    <dgm:pt modelId="{049003C0-1337-42D6-8EB2-1A52855745B2}" type="parTrans" cxnId="{1796F8E8-3BDB-4860-9C4D-E6703EBFD344}">
      <dgm:prSet/>
      <dgm:spPr/>
      <dgm:t>
        <a:bodyPr/>
        <a:lstStyle/>
        <a:p>
          <a:endParaRPr lang="en-IN" sz="1800">
            <a:latin typeface="Arial Nova" panose="020B0504020202020204" pitchFamily="34" charset="0"/>
          </a:endParaRPr>
        </a:p>
      </dgm:t>
    </dgm:pt>
    <dgm:pt modelId="{6BEE41AA-8DC3-41DC-AE07-4D4ECDECB1C9}" type="sibTrans" cxnId="{1796F8E8-3BDB-4860-9C4D-E6703EBFD344}">
      <dgm:prSet/>
      <dgm:spPr/>
      <dgm:t>
        <a:bodyPr/>
        <a:lstStyle/>
        <a:p>
          <a:endParaRPr lang="en-IN" sz="1800">
            <a:latin typeface="Arial Nova" panose="020B0504020202020204" pitchFamily="34" charset="0"/>
          </a:endParaRPr>
        </a:p>
      </dgm:t>
    </dgm:pt>
    <dgm:pt modelId="{67394224-4F4F-4A3C-AB34-6D2827813F29}">
      <dgm:prSet phldrT="[Text]" custT="1"/>
      <dgm:spPr>
        <a:ln>
          <a:noFill/>
        </a:ln>
      </dgm:spPr>
      <dgm:t>
        <a:bodyPr/>
        <a:lstStyle/>
        <a:p>
          <a:r>
            <a:rPr lang="en-US" sz="1800" dirty="0">
              <a:latin typeface="Arial Nova" panose="020B0504020202020204" pitchFamily="34" charset="0"/>
            </a:rPr>
            <a:t>Segmentation &amp; Micro-Segmentation</a:t>
          </a:r>
          <a:endParaRPr lang="en-IN" sz="1800" dirty="0">
            <a:latin typeface="Arial Nova" panose="020B0504020202020204" pitchFamily="34" charset="0"/>
          </a:endParaRPr>
        </a:p>
      </dgm:t>
    </dgm:pt>
    <dgm:pt modelId="{B97AB8D9-2B2B-4B03-85FC-87DC2040CB25}" type="parTrans" cxnId="{0AB8C06C-53D8-4805-BADD-D5AA00F484E4}">
      <dgm:prSet/>
      <dgm:spPr/>
      <dgm:t>
        <a:bodyPr/>
        <a:lstStyle/>
        <a:p>
          <a:endParaRPr lang="en-IN" sz="1800">
            <a:latin typeface="Arial Nova" panose="020B0504020202020204" pitchFamily="34" charset="0"/>
          </a:endParaRPr>
        </a:p>
      </dgm:t>
    </dgm:pt>
    <dgm:pt modelId="{1CA12067-9471-4405-B213-40FDBE06C601}" type="sibTrans" cxnId="{0AB8C06C-53D8-4805-BADD-D5AA00F484E4}">
      <dgm:prSet/>
      <dgm:spPr/>
      <dgm:t>
        <a:bodyPr/>
        <a:lstStyle/>
        <a:p>
          <a:endParaRPr lang="en-IN" sz="1800">
            <a:latin typeface="Arial Nova" panose="020B0504020202020204" pitchFamily="34" charset="0"/>
          </a:endParaRPr>
        </a:p>
      </dgm:t>
    </dgm:pt>
    <dgm:pt modelId="{43055E65-84DE-4578-98DB-CA4984D2A41D}">
      <dgm:prSet phldrT="[Text]" custT="1"/>
      <dgm:spPr>
        <a:ln>
          <a:noFill/>
        </a:ln>
      </dgm:spPr>
      <dgm:t>
        <a:bodyPr/>
        <a:lstStyle/>
        <a:p>
          <a:r>
            <a:rPr lang="en-US" sz="1800" dirty="0">
              <a:latin typeface="Arial Nova" panose="020B0504020202020204" pitchFamily="34" charset="0"/>
            </a:rPr>
            <a:t>Network Quarantine &amp; Remediation</a:t>
          </a:r>
          <a:endParaRPr lang="en-IN" sz="1800" dirty="0">
            <a:latin typeface="Arial Nova" panose="020B0504020202020204" pitchFamily="34" charset="0"/>
          </a:endParaRPr>
        </a:p>
      </dgm:t>
    </dgm:pt>
    <dgm:pt modelId="{BD9CDE35-A628-4478-803C-7A8AB2C51D11}" type="parTrans" cxnId="{D28920DE-5330-4EDD-96FE-ED9E55D48535}">
      <dgm:prSet/>
      <dgm:spPr/>
      <dgm:t>
        <a:bodyPr/>
        <a:lstStyle/>
        <a:p>
          <a:endParaRPr lang="en-IN" sz="1800">
            <a:latin typeface="Arial Nova" panose="020B0504020202020204" pitchFamily="34" charset="0"/>
          </a:endParaRPr>
        </a:p>
      </dgm:t>
    </dgm:pt>
    <dgm:pt modelId="{2A6D8ACF-13DA-4058-83FE-A22547A20CEA}" type="sibTrans" cxnId="{D28920DE-5330-4EDD-96FE-ED9E55D48535}">
      <dgm:prSet/>
      <dgm:spPr/>
      <dgm:t>
        <a:bodyPr/>
        <a:lstStyle/>
        <a:p>
          <a:endParaRPr lang="en-IN" sz="1800">
            <a:latin typeface="Arial Nova" panose="020B0504020202020204" pitchFamily="34" charset="0"/>
          </a:endParaRPr>
        </a:p>
      </dgm:t>
    </dgm:pt>
    <dgm:pt modelId="{DF939D43-ED33-4FD8-8F2E-370BF8922DDB}" type="pres">
      <dgm:prSet presAssocID="{B5F554C3-6A30-481E-BC5E-1C2B535C472D}" presName="linear" presStyleCnt="0">
        <dgm:presLayoutVars>
          <dgm:animLvl val="lvl"/>
          <dgm:resizeHandles val="exact"/>
        </dgm:presLayoutVars>
      </dgm:prSet>
      <dgm:spPr/>
    </dgm:pt>
    <dgm:pt modelId="{2D32FAAC-6EAF-4F97-9388-130988B8C335}" type="pres">
      <dgm:prSet presAssocID="{AD078D95-3ADE-4081-AF85-B7548421D641}" presName="parentText" presStyleLbl="node1" presStyleIdx="0" presStyleCnt="6">
        <dgm:presLayoutVars>
          <dgm:chMax val="0"/>
          <dgm:bulletEnabled val="1"/>
        </dgm:presLayoutVars>
      </dgm:prSet>
      <dgm:spPr/>
    </dgm:pt>
    <dgm:pt modelId="{1B7E0E95-9D06-4A5E-95A7-9DD7CDB51B04}" type="pres">
      <dgm:prSet presAssocID="{37642210-5262-4B8D-B927-57DA5CB0C4D8}" presName="spacer" presStyleCnt="0"/>
      <dgm:spPr/>
    </dgm:pt>
    <dgm:pt modelId="{C3DEAA15-FA37-4936-BB16-8F628D98AFCF}" type="pres">
      <dgm:prSet presAssocID="{7E59A4A4-CBEC-4396-A808-1EBFE83E842D}" presName="parentText" presStyleLbl="node1" presStyleIdx="1" presStyleCnt="6">
        <dgm:presLayoutVars>
          <dgm:chMax val="0"/>
          <dgm:bulletEnabled val="1"/>
        </dgm:presLayoutVars>
      </dgm:prSet>
      <dgm:spPr/>
    </dgm:pt>
    <dgm:pt modelId="{8114BF63-5039-4AA3-AF25-8409DE152DA2}" type="pres">
      <dgm:prSet presAssocID="{1BE77847-088A-41BA-85CB-517E9FFDAD40}" presName="spacer" presStyleCnt="0"/>
      <dgm:spPr/>
    </dgm:pt>
    <dgm:pt modelId="{0D4B2C6E-D15D-4D88-9F57-39B23C6E7A75}" type="pres">
      <dgm:prSet presAssocID="{F5D2CD4C-A02B-41A1-A266-DD0D5FE7E458}" presName="parentText" presStyleLbl="node1" presStyleIdx="2" presStyleCnt="6">
        <dgm:presLayoutVars>
          <dgm:chMax val="0"/>
          <dgm:bulletEnabled val="1"/>
        </dgm:presLayoutVars>
      </dgm:prSet>
      <dgm:spPr/>
    </dgm:pt>
    <dgm:pt modelId="{55056078-0136-4E61-9DDB-83CF5DA0D785}" type="pres">
      <dgm:prSet presAssocID="{90C8AAA1-A625-474E-824A-3CF4EADB53E2}" presName="spacer" presStyleCnt="0"/>
      <dgm:spPr/>
    </dgm:pt>
    <dgm:pt modelId="{E2EFDB4E-9DA6-4BB8-9A4D-C1E2F35B6E1B}" type="pres">
      <dgm:prSet presAssocID="{9D89628A-E5BA-46C4-8F4E-9AEBC0CABC06}" presName="parentText" presStyleLbl="node1" presStyleIdx="3" presStyleCnt="6">
        <dgm:presLayoutVars>
          <dgm:chMax val="0"/>
          <dgm:bulletEnabled val="1"/>
        </dgm:presLayoutVars>
      </dgm:prSet>
      <dgm:spPr/>
    </dgm:pt>
    <dgm:pt modelId="{96308628-0AA3-4327-9E0D-A61C6CF69DD9}" type="pres">
      <dgm:prSet presAssocID="{6BEE41AA-8DC3-41DC-AE07-4D4ECDECB1C9}" presName="spacer" presStyleCnt="0"/>
      <dgm:spPr/>
    </dgm:pt>
    <dgm:pt modelId="{4A0C888F-0C43-48EF-B165-98BD62D7010B}" type="pres">
      <dgm:prSet presAssocID="{67394224-4F4F-4A3C-AB34-6D2827813F29}" presName="parentText" presStyleLbl="node1" presStyleIdx="4" presStyleCnt="6">
        <dgm:presLayoutVars>
          <dgm:chMax val="0"/>
          <dgm:bulletEnabled val="1"/>
        </dgm:presLayoutVars>
      </dgm:prSet>
      <dgm:spPr/>
    </dgm:pt>
    <dgm:pt modelId="{D934FB0C-2006-4E55-9F70-A429B574D917}" type="pres">
      <dgm:prSet presAssocID="{1CA12067-9471-4405-B213-40FDBE06C601}" presName="spacer" presStyleCnt="0"/>
      <dgm:spPr/>
    </dgm:pt>
    <dgm:pt modelId="{126807B9-034B-4FFB-9E68-7CEA8D58E726}" type="pres">
      <dgm:prSet presAssocID="{43055E65-84DE-4578-98DB-CA4984D2A41D}" presName="parentText" presStyleLbl="node1" presStyleIdx="5" presStyleCnt="6">
        <dgm:presLayoutVars>
          <dgm:chMax val="0"/>
          <dgm:bulletEnabled val="1"/>
        </dgm:presLayoutVars>
      </dgm:prSet>
      <dgm:spPr/>
    </dgm:pt>
  </dgm:ptLst>
  <dgm:cxnLst>
    <dgm:cxn modelId="{E7BE5204-8A6B-476F-B679-731789139503}" type="presOf" srcId="{AD078D95-3ADE-4081-AF85-B7548421D641}" destId="{2D32FAAC-6EAF-4F97-9388-130988B8C335}" srcOrd="0" destOrd="0" presId="urn:microsoft.com/office/officeart/2005/8/layout/vList2"/>
    <dgm:cxn modelId="{C3BF1712-DBE8-4FFB-B99F-34AB44B68D61}" type="presOf" srcId="{B5F554C3-6A30-481E-BC5E-1C2B535C472D}" destId="{DF939D43-ED33-4FD8-8F2E-370BF8922DDB}" srcOrd="0" destOrd="0" presId="urn:microsoft.com/office/officeart/2005/8/layout/vList2"/>
    <dgm:cxn modelId="{0AB8C06C-53D8-4805-BADD-D5AA00F484E4}" srcId="{B5F554C3-6A30-481E-BC5E-1C2B535C472D}" destId="{67394224-4F4F-4A3C-AB34-6D2827813F29}" srcOrd="4" destOrd="0" parTransId="{B97AB8D9-2B2B-4B03-85FC-87DC2040CB25}" sibTransId="{1CA12067-9471-4405-B213-40FDBE06C601}"/>
    <dgm:cxn modelId="{B761C483-6A0A-42D0-BAA8-665807E0747F}" type="presOf" srcId="{43055E65-84DE-4578-98DB-CA4984D2A41D}" destId="{126807B9-034B-4FFB-9E68-7CEA8D58E726}" srcOrd="0" destOrd="0" presId="urn:microsoft.com/office/officeart/2005/8/layout/vList2"/>
    <dgm:cxn modelId="{95D50086-8A75-4A7C-BA70-A55C9A2A13B6}" type="presOf" srcId="{67394224-4F4F-4A3C-AB34-6D2827813F29}" destId="{4A0C888F-0C43-48EF-B165-98BD62D7010B}" srcOrd="0" destOrd="0" presId="urn:microsoft.com/office/officeart/2005/8/layout/vList2"/>
    <dgm:cxn modelId="{96C76894-B3EF-440F-974D-1BFF0D4FE11D}" srcId="{B5F554C3-6A30-481E-BC5E-1C2B535C472D}" destId="{F5D2CD4C-A02B-41A1-A266-DD0D5FE7E458}" srcOrd="2" destOrd="0" parTransId="{BE0C3312-3C90-4BDC-9672-79A32A2B7ABE}" sibTransId="{90C8AAA1-A625-474E-824A-3CF4EADB53E2}"/>
    <dgm:cxn modelId="{9B935B98-2B15-4867-9525-283D25D0B4CE}" srcId="{B5F554C3-6A30-481E-BC5E-1C2B535C472D}" destId="{7E59A4A4-CBEC-4396-A808-1EBFE83E842D}" srcOrd="1" destOrd="0" parTransId="{373A9CC5-D6A6-4177-A37D-8B96628F7380}" sibTransId="{1BE77847-088A-41BA-85CB-517E9FFDAD40}"/>
    <dgm:cxn modelId="{FA9112A4-9CCD-43EF-9998-DE5340FA64B2}" type="presOf" srcId="{7E59A4A4-CBEC-4396-A808-1EBFE83E842D}" destId="{C3DEAA15-FA37-4936-BB16-8F628D98AFCF}" srcOrd="0" destOrd="0" presId="urn:microsoft.com/office/officeart/2005/8/layout/vList2"/>
    <dgm:cxn modelId="{DE91B1AC-CD69-4A96-BBD4-43ABDD19CBCB}" type="presOf" srcId="{F5D2CD4C-A02B-41A1-A266-DD0D5FE7E458}" destId="{0D4B2C6E-D15D-4D88-9F57-39B23C6E7A75}" srcOrd="0" destOrd="0" presId="urn:microsoft.com/office/officeart/2005/8/layout/vList2"/>
    <dgm:cxn modelId="{2800EAB5-15B7-4B1B-85DD-5915B0791F61}" type="presOf" srcId="{9D89628A-E5BA-46C4-8F4E-9AEBC0CABC06}" destId="{E2EFDB4E-9DA6-4BB8-9A4D-C1E2F35B6E1B}" srcOrd="0" destOrd="0" presId="urn:microsoft.com/office/officeart/2005/8/layout/vList2"/>
    <dgm:cxn modelId="{DC8CC4BB-7F55-4E1D-AB75-137E377E04BF}" srcId="{B5F554C3-6A30-481E-BC5E-1C2B535C472D}" destId="{AD078D95-3ADE-4081-AF85-B7548421D641}" srcOrd="0" destOrd="0" parTransId="{C4245E8F-B130-4269-B0F5-091CF75CCE15}" sibTransId="{37642210-5262-4B8D-B927-57DA5CB0C4D8}"/>
    <dgm:cxn modelId="{D28920DE-5330-4EDD-96FE-ED9E55D48535}" srcId="{B5F554C3-6A30-481E-BC5E-1C2B535C472D}" destId="{43055E65-84DE-4578-98DB-CA4984D2A41D}" srcOrd="5" destOrd="0" parTransId="{BD9CDE35-A628-4478-803C-7A8AB2C51D11}" sibTransId="{2A6D8ACF-13DA-4058-83FE-A22547A20CEA}"/>
    <dgm:cxn modelId="{1796F8E8-3BDB-4860-9C4D-E6703EBFD344}" srcId="{B5F554C3-6A30-481E-BC5E-1C2B535C472D}" destId="{9D89628A-E5BA-46C4-8F4E-9AEBC0CABC06}" srcOrd="3" destOrd="0" parTransId="{049003C0-1337-42D6-8EB2-1A52855745B2}" sibTransId="{6BEE41AA-8DC3-41DC-AE07-4D4ECDECB1C9}"/>
    <dgm:cxn modelId="{452F7047-E6A2-428E-BC85-7A824D6DD69F}" type="presParOf" srcId="{DF939D43-ED33-4FD8-8F2E-370BF8922DDB}" destId="{2D32FAAC-6EAF-4F97-9388-130988B8C335}" srcOrd="0" destOrd="0" presId="urn:microsoft.com/office/officeart/2005/8/layout/vList2"/>
    <dgm:cxn modelId="{B5102F12-8C7A-40AA-8BF9-B823C40482AC}" type="presParOf" srcId="{DF939D43-ED33-4FD8-8F2E-370BF8922DDB}" destId="{1B7E0E95-9D06-4A5E-95A7-9DD7CDB51B04}" srcOrd="1" destOrd="0" presId="urn:microsoft.com/office/officeart/2005/8/layout/vList2"/>
    <dgm:cxn modelId="{38038120-C7CB-4249-A249-D1AA4511231D}" type="presParOf" srcId="{DF939D43-ED33-4FD8-8F2E-370BF8922DDB}" destId="{C3DEAA15-FA37-4936-BB16-8F628D98AFCF}" srcOrd="2" destOrd="0" presId="urn:microsoft.com/office/officeart/2005/8/layout/vList2"/>
    <dgm:cxn modelId="{E901C92C-4624-4E1F-B0A3-F5A69B58DC87}" type="presParOf" srcId="{DF939D43-ED33-4FD8-8F2E-370BF8922DDB}" destId="{8114BF63-5039-4AA3-AF25-8409DE152DA2}" srcOrd="3" destOrd="0" presId="urn:microsoft.com/office/officeart/2005/8/layout/vList2"/>
    <dgm:cxn modelId="{64349B0C-F259-4B06-86F0-C078DB096E59}" type="presParOf" srcId="{DF939D43-ED33-4FD8-8F2E-370BF8922DDB}" destId="{0D4B2C6E-D15D-4D88-9F57-39B23C6E7A75}" srcOrd="4" destOrd="0" presId="urn:microsoft.com/office/officeart/2005/8/layout/vList2"/>
    <dgm:cxn modelId="{2D9C46C6-CE99-4714-B567-2E04F5748CEE}" type="presParOf" srcId="{DF939D43-ED33-4FD8-8F2E-370BF8922DDB}" destId="{55056078-0136-4E61-9DDB-83CF5DA0D785}" srcOrd="5" destOrd="0" presId="urn:microsoft.com/office/officeart/2005/8/layout/vList2"/>
    <dgm:cxn modelId="{69AFDDC7-522E-4DB7-B46E-5BF81D57A29B}" type="presParOf" srcId="{DF939D43-ED33-4FD8-8F2E-370BF8922DDB}" destId="{E2EFDB4E-9DA6-4BB8-9A4D-C1E2F35B6E1B}" srcOrd="6" destOrd="0" presId="urn:microsoft.com/office/officeart/2005/8/layout/vList2"/>
    <dgm:cxn modelId="{2F54210D-FB3E-47D9-BDC5-879CFF2D3FD9}" type="presParOf" srcId="{DF939D43-ED33-4FD8-8F2E-370BF8922DDB}" destId="{96308628-0AA3-4327-9E0D-A61C6CF69DD9}" srcOrd="7" destOrd="0" presId="urn:microsoft.com/office/officeart/2005/8/layout/vList2"/>
    <dgm:cxn modelId="{FC630EB8-2159-4F8F-8BC7-61802CDE35F4}" type="presParOf" srcId="{DF939D43-ED33-4FD8-8F2E-370BF8922DDB}" destId="{4A0C888F-0C43-48EF-B165-98BD62D7010B}" srcOrd="8" destOrd="0" presId="urn:microsoft.com/office/officeart/2005/8/layout/vList2"/>
    <dgm:cxn modelId="{9A88A30E-C6BD-4C5D-9358-501AB0557108}" type="presParOf" srcId="{DF939D43-ED33-4FD8-8F2E-370BF8922DDB}" destId="{D934FB0C-2006-4E55-9F70-A429B574D917}" srcOrd="9" destOrd="0" presId="urn:microsoft.com/office/officeart/2005/8/layout/vList2"/>
    <dgm:cxn modelId="{ABBC56DB-635A-4D65-ACD1-88463222EDEB}" type="presParOf" srcId="{DF939D43-ED33-4FD8-8F2E-370BF8922DDB}" destId="{126807B9-034B-4FFB-9E68-7CEA8D58E726}"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5F554C3-6A30-481E-BC5E-1C2B535C472D}"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AD078D95-3ADE-4081-AF85-B7548421D641}">
      <dgm:prSet phldrT="[Text]" custT="1"/>
      <dgm:spPr>
        <a:ln>
          <a:noFill/>
        </a:ln>
      </dgm:spPr>
      <dgm:t>
        <a:bodyPr/>
        <a:lstStyle/>
        <a:p>
          <a:r>
            <a:rPr lang="en-IN" sz="1800" dirty="0">
              <a:latin typeface="Arial Nova" panose="020B0504020202020204" pitchFamily="34" charset="0"/>
            </a:rPr>
            <a:t>Endpoint Profiling</a:t>
          </a:r>
        </a:p>
      </dgm:t>
    </dgm:pt>
    <dgm:pt modelId="{C4245E8F-B130-4269-B0F5-091CF75CCE15}" type="parTrans" cxnId="{DC8CC4BB-7F55-4E1D-AB75-137E377E04BF}">
      <dgm:prSet/>
      <dgm:spPr/>
      <dgm:t>
        <a:bodyPr/>
        <a:lstStyle/>
        <a:p>
          <a:endParaRPr lang="en-IN" sz="1800">
            <a:latin typeface="Arial Nova" panose="020B0504020202020204" pitchFamily="34" charset="0"/>
          </a:endParaRPr>
        </a:p>
      </dgm:t>
    </dgm:pt>
    <dgm:pt modelId="{37642210-5262-4B8D-B927-57DA5CB0C4D8}" type="sibTrans" cxnId="{DC8CC4BB-7F55-4E1D-AB75-137E377E04BF}">
      <dgm:prSet/>
      <dgm:spPr/>
      <dgm:t>
        <a:bodyPr/>
        <a:lstStyle/>
        <a:p>
          <a:endParaRPr lang="en-IN" sz="1800">
            <a:latin typeface="Arial Nova" panose="020B0504020202020204" pitchFamily="34" charset="0"/>
          </a:endParaRPr>
        </a:p>
      </dgm:t>
    </dgm:pt>
    <dgm:pt modelId="{7E59A4A4-CBEC-4396-A808-1EBFE83E842D}">
      <dgm:prSet phldrT="[Text]" custT="1"/>
      <dgm:spPr>
        <a:ln>
          <a:noFill/>
        </a:ln>
      </dgm:spPr>
      <dgm:t>
        <a:bodyPr/>
        <a:lstStyle/>
        <a:p>
          <a:r>
            <a:rPr lang="en-IN" sz="1800" dirty="0">
              <a:latin typeface="Arial Nova" panose="020B0504020202020204" pitchFamily="34" charset="0"/>
            </a:rPr>
            <a:t>User Visibility</a:t>
          </a:r>
        </a:p>
      </dgm:t>
    </dgm:pt>
    <dgm:pt modelId="{373A9CC5-D6A6-4177-A37D-8B96628F7380}" type="parTrans" cxnId="{9B935B98-2B15-4867-9525-283D25D0B4CE}">
      <dgm:prSet/>
      <dgm:spPr/>
      <dgm:t>
        <a:bodyPr/>
        <a:lstStyle/>
        <a:p>
          <a:endParaRPr lang="en-IN" sz="1800">
            <a:latin typeface="Arial Nova" panose="020B0504020202020204" pitchFamily="34" charset="0"/>
          </a:endParaRPr>
        </a:p>
      </dgm:t>
    </dgm:pt>
    <dgm:pt modelId="{1BE77847-088A-41BA-85CB-517E9FFDAD40}" type="sibTrans" cxnId="{9B935B98-2B15-4867-9525-283D25D0B4CE}">
      <dgm:prSet/>
      <dgm:spPr/>
      <dgm:t>
        <a:bodyPr/>
        <a:lstStyle/>
        <a:p>
          <a:endParaRPr lang="en-IN" sz="1800">
            <a:latin typeface="Arial Nova" panose="020B0504020202020204" pitchFamily="34" charset="0"/>
          </a:endParaRPr>
        </a:p>
      </dgm:t>
    </dgm:pt>
    <dgm:pt modelId="{F5D2CD4C-A02B-41A1-A266-DD0D5FE7E458}">
      <dgm:prSet phldrT="[Text]" custT="1"/>
      <dgm:spPr>
        <a:ln>
          <a:noFill/>
        </a:ln>
      </dgm:spPr>
      <dgm:t>
        <a:bodyPr/>
        <a:lstStyle/>
        <a:p>
          <a:r>
            <a:rPr lang="en-IN" sz="1800" dirty="0">
              <a:latin typeface="Arial Nova" panose="020B0504020202020204" pitchFamily="34" charset="0"/>
            </a:rPr>
            <a:t>Device Inventory &amp; Monitoring</a:t>
          </a:r>
        </a:p>
      </dgm:t>
    </dgm:pt>
    <dgm:pt modelId="{BE0C3312-3C90-4BDC-9672-79A32A2B7ABE}" type="parTrans" cxnId="{96C76894-B3EF-440F-974D-1BFF0D4FE11D}">
      <dgm:prSet/>
      <dgm:spPr/>
      <dgm:t>
        <a:bodyPr/>
        <a:lstStyle/>
        <a:p>
          <a:endParaRPr lang="en-IN" sz="1800">
            <a:latin typeface="Arial Nova" panose="020B0504020202020204" pitchFamily="34" charset="0"/>
          </a:endParaRPr>
        </a:p>
      </dgm:t>
    </dgm:pt>
    <dgm:pt modelId="{90C8AAA1-A625-474E-824A-3CF4EADB53E2}" type="sibTrans" cxnId="{96C76894-B3EF-440F-974D-1BFF0D4FE11D}">
      <dgm:prSet/>
      <dgm:spPr/>
      <dgm:t>
        <a:bodyPr/>
        <a:lstStyle/>
        <a:p>
          <a:endParaRPr lang="en-IN" sz="1800">
            <a:latin typeface="Arial Nova" panose="020B0504020202020204" pitchFamily="34" charset="0"/>
          </a:endParaRPr>
        </a:p>
      </dgm:t>
    </dgm:pt>
    <dgm:pt modelId="{9D89628A-E5BA-46C4-8F4E-9AEBC0CABC06}">
      <dgm:prSet phldrT="[Text]" custT="1"/>
      <dgm:spPr>
        <a:ln>
          <a:noFill/>
        </a:ln>
      </dgm:spPr>
      <dgm:t>
        <a:bodyPr/>
        <a:lstStyle/>
        <a:p>
          <a:r>
            <a:rPr lang="en-US" sz="1800" dirty="0">
              <a:latin typeface="Arial Nova" panose="020B0504020202020204" pitchFamily="34" charset="0"/>
            </a:rPr>
            <a:t>Application Visibility</a:t>
          </a:r>
          <a:endParaRPr lang="en-IN" sz="1800" dirty="0">
            <a:latin typeface="Arial Nova" panose="020B0504020202020204" pitchFamily="34" charset="0"/>
          </a:endParaRPr>
        </a:p>
      </dgm:t>
    </dgm:pt>
    <dgm:pt modelId="{049003C0-1337-42D6-8EB2-1A52855745B2}" type="parTrans" cxnId="{1796F8E8-3BDB-4860-9C4D-E6703EBFD344}">
      <dgm:prSet/>
      <dgm:spPr/>
      <dgm:t>
        <a:bodyPr/>
        <a:lstStyle/>
        <a:p>
          <a:endParaRPr lang="en-IN" sz="1800">
            <a:latin typeface="Arial Nova" panose="020B0504020202020204" pitchFamily="34" charset="0"/>
          </a:endParaRPr>
        </a:p>
      </dgm:t>
    </dgm:pt>
    <dgm:pt modelId="{6BEE41AA-8DC3-41DC-AE07-4D4ECDECB1C9}" type="sibTrans" cxnId="{1796F8E8-3BDB-4860-9C4D-E6703EBFD344}">
      <dgm:prSet/>
      <dgm:spPr/>
      <dgm:t>
        <a:bodyPr/>
        <a:lstStyle/>
        <a:p>
          <a:endParaRPr lang="en-IN" sz="1800">
            <a:latin typeface="Arial Nova" panose="020B0504020202020204" pitchFamily="34" charset="0"/>
          </a:endParaRPr>
        </a:p>
      </dgm:t>
    </dgm:pt>
    <dgm:pt modelId="{67394224-4F4F-4A3C-AB34-6D2827813F29}">
      <dgm:prSet phldrT="[Text]" custT="1"/>
      <dgm:spPr>
        <a:ln>
          <a:noFill/>
        </a:ln>
      </dgm:spPr>
      <dgm:t>
        <a:bodyPr/>
        <a:lstStyle/>
        <a:p>
          <a:r>
            <a:rPr lang="en-US" sz="1800" dirty="0">
              <a:latin typeface="Arial Nova" panose="020B0504020202020204" pitchFamily="34" charset="0"/>
            </a:rPr>
            <a:t>Threat Visibility &amp; Incident Response</a:t>
          </a:r>
          <a:endParaRPr lang="en-IN" sz="1800" dirty="0">
            <a:latin typeface="Arial Nova" panose="020B0504020202020204" pitchFamily="34" charset="0"/>
          </a:endParaRPr>
        </a:p>
      </dgm:t>
    </dgm:pt>
    <dgm:pt modelId="{B97AB8D9-2B2B-4B03-85FC-87DC2040CB25}" type="parTrans" cxnId="{0AB8C06C-53D8-4805-BADD-D5AA00F484E4}">
      <dgm:prSet/>
      <dgm:spPr/>
      <dgm:t>
        <a:bodyPr/>
        <a:lstStyle/>
        <a:p>
          <a:endParaRPr lang="en-IN" sz="1800">
            <a:latin typeface="Arial Nova" panose="020B0504020202020204" pitchFamily="34" charset="0"/>
          </a:endParaRPr>
        </a:p>
      </dgm:t>
    </dgm:pt>
    <dgm:pt modelId="{1CA12067-9471-4405-B213-40FDBE06C601}" type="sibTrans" cxnId="{0AB8C06C-53D8-4805-BADD-D5AA00F484E4}">
      <dgm:prSet/>
      <dgm:spPr/>
      <dgm:t>
        <a:bodyPr/>
        <a:lstStyle/>
        <a:p>
          <a:endParaRPr lang="en-IN" sz="1800">
            <a:latin typeface="Arial Nova" panose="020B0504020202020204" pitchFamily="34" charset="0"/>
          </a:endParaRPr>
        </a:p>
      </dgm:t>
    </dgm:pt>
    <dgm:pt modelId="{DF939D43-ED33-4FD8-8F2E-370BF8922DDB}" type="pres">
      <dgm:prSet presAssocID="{B5F554C3-6A30-481E-BC5E-1C2B535C472D}" presName="linear" presStyleCnt="0">
        <dgm:presLayoutVars>
          <dgm:animLvl val="lvl"/>
          <dgm:resizeHandles val="exact"/>
        </dgm:presLayoutVars>
      </dgm:prSet>
      <dgm:spPr/>
    </dgm:pt>
    <dgm:pt modelId="{2D32FAAC-6EAF-4F97-9388-130988B8C335}" type="pres">
      <dgm:prSet presAssocID="{AD078D95-3ADE-4081-AF85-B7548421D641}" presName="parentText" presStyleLbl="node1" presStyleIdx="0" presStyleCnt="5">
        <dgm:presLayoutVars>
          <dgm:chMax val="0"/>
          <dgm:bulletEnabled val="1"/>
        </dgm:presLayoutVars>
      </dgm:prSet>
      <dgm:spPr/>
    </dgm:pt>
    <dgm:pt modelId="{1B7E0E95-9D06-4A5E-95A7-9DD7CDB51B04}" type="pres">
      <dgm:prSet presAssocID="{37642210-5262-4B8D-B927-57DA5CB0C4D8}" presName="spacer" presStyleCnt="0"/>
      <dgm:spPr/>
    </dgm:pt>
    <dgm:pt modelId="{C3DEAA15-FA37-4936-BB16-8F628D98AFCF}" type="pres">
      <dgm:prSet presAssocID="{7E59A4A4-CBEC-4396-A808-1EBFE83E842D}" presName="parentText" presStyleLbl="node1" presStyleIdx="1" presStyleCnt="5">
        <dgm:presLayoutVars>
          <dgm:chMax val="0"/>
          <dgm:bulletEnabled val="1"/>
        </dgm:presLayoutVars>
      </dgm:prSet>
      <dgm:spPr/>
    </dgm:pt>
    <dgm:pt modelId="{8114BF63-5039-4AA3-AF25-8409DE152DA2}" type="pres">
      <dgm:prSet presAssocID="{1BE77847-088A-41BA-85CB-517E9FFDAD40}" presName="spacer" presStyleCnt="0"/>
      <dgm:spPr/>
    </dgm:pt>
    <dgm:pt modelId="{0D4B2C6E-D15D-4D88-9F57-39B23C6E7A75}" type="pres">
      <dgm:prSet presAssocID="{F5D2CD4C-A02B-41A1-A266-DD0D5FE7E458}" presName="parentText" presStyleLbl="node1" presStyleIdx="2" presStyleCnt="5">
        <dgm:presLayoutVars>
          <dgm:chMax val="0"/>
          <dgm:bulletEnabled val="1"/>
        </dgm:presLayoutVars>
      </dgm:prSet>
      <dgm:spPr/>
    </dgm:pt>
    <dgm:pt modelId="{55056078-0136-4E61-9DDB-83CF5DA0D785}" type="pres">
      <dgm:prSet presAssocID="{90C8AAA1-A625-474E-824A-3CF4EADB53E2}" presName="spacer" presStyleCnt="0"/>
      <dgm:spPr/>
    </dgm:pt>
    <dgm:pt modelId="{E2EFDB4E-9DA6-4BB8-9A4D-C1E2F35B6E1B}" type="pres">
      <dgm:prSet presAssocID="{9D89628A-E5BA-46C4-8F4E-9AEBC0CABC06}" presName="parentText" presStyleLbl="node1" presStyleIdx="3" presStyleCnt="5">
        <dgm:presLayoutVars>
          <dgm:chMax val="0"/>
          <dgm:bulletEnabled val="1"/>
        </dgm:presLayoutVars>
      </dgm:prSet>
      <dgm:spPr/>
    </dgm:pt>
    <dgm:pt modelId="{96308628-0AA3-4327-9E0D-A61C6CF69DD9}" type="pres">
      <dgm:prSet presAssocID="{6BEE41AA-8DC3-41DC-AE07-4D4ECDECB1C9}" presName="spacer" presStyleCnt="0"/>
      <dgm:spPr/>
    </dgm:pt>
    <dgm:pt modelId="{4A0C888F-0C43-48EF-B165-98BD62D7010B}" type="pres">
      <dgm:prSet presAssocID="{67394224-4F4F-4A3C-AB34-6D2827813F29}" presName="parentText" presStyleLbl="node1" presStyleIdx="4" presStyleCnt="5">
        <dgm:presLayoutVars>
          <dgm:chMax val="0"/>
          <dgm:bulletEnabled val="1"/>
        </dgm:presLayoutVars>
      </dgm:prSet>
      <dgm:spPr/>
    </dgm:pt>
  </dgm:ptLst>
  <dgm:cxnLst>
    <dgm:cxn modelId="{E7BE5204-8A6B-476F-B679-731789139503}" type="presOf" srcId="{AD078D95-3ADE-4081-AF85-B7548421D641}" destId="{2D32FAAC-6EAF-4F97-9388-130988B8C335}" srcOrd="0" destOrd="0" presId="urn:microsoft.com/office/officeart/2005/8/layout/vList2"/>
    <dgm:cxn modelId="{C3BF1712-DBE8-4FFB-B99F-34AB44B68D61}" type="presOf" srcId="{B5F554C3-6A30-481E-BC5E-1C2B535C472D}" destId="{DF939D43-ED33-4FD8-8F2E-370BF8922DDB}" srcOrd="0" destOrd="0" presId="urn:microsoft.com/office/officeart/2005/8/layout/vList2"/>
    <dgm:cxn modelId="{0AB8C06C-53D8-4805-BADD-D5AA00F484E4}" srcId="{B5F554C3-6A30-481E-BC5E-1C2B535C472D}" destId="{67394224-4F4F-4A3C-AB34-6D2827813F29}" srcOrd="4" destOrd="0" parTransId="{B97AB8D9-2B2B-4B03-85FC-87DC2040CB25}" sibTransId="{1CA12067-9471-4405-B213-40FDBE06C601}"/>
    <dgm:cxn modelId="{95D50086-8A75-4A7C-BA70-A55C9A2A13B6}" type="presOf" srcId="{67394224-4F4F-4A3C-AB34-6D2827813F29}" destId="{4A0C888F-0C43-48EF-B165-98BD62D7010B}" srcOrd="0" destOrd="0" presId="urn:microsoft.com/office/officeart/2005/8/layout/vList2"/>
    <dgm:cxn modelId="{96C76894-B3EF-440F-974D-1BFF0D4FE11D}" srcId="{B5F554C3-6A30-481E-BC5E-1C2B535C472D}" destId="{F5D2CD4C-A02B-41A1-A266-DD0D5FE7E458}" srcOrd="2" destOrd="0" parTransId="{BE0C3312-3C90-4BDC-9672-79A32A2B7ABE}" sibTransId="{90C8AAA1-A625-474E-824A-3CF4EADB53E2}"/>
    <dgm:cxn modelId="{9B935B98-2B15-4867-9525-283D25D0B4CE}" srcId="{B5F554C3-6A30-481E-BC5E-1C2B535C472D}" destId="{7E59A4A4-CBEC-4396-A808-1EBFE83E842D}" srcOrd="1" destOrd="0" parTransId="{373A9CC5-D6A6-4177-A37D-8B96628F7380}" sibTransId="{1BE77847-088A-41BA-85CB-517E9FFDAD40}"/>
    <dgm:cxn modelId="{FA9112A4-9CCD-43EF-9998-DE5340FA64B2}" type="presOf" srcId="{7E59A4A4-CBEC-4396-A808-1EBFE83E842D}" destId="{C3DEAA15-FA37-4936-BB16-8F628D98AFCF}" srcOrd="0" destOrd="0" presId="urn:microsoft.com/office/officeart/2005/8/layout/vList2"/>
    <dgm:cxn modelId="{DE91B1AC-CD69-4A96-BBD4-43ABDD19CBCB}" type="presOf" srcId="{F5D2CD4C-A02B-41A1-A266-DD0D5FE7E458}" destId="{0D4B2C6E-D15D-4D88-9F57-39B23C6E7A75}" srcOrd="0" destOrd="0" presId="urn:microsoft.com/office/officeart/2005/8/layout/vList2"/>
    <dgm:cxn modelId="{2800EAB5-15B7-4B1B-85DD-5915B0791F61}" type="presOf" srcId="{9D89628A-E5BA-46C4-8F4E-9AEBC0CABC06}" destId="{E2EFDB4E-9DA6-4BB8-9A4D-C1E2F35B6E1B}" srcOrd="0" destOrd="0" presId="urn:microsoft.com/office/officeart/2005/8/layout/vList2"/>
    <dgm:cxn modelId="{DC8CC4BB-7F55-4E1D-AB75-137E377E04BF}" srcId="{B5F554C3-6A30-481E-BC5E-1C2B535C472D}" destId="{AD078D95-3ADE-4081-AF85-B7548421D641}" srcOrd="0" destOrd="0" parTransId="{C4245E8F-B130-4269-B0F5-091CF75CCE15}" sibTransId="{37642210-5262-4B8D-B927-57DA5CB0C4D8}"/>
    <dgm:cxn modelId="{1796F8E8-3BDB-4860-9C4D-E6703EBFD344}" srcId="{B5F554C3-6A30-481E-BC5E-1C2B535C472D}" destId="{9D89628A-E5BA-46C4-8F4E-9AEBC0CABC06}" srcOrd="3" destOrd="0" parTransId="{049003C0-1337-42D6-8EB2-1A52855745B2}" sibTransId="{6BEE41AA-8DC3-41DC-AE07-4D4ECDECB1C9}"/>
    <dgm:cxn modelId="{452F7047-E6A2-428E-BC85-7A824D6DD69F}" type="presParOf" srcId="{DF939D43-ED33-4FD8-8F2E-370BF8922DDB}" destId="{2D32FAAC-6EAF-4F97-9388-130988B8C335}" srcOrd="0" destOrd="0" presId="urn:microsoft.com/office/officeart/2005/8/layout/vList2"/>
    <dgm:cxn modelId="{B5102F12-8C7A-40AA-8BF9-B823C40482AC}" type="presParOf" srcId="{DF939D43-ED33-4FD8-8F2E-370BF8922DDB}" destId="{1B7E0E95-9D06-4A5E-95A7-9DD7CDB51B04}" srcOrd="1" destOrd="0" presId="urn:microsoft.com/office/officeart/2005/8/layout/vList2"/>
    <dgm:cxn modelId="{38038120-C7CB-4249-A249-D1AA4511231D}" type="presParOf" srcId="{DF939D43-ED33-4FD8-8F2E-370BF8922DDB}" destId="{C3DEAA15-FA37-4936-BB16-8F628D98AFCF}" srcOrd="2" destOrd="0" presId="urn:microsoft.com/office/officeart/2005/8/layout/vList2"/>
    <dgm:cxn modelId="{E901C92C-4624-4E1F-B0A3-F5A69B58DC87}" type="presParOf" srcId="{DF939D43-ED33-4FD8-8F2E-370BF8922DDB}" destId="{8114BF63-5039-4AA3-AF25-8409DE152DA2}" srcOrd="3" destOrd="0" presId="urn:microsoft.com/office/officeart/2005/8/layout/vList2"/>
    <dgm:cxn modelId="{64349B0C-F259-4B06-86F0-C078DB096E59}" type="presParOf" srcId="{DF939D43-ED33-4FD8-8F2E-370BF8922DDB}" destId="{0D4B2C6E-D15D-4D88-9F57-39B23C6E7A75}" srcOrd="4" destOrd="0" presId="urn:microsoft.com/office/officeart/2005/8/layout/vList2"/>
    <dgm:cxn modelId="{2D9C46C6-CE99-4714-B567-2E04F5748CEE}" type="presParOf" srcId="{DF939D43-ED33-4FD8-8F2E-370BF8922DDB}" destId="{55056078-0136-4E61-9DDB-83CF5DA0D785}" srcOrd="5" destOrd="0" presId="urn:microsoft.com/office/officeart/2005/8/layout/vList2"/>
    <dgm:cxn modelId="{69AFDDC7-522E-4DB7-B46E-5BF81D57A29B}" type="presParOf" srcId="{DF939D43-ED33-4FD8-8F2E-370BF8922DDB}" destId="{E2EFDB4E-9DA6-4BB8-9A4D-C1E2F35B6E1B}" srcOrd="6" destOrd="0" presId="urn:microsoft.com/office/officeart/2005/8/layout/vList2"/>
    <dgm:cxn modelId="{2F54210D-FB3E-47D9-BDC5-879CFF2D3FD9}" type="presParOf" srcId="{DF939D43-ED33-4FD8-8F2E-370BF8922DDB}" destId="{96308628-0AA3-4327-9E0D-A61C6CF69DD9}" srcOrd="7" destOrd="0" presId="urn:microsoft.com/office/officeart/2005/8/layout/vList2"/>
    <dgm:cxn modelId="{FC630EB8-2159-4F8F-8BC7-61802CDE35F4}" type="presParOf" srcId="{DF939D43-ED33-4FD8-8F2E-370BF8922DDB}" destId="{4A0C888F-0C43-48EF-B165-98BD62D7010B}"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5F554C3-6A30-481E-BC5E-1C2B535C472D}"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AD078D95-3ADE-4081-AF85-B7548421D641}">
      <dgm:prSet phldrT="[Text]" custT="1"/>
      <dgm:spPr>
        <a:ln>
          <a:noFill/>
        </a:ln>
      </dgm:spPr>
      <dgm:t>
        <a:bodyPr/>
        <a:lstStyle/>
        <a:p>
          <a:r>
            <a:rPr lang="en-IN" sz="1800" dirty="0">
              <a:latin typeface="Arial Nova" panose="020B0504020202020204" pitchFamily="34" charset="0"/>
            </a:rPr>
            <a:t>Authentication:</a:t>
          </a:r>
          <a:r>
            <a:rPr lang="en-IN" sz="1200" dirty="0">
              <a:latin typeface="Arial Nova" panose="020B0504020202020204" pitchFamily="34" charset="0"/>
            </a:rPr>
            <a:t> 802.1X, MAB, RADIUS, TACACS+, Guest, Certificate Based, MFA</a:t>
          </a:r>
        </a:p>
      </dgm:t>
    </dgm:pt>
    <dgm:pt modelId="{C4245E8F-B130-4269-B0F5-091CF75CCE15}" type="parTrans" cxnId="{DC8CC4BB-7F55-4E1D-AB75-137E377E04BF}">
      <dgm:prSet/>
      <dgm:spPr/>
      <dgm:t>
        <a:bodyPr/>
        <a:lstStyle/>
        <a:p>
          <a:endParaRPr lang="en-IN" sz="1800">
            <a:latin typeface="Arial Nova" panose="020B0504020202020204" pitchFamily="34" charset="0"/>
          </a:endParaRPr>
        </a:p>
      </dgm:t>
    </dgm:pt>
    <dgm:pt modelId="{37642210-5262-4B8D-B927-57DA5CB0C4D8}" type="sibTrans" cxnId="{DC8CC4BB-7F55-4E1D-AB75-137E377E04BF}">
      <dgm:prSet/>
      <dgm:spPr/>
      <dgm:t>
        <a:bodyPr/>
        <a:lstStyle/>
        <a:p>
          <a:endParaRPr lang="en-IN" sz="1800">
            <a:latin typeface="Arial Nova" panose="020B0504020202020204" pitchFamily="34" charset="0"/>
          </a:endParaRPr>
        </a:p>
      </dgm:t>
    </dgm:pt>
    <dgm:pt modelId="{7E59A4A4-CBEC-4396-A808-1EBFE83E842D}">
      <dgm:prSet phldrT="[Text]" custT="1"/>
      <dgm:spPr>
        <a:ln>
          <a:noFill/>
        </a:ln>
      </dgm:spPr>
      <dgm:t>
        <a:bodyPr/>
        <a:lstStyle/>
        <a:p>
          <a:r>
            <a:rPr lang="en-IN" sz="1800" kern="1200" dirty="0">
              <a:latin typeface="Arial Nova" panose="020B0504020202020204" pitchFamily="34" charset="0"/>
            </a:rPr>
            <a:t>Authorization:</a:t>
          </a:r>
          <a:r>
            <a:rPr lang="en-IN" sz="1200" kern="1200" dirty="0">
              <a:solidFill>
                <a:prstClr val="black">
                  <a:hueOff val="0"/>
                  <a:satOff val="0"/>
                  <a:lumOff val="0"/>
                  <a:alphaOff val="0"/>
                </a:prstClr>
              </a:solidFill>
              <a:latin typeface="Arial Nova" panose="020B0504020202020204" pitchFamily="34" charset="0"/>
              <a:ea typeface="+mn-ea"/>
              <a:cs typeface="+mn-cs"/>
            </a:rPr>
            <a:t> Access Policies, VLANs, Security Groups, ACLs</a:t>
          </a:r>
        </a:p>
      </dgm:t>
    </dgm:pt>
    <dgm:pt modelId="{373A9CC5-D6A6-4177-A37D-8B96628F7380}" type="parTrans" cxnId="{9B935B98-2B15-4867-9525-283D25D0B4CE}">
      <dgm:prSet/>
      <dgm:spPr/>
      <dgm:t>
        <a:bodyPr/>
        <a:lstStyle/>
        <a:p>
          <a:endParaRPr lang="en-IN" sz="1800">
            <a:latin typeface="Arial Nova" panose="020B0504020202020204" pitchFamily="34" charset="0"/>
          </a:endParaRPr>
        </a:p>
      </dgm:t>
    </dgm:pt>
    <dgm:pt modelId="{1BE77847-088A-41BA-85CB-517E9FFDAD40}" type="sibTrans" cxnId="{9B935B98-2B15-4867-9525-283D25D0B4CE}">
      <dgm:prSet/>
      <dgm:spPr/>
      <dgm:t>
        <a:bodyPr/>
        <a:lstStyle/>
        <a:p>
          <a:endParaRPr lang="en-IN" sz="1800">
            <a:latin typeface="Arial Nova" panose="020B0504020202020204" pitchFamily="34" charset="0"/>
          </a:endParaRPr>
        </a:p>
      </dgm:t>
    </dgm:pt>
    <dgm:pt modelId="{F5D2CD4C-A02B-41A1-A266-DD0D5FE7E458}">
      <dgm:prSet phldrT="[Text]" custT="1"/>
      <dgm:spPr>
        <a:ln>
          <a:noFill/>
        </a:ln>
      </dgm:spPr>
      <dgm:t>
        <a:bodyPr/>
        <a:lstStyle/>
        <a:p>
          <a:r>
            <a:rPr lang="en-IN" sz="1800" dirty="0">
              <a:latin typeface="Arial Nova" panose="020B0504020202020204" pitchFamily="34" charset="0"/>
            </a:rPr>
            <a:t>Role Based Access Control</a:t>
          </a:r>
        </a:p>
      </dgm:t>
    </dgm:pt>
    <dgm:pt modelId="{BE0C3312-3C90-4BDC-9672-79A32A2B7ABE}" type="parTrans" cxnId="{96C76894-B3EF-440F-974D-1BFF0D4FE11D}">
      <dgm:prSet/>
      <dgm:spPr/>
      <dgm:t>
        <a:bodyPr/>
        <a:lstStyle/>
        <a:p>
          <a:endParaRPr lang="en-IN" sz="1800">
            <a:latin typeface="Arial Nova" panose="020B0504020202020204" pitchFamily="34" charset="0"/>
          </a:endParaRPr>
        </a:p>
      </dgm:t>
    </dgm:pt>
    <dgm:pt modelId="{90C8AAA1-A625-474E-824A-3CF4EADB53E2}" type="sibTrans" cxnId="{96C76894-B3EF-440F-974D-1BFF0D4FE11D}">
      <dgm:prSet/>
      <dgm:spPr/>
      <dgm:t>
        <a:bodyPr/>
        <a:lstStyle/>
        <a:p>
          <a:endParaRPr lang="en-IN" sz="1800">
            <a:latin typeface="Arial Nova" panose="020B0504020202020204" pitchFamily="34" charset="0"/>
          </a:endParaRPr>
        </a:p>
      </dgm:t>
    </dgm:pt>
    <dgm:pt modelId="{9D89628A-E5BA-46C4-8F4E-9AEBC0CABC06}">
      <dgm:prSet phldrT="[Text]" custT="1"/>
      <dgm:spPr>
        <a:ln>
          <a:noFill/>
        </a:ln>
      </dgm:spPr>
      <dgm:t>
        <a:bodyPr/>
        <a:lstStyle/>
        <a:p>
          <a:r>
            <a:rPr lang="en-US" sz="1800" dirty="0">
              <a:latin typeface="Arial Nova" panose="020B0504020202020204" pitchFamily="34" charset="0"/>
            </a:rPr>
            <a:t>Context Aware Authorization</a:t>
          </a:r>
          <a:endParaRPr lang="en-IN" sz="1800" dirty="0">
            <a:latin typeface="Arial Nova" panose="020B0504020202020204" pitchFamily="34" charset="0"/>
          </a:endParaRPr>
        </a:p>
      </dgm:t>
    </dgm:pt>
    <dgm:pt modelId="{049003C0-1337-42D6-8EB2-1A52855745B2}" type="parTrans" cxnId="{1796F8E8-3BDB-4860-9C4D-E6703EBFD344}">
      <dgm:prSet/>
      <dgm:spPr/>
      <dgm:t>
        <a:bodyPr/>
        <a:lstStyle/>
        <a:p>
          <a:endParaRPr lang="en-IN" sz="1800">
            <a:latin typeface="Arial Nova" panose="020B0504020202020204" pitchFamily="34" charset="0"/>
          </a:endParaRPr>
        </a:p>
      </dgm:t>
    </dgm:pt>
    <dgm:pt modelId="{6BEE41AA-8DC3-41DC-AE07-4D4ECDECB1C9}" type="sibTrans" cxnId="{1796F8E8-3BDB-4860-9C4D-E6703EBFD344}">
      <dgm:prSet/>
      <dgm:spPr/>
      <dgm:t>
        <a:bodyPr/>
        <a:lstStyle/>
        <a:p>
          <a:endParaRPr lang="en-IN" sz="1800">
            <a:latin typeface="Arial Nova" panose="020B0504020202020204" pitchFamily="34" charset="0"/>
          </a:endParaRPr>
        </a:p>
      </dgm:t>
    </dgm:pt>
    <dgm:pt modelId="{67394224-4F4F-4A3C-AB34-6D2827813F29}">
      <dgm:prSet phldrT="[Text]" custT="1"/>
      <dgm:spPr>
        <a:ln>
          <a:noFill/>
        </a:ln>
      </dgm:spPr>
      <dgm:t>
        <a:bodyPr/>
        <a:lstStyle/>
        <a:p>
          <a:r>
            <a:rPr lang="en-US" sz="1800" kern="1200" dirty="0">
              <a:latin typeface="Arial Nova" panose="020B0504020202020204" pitchFamily="34" charset="0"/>
            </a:rPr>
            <a:t>Accounting: </a:t>
          </a:r>
          <a:r>
            <a:rPr lang="en-US" sz="1200" kern="1200" dirty="0">
              <a:solidFill>
                <a:prstClr val="black">
                  <a:hueOff val="0"/>
                  <a:satOff val="0"/>
                  <a:lumOff val="0"/>
                  <a:alphaOff val="0"/>
                </a:prstClr>
              </a:solidFill>
              <a:latin typeface="Arial Nova" panose="020B0504020202020204" pitchFamily="34" charset="0"/>
              <a:ea typeface="+mn-ea"/>
              <a:cs typeface="+mn-cs"/>
            </a:rPr>
            <a:t>RADIUS, TACACS+</a:t>
          </a:r>
          <a:endParaRPr lang="en-IN" sz="1200" kern="1200" dirty="0">
            <a:solidFill>
              <a:prstClr val="black">
                <a:hueOff val="0"/>
                <a:satOff val="0"/>
                <a:lumOff val="0"/>
                <a:alphaOff val="0"/>
              </a:prstClr>
            </a:solidFill>
            <a:latin typeface="Arial Nova" panose="020B0504020202020204" pitchFamily="34" charset="0"/>
            <a:ea typeface="+mn-ea"/>
            <a:cs typeface="+mn-cs"/>
          </a:endParaRPr>
        </a:p>
      </dgm:t>
    </dgm:pt>
    <dgm:pt modelId="{B97AB8D9-2B2B-4B03-85FC-87DC2040CB25}" type="parTrans" cxnId="{0AB8C06C-53D8-4805-BADD-D5AA00F484E4}">
      <dgm:prSet/>
      <dgm:spPr/>
      <dgm:t>
        <a:bodyPr/>
        <a:lstStyle/>
        <a:p>
          <a:endParaRPr lang="en-IN" sz="1800">
            <a:latin typeface="Arial Nova" panose="020B0504020202020204" pitchFamily="34" charset="0"/>
          </a:endParaRPr>
        </a:p>
      </dgm:t>
    </dgm:pt>
    <dgm:pt modelId="{1CA12067-9471-4405-B213-40FDBE06C601}" type="sibTrans" cxnId="{0AB8C06C-53D8-4805-BADD-D5AA00F484E4}">
      <dgm:prSet/>
      <dgm:spPr/>
      <dgm:t>
        <a:bodyPr/>
        <a:lstStyle/>
        <a:p>
          <a:endParaRPr lang="en-IN" sz="1800">
            <a:latin typeface="Arial Nova" panose="020B0504020202020204" pitchFamily="34" charset="0"/>
          </a:endParaRPr>
        </a:p>
      </dgm:t>
    </dgm:pt>
    <dgm:pt modelId="{DF939D43-ED33-4FD8-8F2E-370BF8922DDB}" type="pres">
      <dgm:prSet presAssocID="{B5F554C3-6A30-481E-BC5E-1C2B535C472D}" presName="linear" presStyleCnt="0">
        <dgm:presLayoutVars>
          <dgm:animLvl val="lvl"/>
          <dgm:resizeHandles val="exact"/>
        </dgm:presLayoutVars>
      </dgm:prSet>
      <dgm:spPr/>
    </dgm:pt>
    <dgm:pt modelId="{2D32FAAC-6EAF-4F97-9388-130988B8C335}" type="pres">
      <dgm:prSet presAssocID="{AD078D95-3ADE-4081-AF85-B7548421D641}" presName="parentText" presStyleLbl="node1" presStyleIdx="0" presStyleCnt="5">
        <dgm:presLayoutVars>
          <dgm:chMax val="0"/>
          <dgm:bulletEnabled val="1"/>
        </dgm:presLayoutVars>
      </dgm:prSet>
      <dgm:spPr/>
    </dgm:pt>
    <dgm:pt modelId="{1B7E0E95-9D06-4A5E-95A7-9DD7CDB51B04}" type="pres">
      <dgm:prSet presAssocID="{37642210-5262-4B8D-B927-57DA5CB0C4D8}" presName="spacer" presStyleCnt="0"/>
      <dgm:spPr/>
    </dgm:pt>
    <dgm:pt modelId="{C3DEAA15-FA37-4936-BB16-8F628D98AFCF}" type="pres">
      <dgm:prSet presAssocID="{7E59A4A4-CBEC-4396-A808-1EBFE83E842D}" presName="parentText" presStyleLbl="node1" presStyleIdx="1" presStyleCnt="5">
        <dgm:presLayoutVars>
          <dgm:chMax val="0"/>
          <dgm:bulletEnabled val="1"/>
        </dgm:presLayoutVars>
      </dgm:prSet>
      <dgm:spPr/>
    </dgm:pt>
    <dgm:pt modelId="{8114BF63-5039-4AA3-AF25-8409DE152DA2}" type="pres">
      <dgm:prSet presAssocID="{1BE77847-088A-41BA-85CB-517E9FFDAD40}" presName="spacer" presStyleCnt="0"/>
      <dgm:spPr/>
    </dgm:pt>
    <dgm:pt modelId="{0D4B2C6E-D15D-4D88-9F57-39B23C6E7A75}" type="pres">
      <dgm:prSet presAssocID="{F5D2CD4C-A02B-41A1-A266-DD0D5FE7E458}" presName="parentText" presStyleLbl="node1" presStyleIdx="2" presStyleCnt="5">
        <dgm:presLayoutVars>
          <dgm:chMax val="0"/>
          <dgm:bulletEnabled val="1"/>
        </dgm:presLayoutVars>
      </dgm:prSet>
      <dgm:spPr/>
    </dgm:pt>
    <dgm:pt modelId="{55056078-0136-4E61-9DDB-83CF5DA0D785}" type="pres">
      <dgm:prSet presAssocID="{90C8AAA1-A625-474E-824A-3CF4EADB53E2}" presName="spacer" presStyleCnt="0"/>
      <dgm:spPr/>
    </dgm:pt>
    <dgm:pt modelId="{E2EFDB4E-9DA6-4BB8-9A4D-C1E2F35B6E1B}" type="pres">
      <dgm:prSet presAssocID="{9D89628A-E5BA-46C4-8F4E-9AEBC0CABC06}" presName="parentText" presStyleLbl="node1" presStyleIdx="3" presStyleCnt="5">
        <dgm:presLayoutVars>
          <dgm:chMax val="0"/>
          <dgm:bulletEnabled val="1"/>
        </dgm:presLayoutVars>
      </dgm:prSet>
      <dgm:spPr/>
    </dgm:pt>
    <dgm:pt modelId="{96308628-0AA3-4327-9E0D-A61C6CF69DD9}" type="pres">
      <dgm:prSet presAssocID="{6BEE41AA-8DC3-41DC-AE07-4D4ECDECB1C9}" presName="spacer" presStyleCnt="0"/>
      <dgm:spPr/>
    </dgm:pt>
    <dgm:pt modelId="{4A0C888F-0C43-48EF-B165-98BD62D7010B}" type="pres">
      <dgm:prSet presAssocID="{67394224-4F4F-4A3C-AB34-6D2827813F29}" presName="parentText" presStyleLbl="node1" presStyleIdx="4" presStyleCnt="5">
        <dgm:presLayoutVars>
          <dgm:chMax val="0"/>
          <dgm:bulletEnabled val="1"/>
        </dgm:presLayoutVars>
      </dgm:prSet>
      <dgm:spPr/>
    </dgm:pt>
  </dgm:ptLst>
  <dgm:cxnLst>
    <dgm:cxn modelId="{E7BE5204-8A6B-476F-B679-731789139503}" type="presOf" srcId="{AD078D95-3ADE-4081-AF85-B7548421D641}" destId="{2D32FAAC-6EAF-4F97-9388-130988B8C335}" srcOrd="0" destOrd="0" presId="urn:microsoft.com/office/officeart/2005/8/layout/vList2"/>
    <dgm:cxn modelId="{C3BF1712-DBE8-4FFB-B99F-34AB44B68D61}" type="presOf" srcId="{B5F554C3-6A30-481E-BC5E-1C2B535C472D}" destId="{DF939D43-ED33-4FD8-8F2E-370BF8922DDB}" srcOrd="0" destOrd="0" presId="urn:microsoft.com/office/officeart/2005/8/layout/vList2"/>
    <dgm:cxn modelId="{0AB8C06C-53D8-4805-BADD-D5AA00F484E4}" srcId="{B5F554C3-6A30-481E-BC5E-1C2B535C472D}" destId="{67394224-4F4F-4A3C-AB34-6D2827813F29}" srcOrd="4" destOrd="0" parTransId="{B97AB8D9-2B2B-4B03-85FC-87DC2040CB25}" sibTransId="{1CA12067-9471-4405-B213-40FDBE06C601}"/>
    <dgm:cxn modelId="{95D50086-8A75-4A7C-BA70-A55C9A2A13B6}" type="presOf" srcId="{67394224-4F4F-4A3C-AB34-6D2827813F29}" destId="{4A0C888F-0C43-48EF-B165-98BD62D7010B}" srcOrd="0" destOrd="0" presId="urn:microsoft.com/office/officeart/2005/8/layout/vList2"/>
    <dgm:cxn modelId="{96C76894-B3EF-440F-974D-1BFF0D4FE11D}" srcId="{B5F554C3-6A30-481E-BC5E-1C2B535C472D}" destId="{F5D2CD4C-A02B-41A1-A266-DD0D5FE7E458}" srcOrd="2" destOrd="0" parTransId="{BE0C3312-3C90-4BDC-9672-79A32A2B7ABE}" sibTransId="{90C8AAA1-A625-474E-824A-3CF4EADB53E2}"/>
    <dgm:cxn modelId="{9B935B98-2B15-4867-9525-283D25D0B4CE}" srcId="{B5F554C3-6A30-481E-BC5E-1C2B535C472D}" destId="{7E59A4A4-CBEC-4396-A808-1EBFE83E842D}" srcOrd="1" destOrd="0" parTransId="{373A9CC5-D6A6-4177-A37D-8B96628F7380}" sibTransId="{1BE77847-088A-41BA-85CB-517E9FFDAD40}"/>
    <dgm:cxn modelId="{FA9112A4-9CCD-43EF-9998-DE5340FA64B2}" type="presOf" srcId="{7E59A4A4-CBEC-4396-A808-1EBFE83E842D}" destId="{C3DEAA15-FA37-4936-BB16-8F628D98AFCF}" srcOrd="0" destOrd="0" presId="urn:microsoft.com/office/officeart/2005/8/layout/vList2"/>
    <dgm:cxn modelId="{DE91B1AC-CD69-4A96-BBD4-43ABDD19CBCB}" type="presOf" srcId="{F5D2CD4C-A02B-41A1-A266-DD0D5FE7E458}" destId="{0D4B2C6E-D15D-4D88-9F57-39B23C6E7A75}" srcOrd="0" destOrd="0" presId="urn:microsoft.com/office/officeart/2005/8/layout/vList2"/>
    <dgm:cxn modelId="{2800EAB5-15B7-4B1B-85DD-5915B0791F61}" type="presOf" srcId="{9D89628A-E5BA-46C4-8F4E-9AEBC0CABC06}" destId="{E2EFDB4E-9DA6-4BB8-9A4D-C1E2F35B6E1B}" srcOrd="0" destOrd="0" presId="urn:microsoft.com/office/officeart/2005/8/layout/vList2"/>
    <dgm:cxn modelId="{DC8CC4BB-7F55-4E1D-AB75-137E377E04BF}" srcId="{B5F554C3-6A30-481E-BC5E-1C2B535C472D}" destId="{AD078D95-3ADE-4081-AF85-B7548421D641}" srcOrd="0" destOrd="0" parTransId="{C4245E8F-B130-4269-B0F5-091CF75CCE15}" sibTransId="{37642210-5262-4B8D-B927-57DA5CB0C4D8}"/>
    <dgm:cxn modelId="{1796F8E8-3BDB-4860-9C4D-E6703EBFD344}" srcId="{B5F554C3-6A30-481E-BC5E-1C2B535C472D}" destId="{9D89628A-E5BA-46C4-8F4E-9AEBC0CABC06}" srcOrd="3" destOrd="0" parTransId="{049003C0-1337-42D6-8EB2-1A52855745B2}" sibTransId="{6BEE41AA-8DC3-41DC-AE07-4D4ECDECB1C9}"/>
    <dgm:cxn modelId="{452F7047-E6A2-428E-BC85-7A824D6DD69F}" type="presParOf" srcId="{DF939D43-ED33-4FD8-8F2E-370BF8922DDB}" destId="{2D32FAAC-6EAF-4F97-9388-130988B8C335}" srcOrd="0" destOrd="0" presId="urn:microsoft.com/office/officeart/2005/8/layout/vList2"/>
    <dgm:cxn modelId="{B5102F12-8C7A-40AA-8BF9-B823C40482AC}" type="presParOf" srcId="{DF939D43-ED33-4FD8-8F2E-370BF8922DDB}" destId="{1B7E0E95-9D06-4A5E-95A7-9DD7CDB51B04}" srcOrd="1" destOrd="0" presId="urn:microsoft.com/office/officeart/2005/8/layout/vList2"/>
    <dgm:cxn modelId="{38038120-C7CB-4249-A249-D1AA4511231D}" type="presParOf" srcId="{DF939D43-ED33-4FD8-8F2E-370BF8922DDB}" destId="{C3DEAA15-FA37-4936-BB16-8F628D98AFCF}" srcOrd="2" destOrd="0" presId="urn:microsoft.com/office/officeart/2005/8/layout/vList2"/>
    <dgm:cxn modelId="{E901C92C-4624-4E1F-B0A3-F5A69B58DC87}" type="presParOf" srcId="{DF939D43-ED33-4FD8-8F2E-370BF8922DDB}" destId="{8114BF63-5039-4AA3-AF25-8409DE152DA2}" srcOrd="3" destOrd="0" presId="urn:microsoft.com/office/officeart/2005/8/layout/vList2"/>
    <dgm:cxn modelId="{64349B0C-F259-4B06-86F0-C078DB096E59}" type="presParOf" srcId="{DF939D43-ED33-4FD8-8F2E-370BF8922DDB}" destId="{0D4B2C6E-D15D-4D88-9F57-39B23C6E7A75}" srcOrd="4" destOrd="0" presId="urn:microsoft.com/office/officeart/2005/8/layout/vList2"/>
    <dgm:cxn modelId="{2D9C46C6-CE99-4714-B567-2E04F5748CEE}" type="presParOf" srcId="{DF939D43-ED33-4FD8-8F2E-370BF8922DDB}" destId="{55056078-0136-4E61-9DDB-83CF5DA0D785}" srcOrd="5" destOrd="0" presId="urn:microsoft.com/office/officeart/2005/8/layout/vList2"/>
    <dgm:cxn modelId="{69AFDDC7-522E-4DB7-B46E-5BF81D57A29B}" type="presParOf" srcId="{DF939D43-ED33-4FD8-8F2E-370BF8922DDB}" destId="{E2EFDB4E-9DA6-4BB8-9A4D-C1E2F35B6E1B}" srcOrd="6" destOrd="0" presId="urn:microsoft.com/office/officeart/2005/8/layout/vList2"/>
    <dgm:cxn modelId="{2F54210D-FB3E-47D9-BDC5-879CFF2D3FD9}" type="presParOf" srcId="{DF939D43-ED33-4FD8-8F2E-370BF8922DDB}" destId="{96308628-0AA3-4327-9E0D-A61C6CF69DD9}" srcOrd="7" destOrd="0" presId="urn:microsoft.com/office/officeart/2005/8/layout/vList2"/>
    <dgm:cxn modelId="{FC630EB8-2159-4F8F-8BC7-61802CDE35F4}" type="presParOf" srcId="{DF939D43-ED33-4FD8-8F2E-370BF8922DDB}" destId="{4A0C888F-0C43-48EF-B165-98BD62D7010B}"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0059BF-2AC2-4641-AEA1-E418B4C28E3D}">
      <dsp:nvSpPr>
        <dsp:cNvPr id="0" name=""/>
        <dsp:cNvSpPr/>
      </dsp:nvSpPr>
      <dsp:spPr>
        <a:xfrm>
          <a:off x="0" y="17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cs typeface="Arial" panose="020B0604020202020204" pitchFamily="34" charset="0"/>
            </a:rPr>
            <a:t>Sify Overview</a:t>
          </a:r>
          <a:endParaRPr lang="en-IN" sz="2000" kern="1200" dirty="0">
            <a:latin typeface="Arial Nova" panose="020B0504020202020204" pitchFamily="34" charset="0"/>
            <a:cs typeface="Arial" panose="020B0604020202020204" pitchFamily="34" charset="0"/>
          </a:endParaRPr>
        </a:p>
      </dsp:txBody>
      <dsp:txXfrm>
        <a:off x="41123" y="58760"/>
        <a:ext cx="11119153" cy="760154"/>
      </dsp:txXfrm>
    </dsp:sp>
    <dsp:sp modelId="{00AEC930-8D5C-42D4-9E69-36697CE2A06D}">
      <dsp:nvSpPr>
        <dsp:cNvPr id="0" name=""/>
        <dsp:cNvSpPr/>
      </dsp:nvSpPr>
      <dsp:spPr>
        <a:xfrm>
          <a:off x="0" y="989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Industry Trends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1030760"/>
        <a:ext cx="11119153" cy="760154"/>
      </dsp:txXfrm>
    </dsp:sp>
    <dsp:sp modelId="{B13C0E54-AAB1-4F55-8268-FE74BA655838}">
      <dsp:nvSpPr>
        <dsp:cNvPr id="0" name=""/>
        <dsp:cNvSpPr/>
      </dsp:nvSpPr>
      <dsp:spPr>
        <a:xfrm>
          <a:off x="0" y="1961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Managed WiFi Services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2002760"/>
        <a:ext cx="11119153" cy="760154"/>
      </dsp:txXfrm>
    </dsp:sp>
    <dsp:sp modelId="{8A58D61D-E4E7-4336-9595-4E461138116C}">
      <dsp:nvSpPr>
        <dsp:cNvPr id="0" name=""/>
        <dsp:cNvSpPr/>
      </dsp:nvSpPr>
      <dsp:spPr>
        <a:xfrm>
          <a:off x="0" y="2933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IN" sz="2000" b="1" kern="1200" dirty="0">
              <a:solidFill>
                <a:prstClr val="white"/>
              </a:solidFill>
              <a:latin typeface="Arial Nova" panose="020B0504020202020204" pitchFamily="34" charset="0"/>
              <a:ea typeface="+mn-ea"/>
              <a:cs typeface="Arial" panose="020B0604020202020204" pitchFamily="34" charset="0"/>
            </a:rPr>
            <a:t>Case Study</a:t>
          </a:r>
        </a:p>
      </dsp:txBody>
      <dsp:txXfrm>
        <a:off x="41123" y="2974760"/>
        <a:ext cx="11119153" cy="760154"/>
      </dsp:txXfrm>
    </dsp:sp>
    <dsp:sp modelId="{F5F32651-D3E5-4E75-B1FF-33DF7279DDFE}">
      <dsp:nvSpPr>
        <dsp:cNvPr id="0" name=""/>
        <dsp:cNvSpPr/>
      </dsp:nvSpPr>
      <dsp:spPr>
        <a:xfrm>
          <a:off x="0" y="3905637"/>
          <a:ext cx="11201399" cy="842400"/>
        </a:xfrm>
        <a:prstGeom prst="roundRect">
          <a:avLst/>
        </a:prstGeom>
        <a:solidFill>
          <a:schemeClr val="dk2">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prstClr val="white"/>
              </a:solidFill>
              <a:latin typeface="Arial Nova" panose="020B0504020202020204" pitchFamily="34" charset="0"/>
              <a:ea typeface="+mn-ea"/>
              <a:cs typeface="Arial" panose="020B0604020202020204" pitchFamily="34" charset="0"/>
            </a:rPr>
            <a:t>Sify’s Solution Platform &amp; References</a:t>
          </a:r>
          <a:endParaRPr lang="en-IN" sz="2000" b="1" kern="1200" dirty="0">
            <a:solidFill>
              <a:prstClr val="white"/>
            </a:solidFill>
            <a:latin typeface="Arial Nova" panose="020B0504020202020204" pitchFamily="34" charset="0"/>
            <a:ea typeface="+mn-ea"/>
            <a:cs typeface="Arial" panose="020B0604020202020204" pitchFamily="34" charset="0"/>
          </a:endParaRPr>
        </a:p>
      </dsp:txBody>
      <dsp:txXfrm>
        <a:off x="41123" y="3946760"/>
        <a:ext cx="11119153" cy="76015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40B885-4D2E-472D-8F68-729382DB8BE9}">
      <dsp:nvSpPr>
        <dsp:cNvPr id="0" name=""/>
        <dsp:cNvSpPr/>
      </dsp:nvSpPr>
      <dsp:spPr>
        <a:xfrm rot="16200000">
          <a:off x="-11349" y="12732"/>
          <a:ext cx="3620840" cy="3595375"/>
        </a:xfrm>
        <a:prstGeom prst="flowChartManualOperation">
          <a:avLst/>
        </a:prstGeom>
        <a:solidFill>
          <a:srgbClr val="FFFFC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Arial Nova" panose="020B0504020202020204" pitchFamily="34" charset="0"/>
            </a:rPr>
            <a:t>Cisco DNA Center</a:t>
          </a:r>
        </a:p>
        <a:p>
          <a:pPr marL="0" lvl="0" indent="0" algn="ctr" defTabSz="800100">
            <a:lnSpc>
              <a:spcPct val="90000"/>
            </a:lnSpc>
            <a:spcBef>
              <a:spcPct val="0"/>
            </a:spcBef>
            <a:spcAft>
              <a:spcPct val="35000"/>
            </a:spcAft>
            <a:buNone/>
          </a:pPr>
          <a:br>
            <a:rPr lang="en-US" sz="1800" b="1" kern="1200" dirty="0">
              <a:latin typeface="Arial Nova" panose="020B0504020202020204" pitchFamily="34" charset="0"/>
            </a:rPr>
          </a:br>
          <a:r>
            <a:rPr lang="en-US" sz="1800" kern="1200" dirty="0">
              <a:latin typeface="Arial Nova" panose="020B0504020202020204" pitchFamily="34" charset="0"/>
            </a:rPr>
            <a:t>Provides automated policy enforcement and visibility across the network for both wired and wireless environments</a:t>
          </a:r>
          <a:endParaRPr lang="en-IN" sz="1800" kern="1200" dirty="0">
            <a:latin typeface="Arial Nova" panose="020B0504020202020204" pitchFamily="34" charset="0"/>
          </a:endParaRPr>
        </a:p>
      </dsp:txBody>
      <dsp:txXfrm rot="5400000">
        <a:off x="1384" y="724167"/>
        <a:ext cx="3595375" cy="2172504"/>
      </dsp:txXfrm>
    </dsp:sp>
    <dsp:sp modelId="{73BD7F22-2394-407B-9659-B95051895280}">
      <dsp:nvSpPr>
        <dsp:cNvPr id="0" name=""/>
        <dsp:cNvSpPr/>
      </dsp:nvSpPr>
      <dsp:spPr>
        <a:xfrm rot="16200000">
          <a:off x="3853679" y="12732"/>
          <a:ext cx="3620840" cy="3595375"/>
        </a:xfrm>
        <a:prstGeom prst="flowChartManualOperation">
          <a:avLst/>
        </a:prstGeom>
        <a:solidFill>
          <a:srgbClr val="FFFFC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Arial Nova" panose="020B0504020202020204" pitchFamily="34" charset="0"/>
            </a:rPr>
            <a:t>Cisco Stealthwatch</a:t>
          </a:r>
        </a:p>
        <a:p>
          <a:pPr marL="0" lvl="0" indent="0" algn="ctr" defTabSz="800100">
            <a:lnSpc>
              <a:spcPct val="90000"/>
            </a:lnSpc>
            <a:spcBef>
              <a:spcPct val="0"/>
            </a:spcBef>
            <a:spcAft>
              <a:spcPct val="35000"/>
            </a:spcAft>
            <a:buNone/>
          </a:pPr>
          <a:endParaRPr lang="en-US" sz="1800" b="1" kern="1200" dirty="0">
            <a:latin typeface="Arial Nova" panose="020B0504020202020204" pitchFamily="34" charset="0"/>
          </a:endParaRPr>
        </a:p>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Delivers advanced network traffic monitoring and analytics to identify threats and abnormal behaviors</a:t>
          </a:r>
          <a:endParaRPr lang="en-IN" sz="1800" kern="1200" dirty="0">
            <a:latin typeface="Arial Nova" panose="020B0504020202020204" pitchFamily="34" charset="0"/>
          </a:endParaRPr>
        </a:p>
      </dsp:txBody>
      <dsp:txXfrm rot="5400000">
        <a:off x="3866412" y="724167"/>
        <a:ext cx="3595375" cy="2172504"/>
      </dsp:txXfrm>
    </dsp:sp>
    <dsp:sp modelId="{4DAE974B-5A0A-42C1-90DB-2EE82EF6DBE4}">
      <dsp:nvSpPr>
        <dsp:cNvPr id="0" name=""/>
        <dsp:cNvSpPr/>
      </dsp:nvSpPr>
      <dsp:spPr>
        <a:xfrm rot="16200000">
          <a:off x="7718707" y="12732"/>
          <a:ext cx="3620840" cy="3595375"/>
        </a:xfrm>
        <a:prstGeom prst="flowChartManualOperation">
          <a:avLst/>
        </a:prstGeom>
        <a:solidFill>
          <a:srgbClr val="FFFFCC"/>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300" bIns="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Arial Nova" panose="020B0504020202020204" pitchFamily="34" charset="0"/>
            </a:rPr>
            <a:t>Cisco AMP and Umbrella</a:t>
          </a:r>
        </a:p>
        <a:p>
          <a:pPr marL="0" lvl="0" indent="0" algn="ctr" defTabSz="800100">
            <a:lnSpc>
              <a:spcPct val="90000"/>
            </a:lnSpc>
            <a:spcBef>
              <a:spcPct val="0"/>
            </a:spcBef>
            <a:spcAft>
              <a:spcPct val="35000"/>
            </a:spcAft>
            <a:buNone/>
          </a:pPr>
          <a:endParaRPr lang="en-US" sz="1800" b="1" kern="1200" dirty="0">
            <a:latin typeface="Arial Nova" panose="020B0504020202020204" pitchFamily="34" charset="0"/>
          </a:endParaRPr>
        </a:p>
        <a:p>
          <a:pPr marL="0" lvl="0" indent="0" algn="ctr" defTabSz="800100">
            <a:lnSpc>
              <a:spcPct val="90000"/>
            </a:lnSpc>
            <a:spcBef>
              <a:spcPct val="0"/>
            </a:spcBef>
            <a:spcAft>
              <a:spcPct val="35000"/>
            </a:spcAft>
            <a:buNone/>
          </a:pPr>
          <a:r>
            <a:rPr lang="en-US" sz="1800" kern="1200" dirty="0">
              <a:latin typeface="Arial Nova" panose="020B0504020202020204" pitchFamily="34" charset="0"/>
            </a:rPr>
            <a:t>Provides malware detection and cloud-based security that works alongside ISE for real-time threat detection and response</a:t>
          </a:r>
          <a:endParaRPr lang="en-IN" sz="1800" kern="1200" dirty="0">
            <a:latin typeface="Arial Nova" panose="020B0504020202020204" pitchFamily="34" charset="0"/>
          </a:endParaRPr>
        </a:p>
      </dsp:txBody>
      <dsp:txXfrm rot="5400000">
        <a:off x="7731440" y="724167"/>
        <a:ext cx="3595375" cy="217250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47835D-C563-4D13-ACE3-41762616CA30}">
      <dsp:nvSpPr>
        <dsp:cNvPr id="0" name=""/>
        <dsp:cNvSpPr/>
      </dsp:nvSpPr>
      <dsp:spPr>
        <a:xfrm rot="5400000">
          <a:off x="7128766" y="-337308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0"/>
            </a:spcAft>
            <a:buChar char="•"/>
          </a:pPr>
          <a:r>
            <a:rPr lang="en-IN" sz="1500" kern="1200" dirty="0">
              <a:solidFill>
                <a:schemeClr val="tx1"/>
              </a:solidFill>
              <a:latin typeface="Arial Nova" panose="020B0504020202020204" pitchFamily="34" charset="0"/>
            </a:rPr>
            <a:t>Poorly designed &amp; conceived AP positioning resulted in blackspots in many areas</a:t>
          </a:r>
        </a:p>
      </dsp:txBody>
      <dsp:txXfrm rot="-5400000">
        <a:off x="3699590" y="76722"/>
        <a:ext cx="7260382" cy="381396"/>
      </dsp:txXfrm>
    </dsp:sp>
    <dsp:sp modelId="{3F259C00-B402-4B79-970C-CDABB85400DB}">
      <dsp:nvSpPr>
        <dsp:cNvPr id="0" name=""/>
        <dsp:cNvSpPr/>
      </dsp:nvSpPr>
      <dsp:spPr>
        <a:xfrm>
          <a:off x="395980" y="325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l" defTabSz="889000">
            <a:lnSpc>
              <a:spcPct val="100000"/>
            </a:lnSpc>
            <a:spcBef>
              <a:spcPct val="0"/>
            </a:spcBef>
            <a:spcAft>
              <a:spcPts val="600"/>
            </a:spcAft>
            <a:buNone/>
          </a:pPr>
          <a:r>
            <a:rPr lang="en-IN" sz="2000" b="1" kern="1200" dirty="0">
              <a:solidFill>
                <a:schemeClr val="bg1"/>
              </a:solidFill>
              <a:latin typeface="Arial Nova" panose="020B0504020202020204" pitchFamily="34" charset="0"/>
            </a:rPr>
            <a:t>Design</a:t>
          </a:r>
        </a:p>
      </dsp:txBody>
      <dsp:txXfrm>
        <a:off x="421771" y="29046"/>
        <a:ext cx="3252028" cy="476746"/>
      </dsp:txXfrm>
    </dsp:sp>
    <dsp:sp modelId="{692DFAF1-2D39-4CA8-AA0E-D8F32BD9E882}">
      <dsp:nvSpPr>
        <dsp:cNvPr id="0" name=""/>
        <dsp:cNvSpPr/>
      </dsp:nvSpPr>
      <dsp:spPr>
        <a:xfrm rot="5400000">
          <a:off x="7128766" y="-281834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Role based policy enforcement for different profiles of users not available.</a:t>
          </a:r>
        </a:p>
      </dsp:txBody>
      <dsp:txXfrm rot="-5400000">
        <a:off x="3699590" y="631467"/>
        <a:ext cx="7260382" cy="381396"/>
      </dsp:txXfrm>
    </dsp:sp>
    <dsp:sp modelId="{8DECFC5B-9861-48F9-9EBC-133CA7FBE617}">
      <dsp:nvSpPr>
        <dsp:cNvPr id="0" name=""/>
        <dsp:cNvSpPr/>
      </dsp:nvSpPr>
      <dsp:spPr>
        <a:xfrm>
          <a:off x="395980" y="55800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Configuration</a:t>
          </a:r>
          <a:endParaRPr lang="en-IN" sz="2000" b="1" kern="1200" dirty="0">
            <a:solidFill>
              <a:schemeClr val="bg1"/>
            </a:solidFill>
            <a:latin typeface="Arial Nova" panose="020B0504020202020204" pitchFamily="34" charset="0"/>
            <a:ea typeface="+mn-ea"/>
            <a:cs typeface="+mn-cs"/>
          </a:endParaRPr>
        </a:p>
      </dsp:txBody>
      <dsp:txXfrm>
        <a:off x="421771" y="583791"/>
        <a:ext cx="3252028" cy="476746"/>
      </dsp:txXfrm>
    </dsp:sp>
    <dsp:sp modelId="{751CA3C0-A636-4AA8-9343-0133FBAD6911}">
      <dsp:nvSpPr>
        <dsp:cNvPr id="0" name=""/>
        <dsp:cNvSpPr/>
      </dsp:nvSpPr>
      <dsp:spPr>
        <a:xfrm rot="5400000">
          <a:off x="7128766" y="-226359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No online visibility into the ongoing activity of the Wi-Fi Users</a:t>
          </a:r>
        </a:p>
      </dsp:txBody>
      <dsp:txXfrm rot="-5400000">
        <a:off x="3699590" y="1186212"/>
        <a:ext cx="7260382" cy="381396"/>
      </dsp:txXfrm>
    </dsp:sp>
    <dsp:sp modelId="{5B4EE8A5-7147-4276-90AF-A402802E678F}">
      <dsp:nvSpPr>
        <dsp:cNvPr id="0" name=""/>
        <dsp:cNvSpPr/>
      </dsp:nvSpPr>
      <dsp:spPr>
        <a:xfrm>
          <a:off x="395980" y="111274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Visibility</a:t>
          </a:r>
          <a:endParaRPr lang="en-IN" sz="2000" b="1" kern="1200" dirty="0">
            <a:solidFill>
              <a:schemeClr val="bg1"/>
            </a:solidFill>
            <a:latin typeface="Arial Nova" panose="020B0504020202020204" pitchFamily="34" charset="0"/>
            <a:ea typeface="+mn-ea"/>
            <a:cs typeface="+mn-cs"/>
          </a:endParaRPr>
        </a:p>
      </dsp:txBody>
      <dsp:txXfrm>
        <a:off x="421771" y="1138536"/>
        <a:ext cx="3252028" cy="476746"/>
      </dsp:txXfrm>
    </dsp:sp>
    <dsp:sp modelId="{A21ADF97-013F-405B-B0EB-9BE4A7A2F962}">
      <dsp:nvSpPr>
        <dsp:cNvPr id="0" name=""/>
        <dsp:cNvSpPr/>
      </dsp:nvSpPr>
      <dsp:spPr>
        <a:xfrm rot="5400000">
          <a:off x="7128766" y="-170885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Granular reporting on Wi-Fi usage was not available.</a:t>
          </a:r>
          <a:endParaRPr lang="en-US" sz="1500" kern="1200" dirty="0">
            <a:solidFill>
              <a:schemeClr val="tx1"/>
            </a:solidFill>
            <a:latin typeface="Arial Nova" panose="020B0504020202020204" pitchFamily="34" charset="0"/>
          </a:endParaRPr>
        </a:p>
      </dsp:txBody>
      <dsp:txXfrm rot="-5400000">
        <a:off x="3699590" y="1740957"/>
        <a:ext cx="7260382" cy="381396"/>
      </dsp:txXfrm>
    </dsp:sp>
    <dsp:sp modelId="{2024F5D4-353B-4311-9B2E-2870AFA364D7}">
      <dsp:nvSpPr>
        <dsp:cNvPr id="0" name=""/>
        <dsp:cNvSpPr/>
      </dsp:nvSpPr>
      <dsp:spPr>
        <a:xfrm>
          <a:off x="395980" y="166749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US" sz="2000" b="1" kern="1200">
              <a:solidFill>
                <a:schemeClr val="bg1"/>
              </a:solidFill>
              <a:latin typeface="Arial Nova" panose="020B0504020202020204" pitchFamily="34" charset="0"/>
              <a:ea typeface="+mn-ea"/>
              <a:cs typeface="+mn-cs"/>
            </a:rPr>
            <a:t>Reporting</a:t>
          </a:r>
          <a:endParaRPr lang="en-US" sz="2000" b="1" kern="1200" dirty="0">
            <a:solidFill>
              <a:schemeClr val="bg1"/>
            </a:solidFill>
            <a:latin typeface="Arial Nova" panose="020B0504020202020204" pitchFamily="34" charset="0"/>
            <a:ea typeface="+mn-ea"/>
            <a:cs typeface="+mn-cs"/>
          </a:endParaRPr>
        </a:p>
      </dsp:txBody>
      <dsp:txXfrm>
        <a:off x="421771" y="1693281"/>
        <a:ext cx="3252028" cy="476746"/>
      </dsp:txXfrm>
    </dsp:sp>
    <dsp:sp modelId="{F0E73BC9-0BA4-4CF9-A1FF-508DF7288B4B}">
      <dsp:nvSpPr>
        <dsp:cNvPr id="0" name=""/>
        <dsp:cNvSpPr/>
      </dsp:nvSpPr>
      <dsp:spPr>
        <a:xfrm rot="5400000">
          <a:off x="7128766" y="-115410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Rapid addition of WLAN nodes not possible</a:t>
          </a:r>
          <a:endParaRPr lang="en-US" sz="1500" kern="1200" dirty="0">
            <a:solidFill>
              <a:schemeClr val="tx1"/>
            </a:solidFill>
            <a:latin typeface="Arial Nova" panose="020B0504020202020204" pitchFamily="34" charset="0"/>
          </a:endParaRPr>
        </a:p>
      </dsp:txBody>
      <dsp:txXfrm rot="-5400000">
        <a:off x="3699590" y="2295702"/>
        <a:ext cx="7260382" cy="381396"/>
      </dsp:txXfrm>
    </dsp:sp>
    <dsp:sp modelId="{9C586A3E-5044-4789-B405-62FC914BD614}">
      <dsp:nvSpPr>
        <dsp:cNvPr id="0" name=""/>
        <dsp:cNvSpPr/>
      </dsp:nvSpPr>
      <dsp:spPr>
        <a:xfrm>
          <a:off x="395980" y="222223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Scalability</a:t>
          </a:r>
          <a:endParaRPr lang="en-US" sz="2800" b="1" kern="1200" dirty="0">
            <a:solidFill>
              <a:schemeClr val="bg1"/>
            </a:solidFill>
            <a:latin typeface="Arial Nova" panose="020B0504020202020204" pitchFamily="34" charset="0"/>
          </a:endParaRPr>
        </a:p>
      </dsp:txBody>
      <dsp:txXfrm>
        <a:off x="421771" y="2248026"/>
        <a:ext cx="3252028" cy="476746"/>
      </dsp:txXfrm>
    </dsp:sp>
    <dsp:sp modelId="{DBF9ECB2-DB03-4318-83A4-67BADA22CB86}">
      <dsp:nvSpPr>
        <dsp:cNvPr id="0" name=""/>
        <dsp:cNvSpPr/>
      </dsp:nvSpPr>
      <dsp:spPr>
        <a:xfrm rot="5400000">
          <a:off x="7128766" y="-59936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Complete end-to-end WLAN management from a central console not possible</a:t>
          </a:r>
          <a:endParaRPr lang="en-IN" sz="1500" kern="1200" dirty="0">
            <a:solidFill>
              <a:schemeClr val="tx1"/>
            </a:solidFill>
            <a:latin typeface="Arial Nova" panose="020B0504020202020204" pitchFamily="34" charset="0"/>
          </a:endParaRPr>
        </a:p>
      </dsp:txBody>
      <dsp:txXfrm rot="-5400000">
        <a:off x="3699590" y="2850447"/>
        <a:ext cx="7260382" cy="381396"/>
      </dsp:txXfrm>
    </dsp:sp>
    <dsp:sp modelId="{231B4594-76CC-4495-814E-76E10F79DF3E}">
      <dsp:nvSpPr>
        <dsp:cNvPr id="0" name=""/>
        <dsp:cNvSpPr/>
      </dsp:nvSpPr>
      <dsp:spPr>
        <a:xfrm>
          <a:off x="395980" y="277698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Management</a:t>
          </a:r>
          <a:endParaRPr lang="en-IN" sz="2000" b="1" kern="1200" dirty="0">
            <a:solidFill>
              <a:schemeClr val="bg1"/>
            </a:solidFill>
            <a:latin typeface="Arial Nova" panose="020B0504020202020204" pitchFamily="34" charset="0"/>
            <a:ea typeface="+mn-ea"/>
            <a:cs typeface="+mn-cs"/>
          </a:endParaRPr>
        </a:p>
      </dsp:txBody>
      <dsp:txXfrm>
        <a:off x="421771" y="2802771"/>
        <a:ext cx="3252028" cy="476746"/>
      </dsp:txXfrm>
    </dsp:sp>
    <dsp:sp modelId="{1C7DCA98-D470-421C-AD26-6534ADA06E31}">
      <dsp:nvSpPr>
        <dsp:cNvPr id="0" name=""/>
        <dsp:cNvSpPr/>
      </dsp:nvSpPr>
      <dsp:spPr>
        <a:xfrm rot="5400000">
          <a:off x="7128766" y="-44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Multiple authentication modes at the same time were not available</a:t>
          </a:r>
          <a:endParaRPr lang="en-IN" sz="1500" kern="1200" dirty="0">
            <a:solidFill>
              <a:schemeClr val="tx1"/>
            </a:solidFill>
            <a:latin typeface="Arial Nova" panose="020B0504020202020204" pitchFamily="34" charset="0"/>
          </a:endParaRPr>
        </a:p>
      </dsp:txBody>
      <dsp:txXfrm rot="-5400000">
        <a:off x="3699590" y="3405192"/>
        <a:ext cx="7260382" cy="381396"/>
      </dsp:txXfrm>
    </dsp:sp>
    <dsp:sp modelId="{8F5937EE-2A4E-4570-87B1-6607BDB80D97}">
      <dsp:nvSpPr>
        <dsp:cNvPr id="0" name=""/>
        <dsp:cNvSpPr/>
      </dsp:nvSpPr>
      <dsp:spPr>
        <a:xfrm>
          <a:off x="395980" y="333172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Authentication</a:t>
          </a:r>
          <a:r>
            <a:rPr lang="en-IN" sz="2800" b="1" kern="1200">
              <a:solidFill>
                <a:schemeClr val="bg1"/>
              </a:solidFill>
              <a:latin typeface="Arial Nova" panose="020B0504020202020204" pitchFamily="34" charset="0"/>
            </a:rPr>
            <a:t>	</a:t>
          </a:r>
          <a:endParaRPr lang="en-IN" sz="2800" b="1" kern="1200" dirty="0">
            <a:solidFill>
              <a:schemeClr val="bg1"/>
            </a:solidFill>
            <a:latin typeface="Arial Nova" panose="020B0504020202020204" pitchFamily="34" charset="0"/>
          </a:endParaRPr>
        </a:p>
      </dsp:txBody>
      <dsp:txXfrm>
        <a:off x="421771" y="3357516"/>
        <a:ext cx="3252028" cy="476746"/>
      </dsp:txXfrm>
    </dsp:sp>
    <dsp:sp modelId="{879BEB5F-13E1-4A44-A8FB-1AB6F6854265}">
      <dsp:nvSpPr>
        <dsp:cNvPr id="0" name=""/>
        <dsp:cNvSpPr/>
      </dsp:nvSpPr>
      <dsp:spPr>
        <a:xfrm rot="5400000">
          <a:off x="7128766" y="51012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No Controlled Internet access to guest users with OTP based authentication</a:t>
          </a:r>
          <a:endParaRPr lang="en-IN" sz="1500" kern="1200" dirty="0">
            <a:solidFill>
              <a:schemeClr val="tx1"/>
            </a:solidFill>
            <a:latin typeface="Arial Nova" panose="020B0504020202020204" pitchFamily="34" charset="0"/>
          </a:endParaRPr>
        </a:p>
      </dsp:txBody>
      <dsp:txXfrm rot="-5400000">
        <a:off x="3699590" y="3959937"/>
        <a:ext cx="7260382" cy="381396"/>
      </dsp:txXfrm>
    </dsp:sp>
    <dsp:sp modelId="{25B6F008-E9D2-4FED-9517-CB2273A6CC0B}">
      <dsp:nvSpPr>
        <dsp:cNvPr id="0" name=""/>
        <dsp:cNvSpPr/>
      </dsp:nvSpPr>
      <dsp:spPr>
        <a:xfrm>
          <a:off x="395980" y="388647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Guest</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Access</a:t>
          </a:r>
          <a:endParaRPr lang="en-IN" sz="2000" b="1" kern="1200" dirty="0">
            <a:solidFill>
              <a:schemeClr val="bg1"/>
            </a:solidFill>
            <a:latin typeface="Arial Nova" panose="020B0504020202020204" pitchFamily="34" charset="0"/>
            <a:ea typeface="+mn-ea"/>
            <a:cs typeface="+mn-cs"/>
          </a:endParaRPr>
        </a:p>
      </dsp:txBody>
      <dsp:txXfrm>
        <a:off x="421771" y="3912261"/>
        <a:ext cx="3252028" cy="476746"/>
      </dsp:txXfrm>
    </dsp:sp>
    <dsp:sp modelId="{F3983482-4DBC-47BC-909C-48C41B04B38C}">
      <dsp:nvSpPr>
        <dsp:cNvPr id="0" name=""/>
        <dsp:cNvSpPr/>
      </dsp:nvSpPr>
      <dsp:spPr>
        <a:xfrm rot="5400000">
          <a:off x="7128766" y="1064872"/>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a:solidFill>
                <a:schemeClr val="tx1"/>
              </a:solidFill>
              <a:latin typeface="Arial Nova" panose="020B0504020202020204" pitchFamily="34" charset="0"/>
            </a:rPr>
            <a:t>Poor end user experience resulted in Wi-Fi not being the preferred network</a:t>
          </a:r>
          <a:endParaRPr lang="en-IN" sz="1500" kern="1200" dirty="0">
            <a:solidFill>
              <a:schemeClr val="tx1"/>
            </a:solidFill>
            <a:latin typeface="Arial Nova" panose="020B0504020202020204" pitchFamily="34" charset="0"/>
          </a:endParaRPr>
        </a:p>
      </dsp:txBody>
      <dsp:txXfrm rot="-5400000">
        <a:off x="3699590" y="4514682"/>
        <a:ext cx="7260382" cy="381396"/>
      </dsp:txXfrm>
    </dsp:sp>
    <dsp:sp modelId="{A304BC76-C79A-4DEC-979A-F278BD176713}">
      <dsp:nvSpPr>
        <dsp:cNvPr id="0" name=""/>
        <dsp:cNvSpPr/>
      </dsp:nvSpPr>
      <dsp:spPr>
        <a:xfrm>
          <a:off x="395980" y="4441215"/>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890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User</a:t>
          </a:r>
          <a:r>
            <a:rPr lang="en-IN" sz="2800" b="1" kern="1200">
              <a:solidFill>
                <a:schemeClr val="bg1"/>
              </a:solidFill>
              <a:latin typeface="Arial Nova" panose="020B0504020202020204" pitchFamily="34" charset="0"/>
            </a:rPr>
            <a:t> </a:t>
          </a:r>
          <a:r>
            <a:rPr lang="en-IN" sz="2000" b="1" kern="1200">
              <a:solidFill>
                <a:schemeClr val="bg1"/>
              </a:solidFill>
              <a:latin typeface="Arial Nova" panose="020B0504020202020204" pitchFamily="34" charset="0"/>
              <a:ea typeface="+mn-ea"/>
              <a:cs typeface="+mn-cs"/>
            </a:rPr>
            <a:t>experience</a:t>
          </a:r>
          <a:endParaRPr lang="en-IN" sz="2000" b="1" kern="1200" dirty="0">
            <a:solidFill>
              <a:schemeClr val="bg1"/>
            </a:solidFill>
            <a:latin typeface="Arial Nova" panose="020B0504020202020204" pitchFamily="34" charset="0"/>
            <a:ea typeface="+mn-ea"/>
            <a:cs typeface="+mn-cs"/>
          </a:endParaRPr>
        </a:p>
      </dsp:txBody>
      <dsp:txXfrm>
        <a:off x="421771" y="4467006"/>
        <a:ext cx="3252028" cy="476746"/>
      </dsp:txXfrm>
    </dsp:sp>
    <dsp:sp modelId="{90F1A8FD-6983-4DA6-BDFD-AF58439D7AC3}">
      <dsp:nvSpPr>
        <dsp:cNvPr id="0" name=""/>
        <dsp:cNvSpPr/>
      </dsp:nvSpPr>
      <dsp:spPr>
        <a:xfrm rot="5400000">
          <a:off x="7128766" y="1619617"/>
          <a:ext cx="422662" cy="7281015"/>
        </a:xfrm>
        <a:prstGeom prst="round2SameRect">
          <a:avLst/>
        </a:prstGeom>
        <a:solidFill>
          <a:schemeClr val="accen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100000"/>
            </a:lnSpc>
            <a:spcBef>
              <a:spcPct val="0"/>
            </a:spcBef>
            <a:spcAft>
              <a:spcPts val="600"/>
            </a:spcAft>
            <a:buChar char="•"/>
          </a:pPr>
          <a:r>
            <a:rPr lang="en-IN" sz="1500" kern="1200" dirty="0">
              <a:solidFill>
                <a:schemeClr val="tx1"/>
              </a:solidFill>
              <a:latin typeface="Arial Nova" panose="020B0504020202020204" pitchFamily="34" charset="0"/>
            </a:rPr>
            <a:t>There was no accountability &amp; SLA on the Wi-Fi provider</a:t>
          </a:r>
        </a:p>
      </dsp:txBody>
      <dsp:txXfrm rot="-5400000">
        <a:off x="3699590" y="5069427"/>
        <a:ext cx="7260382" cy="381396"/>
      </dsp:txXfrm>
    </dsp:sp>
    <dsp:sp modelId="{6FED3FA4-47EE-47B6-897A-C4B383FBFE00}">
      <dsp:nvSpPr>
        <dsp:cNvPr id="0" name=""/>
        <dsp:cNvSpPr/>
      </dsp:nvSpPr>
      <dsp:spPr>
        <a:xfrm>
          <a:off x="395980" y="4995960"/>
          <a:ext cx="3303610" cy="528328"/>
        </a:xfrm>
        <a:prstGeom prst="roundRect">
          <a:avLst/>
        </a:prstGeom>
        <a:solidFill>
          <a:schemeClr val="accent4">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l" defTabSz="800100">
            <a:lnSpc>
              <a:spcPct val="100000"/>
            </a:lnSpc>
            <a:spcBef>
              <a:spcPct val="0"/>
            </a:spcBef>
            <a:spcAft>
              <a:spcPts val="600"/>
            </a:spcAft>
            <a:buNone/>
          </a:pPr>
          <a:r>
            <a:rPr lang="en-IN" sz="2000" b="1" kern="1200">
              <a:solidFill>
                <a:schemeClr val="bg1"/>
              </a:solidFill>
              <a:latin typeface="Arial Nova" panose="020B0504020202020204" pitchFamily="34" charset="0"/>
              <a:ea typeface="+mn-ea"/>
              <a:cs typeface="+mn-cs"/>
            </a:rPr>
            <a:t>SLA</a:t>
          </a:r>
          <a:endParaRPr lang="en-IN" sz="2000" b="1" kern="1200" dirty="0">
            <a:solidFill>
              <a:schemeClr val="bg1"/>
            </a:solidFill>
            <a:latin typeface="Arial Nova" panose="020B0504020202020204" pitchFamily="34" charset="0"/>
            <a:ea typeface="+mn-ea"/>
            <a:cs typeface="+mn-cs"/>
          </a:endParaRPr>
        </a:p>
      </dsp:txBody>
      <dsp:txXfrm>
        <a:off x="421771" y="5021751"/>
        <a:ext cx="3252028" cy="47674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63717-7762-4D57-8A98-28B0FAD887B3}">
      <dsp:nvSpPr>
        <dsp:cNvPr id="0" name=""/>
        <dsp:cNvSpPr/>
      </dsp:nvSpPr>
      <dsp:spPr>
        <a:xfrm>
          <a:off x="4249"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US" sz="1800" b="1" kern="1200" dirty="0">
              <a:latin typeface="Arial Nova" panose="020B0504020202020204" pitchFamily="34" charset="0"/>
              <a:ea typeface="Geneva" panose="020B0503030404040204" pitchFamily="34" charset="0"/>
              <a:cs typeface="Calibri" panose="020F0502020204030204" pitchFamily="34" charset="0"/>
            </a:rPr>
            <a:t>IoT building block</a:t>
          </a:r>
        </a:p>
      </dsp:txBody>
      <dsp:txXfrm>
        <a:off x="4249" y="805025"/>
        <a:ext cx="2555223" cy="1022089"/>
      </dsp:txXfrm>
    </dsp:sp>
    <dsp:sp modelId="{6A9DF707-166E-464B-A11E-17D68346426A}">
      <dsp:nvSpPr>
        <dsp:cNvPr id="0" name=""/>
        <dsp:cNvSpPr/>
      </dsp:nvSpPr>
      <dsp:spPr>
        <a:xfrm>
          <a:off x="4249"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dirty="0">
              <a:latin typeface="Segoe UI" panose="020B0502040204020203" pitchFamily="34" charset="0"/>
              <a:cs typeface="Segoe UI" panose="020B0502040204020203" pitchFamily="34" charset="0"/>
            </a:rPr>
            <a:t>Wi-Fi, the foundation technology for the  IoT apps, is reinforcing its position with Wi-Fi 6 and Wi-Fi 6E, which employ OFDMA to improve performance in dense environments.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Target wake time (TWT) technology, reduces battery consumption &amp; makes Wi-Fi a suitable choice for sensor-based devices.</a:t>
          </a:r>
          <a:endParaRPr lang="en-IN" sz="1400" b="0" kern="1200" dirty="0">
            <a:latin typeface="Segoe UI" panose="020B0502040204020203" pitchFamily="34" charset="0"/>
            <a:cs typeface="Segoe UI" panose="020B0502040204020203" pitchFamily="34" charset="0"/>
          </a:endParaRPr>
        </a:p>
      </dsp:txBody>
      <dsp:txXfrm>
        <a:off x="4249" y="1827114"/>
        <a:ext cx="2555223" cy="3903569"/>
      </dsp:txXfrm>
    </dsp:sp>
    <dsp:sp modelId="{6F537E2D-AEE7-4769-AA72-D5C0F6EE08CD}">
      <dsp:nvSpPr>
        <dsp:cNvPr id="0" name=""/>
        <dsp:cNvSpPr/>
      </dsp:nvSpPr>
      <dsp:spPr>
        <a:xfrm>
          <a:off x="2917203"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rtlCol="0" anchor="ctr" anchorCtr="0">
          <a:noAutofit/>
        </a:bodyPr>
        <a:lstStyle/>
        <a:p>
          <a:pPr marL="0" lvl="0" indent="0" algn="ctr" defTabSz="1218928" rtl="0" eaLnBrk="1" latinLnBrk="0" hangingPunct="1">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Wi-Fi 6 in enterprises</a:t>
          </a:r>
        </a:p>
      </dsp:txBody>
      <dsp:txXfrm>
        <a:off x="2917203" y="805025"/>
        <a:ext cx="2555223" cy="1022089"/>
      </dsp:txXfrm>
    </dsp:sp>
    <dsp:sp modelId="{1BDA37BC-BBCD-457E-80D5-34446C287BD1}">
      <dsp:nvSpPr>
        <dsp:cNvPr id="0" name=""/>
        <dsp:cNvSpPr/>
      </dsp:nvSpPr>
      <dsp:spPr>
        <a:xfrm>
          <a:off x="2917203"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dirty="0">
              <a:latin typeface="Segoe UI" panose="020B0502040204020203" pitchFamily="34" charset="0"/>
              <a:cs typeface="Segoe UI" panose="020B0502040204020203" pitchFamily="34" charset="0"/>
            </a:rPr>
            <a:t>Wi-Fi 6 offers improved performance &amp; enables QoS for critical apps.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It increases the number of devices that can simultaneously connect to a single Wi-Fi AP &amp; adds features to improve battery life of IoT devices</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Wi-Fi 6 is designed to better serve densely populated zones, such as stadiums, hotels and convention centers</a:t>
          </a:r>
          <a:endParaRPr lang="en-IN" sz="1400" b="0" kern="1200" dirty="0">
            <a:latin typeface="Segoe UI" panose="020B0502040204020203" pitchFamily="34" charset="0"/>
            <a:cs typeface="Segoe UI" panose="020B0502040204020203" pitchFamily="34" charset="0"/>
          </a:endParaRPr>
        </a:p>
      </dsp:txBody>
      <dsp:txXfrm>
        <a:off x="2917203" y="1827114"/>
        <a:ext cx="2555223" cy="3903569"/>
      </dsp:txXfrm>
    </dsp:sp>
    <dsp:sp modelId="{8ABEDC7A-C214-4287-AFBE-7920C4166519}">
      <dsp:nvSpPr>
        <dsp:cNvPr id="0" name=""/>
        <dsp:cNvSpPr/>
      </dsp:nvSpPr>
      <dsp:spPr>
        <a:xfrm>
          <a:off x="5830158"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Network optimization</a:t>
          </a:r>
        </a:p>
      </dsp:txBody>
      <dsp:txXfrm>
        <a:off x="5830158" y="805025"/>
        <a:ext cx="2555223" cy="1022089"/>
      </dsp:txXfrm>
    </dsp:sp>
    <dsp:sp modelId="{B409F37D-E27B-410C-9A23-9A81E23F7519}">
      <dsp:nvSpPr>
        <dsp:cNvPr id="0" name=""/>
        <dsp:cNvSpPr/>
      </dsp:nvSpPr>
      <dsp:spPr>
        <a:xfrm>
          <a:off x="5830158"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The growing use of video conferencing, voice-over-IP services, X Reality (XR) applications, and high definition (HD) streaming in enterprise environments has placed new strains on Wi-Fi networks. </a:t>
          </a:r>
          <a:endParaRPr lang="en-IN" sz="1400" b="0" kern="1200" dirty="0">
            <a:latin typeface="Segoe UI" panose="020B0502040204020203" pitchFamily="34" charset="0"/>
            <a:ea typeface="+mn-ea"/>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ea typeface="+mn-ea"/>
              <a:cs typeface="Segoe UI" panose="020B0502040204020203" pitchFamily="34" charset="0"/>
            </a:rPr>
            <a:t>That inevitably calls for a new level of network optimization that OEMs are working on perfecting</a:t>
          </a:r>
          <a:endParaRPr lang="en-IN" sz="1400" b="0" kern="1200" dirty="0">
            <a:latin typeface="Segoe UI" panose="020B0502040204020203" pitchFamily="34" charset="0"/>
            <a:ea typeface="+mn-ea"/>
            <a:cs typeface="Segoe UI" panose="020B0502040204020203" pitchFamily="34" charset="0"/>
          </a:endParaRPr>
        </a:p>
      </dsp:txBody>
      <dsp:txXfrm>
        <a:off x="5830158" y="1827114"/>
        <a:ext cx="2555223" cy="3903569"/>
      </dsp:txXfrm>
    </dsp:sp>
    <dsp:sp modelId="{9C117DEB-83A5-409B-B709-5EDEC14885F1}">
      <dsp:nvSpPr>
        <dsp:cNvPr id="0" name=""/>
        <dsp:cNvSpPr/>
      </dsp:nvSpPr>
      <dsp:spPr>
        <a:xfrm>
          <a:off x="8743112" y="805025"/>
          <a:ext cx="2555223" cy="1022089"/>
        </a:xfrm>
        <a:prstGeom prst="rect">
          <a:avLst/>
        </a:prstGeom>
        <a:solidFill>
          <a:schemeClr val="tx2">
            <a:lumMod val="20000"/>
            <a:lumOff val="8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IN" sz="1800" b="1" kern="1200" dirty="0">
              <a:latin typeface="Arial Nova" panose="020B0504020202020204" pitchFamily="34" charset="0"/>
              <a:ea typeface="Geneva" panose="020B0503030404040204" pitchFamily="34" charset="0"/>
              <a:cs typeface="Calibri" panose="020F0502020204030204" pitchFamily="34" charset="0"/>
            </a:rPr>
            <a:t>Mobile edge computing </a:t>
          </a:r>
        </a:p>
      </dsp:txBody>
      <dsp:txXfrm>
        <a:off x="8743112" y="805025"/>
        <a:ext cx="2555223" cy="1022089"/>
      </dsp:txXfrm>
    </dsp:sp>
    <dsp:sp modelId="{E0A4A642-7EDC-4BE9-BEC7-570F2D5768F0}">
      <dsp:nvSpPr>
        <dsp:cNvPr id="0" name=""/>
        <dsp:cNvSpPr/>
      </dsp:nvSpPr>
      <dsp:spPr>
        <a:xfrm>
          <a:off x="8743112" y="1827114"/>
          <a:ext cx="2555223" cy="3903569"/>
        </a:xfrm>
        <a:prstGeom prst="rect">
          <a:avLst/>
        </a:prstGeom>
        <a:solidFill>
          <a:schemeClr val="lt1">
            <a:alpha val="90000"/>
            <a:tint val="40000"/>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44000" tIns="144000" rIns="144000" bIns="144000" numCol="1" spcCol="1270" anchor="t" anchorCtr="0">
          <a:noAutofit/>
        </a:bodyPr>
        <a:lstStyle/>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Primary driver for edge computing is growth of IoT apps with large data sets and low latency req. </a:t>
          </a:r>
          <a:endParaRPr lang="en-IN" sz="1400" b="0" kern="1200" dirty="0">
            <a:latin typeface="Segoe UI" panose="020B0502040204020203" pitchFamily="34" charset="0"/>
            <a:cs typeface="Segoe UI" panose="020B0502040204020203" pitchFamily="34" charset="0"/>
          </a:endParaRPr>
        </a:p>
        <a:p>
          <a:pPr marL="114300" lvl="1" indent="-114300" algn="l" defTabSz="622300">
            <a:lnSpc>
              <a:spcPct val="100000"/>
            </a:lnSpc>
            <a:spcBef>
              <a:spcPct val="0"/>
            </a:spcBef>
            <a:spcAft>
              <a:spcPts val="1200"/>
            </a:spcAft>
            <a:buChar char="•"/>
          </a:pPr>
          <a:r>
            <a:rPr lang="en-US" sz="1400" b="0" kern="1200">
              <a:latin typeface="Segoe UI" panose="020B0502040204020203" pitchFamily="34" charset="0"/>
              <a:cs typeface="Segoe UI" panose="020B0502040204020203" pitchFamily="34" charset="0"/>
            </a:rPr>
            <a:t>Leading use cases for edge computing include smart grid, oil and gas monitoring, traffic management, remote video processing, and mfg. monitoring and analytics.</a:t>
          </a:r>
          <a:endParaRPr lang="en-IN" sz="1400" b="0" kern="1200" dirty="0">
            <a:latin typeface="Segoe UI" panose="020B0502040204020203" pitchFamily="34" charset="0"/>
            <a:cs typeface="Segoe UI" panose="020B0502040204020203" pitchFamily="34" charset="0"/>
          </a:endParaRPr>
        </a:p>
      </dsp:txBody>
      <dsp:txXfrm>
        <a:off x="8743112" y="1827114"/>
        <a:ext cx="2555223" cy="39035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6154C7-01C9-4ED8-BA5A-F178A6DF7B49}">
      <dsp:nvSpPr>
        <dsp:cNvPr id="0" name=""/>
        <dsp:cNvSpPr/>
      </dsp:nvSpPr>
      <dsp:spPr>
        <a:xfrm>
          <a:off x="0" y="0"/>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Arial Nova" panose="020B0504020202020204" pitchFamily="34" charset="0"/>
            </a:rPr>
            <a:t>Deployment of Wireless Access Points</a:t>
          </a:r>
          <a:endParaRPr lang="en-IN" sz="1600" b="1" kern="1200" dirty="0">
            <a:latin typeface="Arial Nova" panose="020B0504020202020204" pitchFamily="34" charset="0"/>
          </a:endParaRPr>
        </a:p>
        <a:p>
          <a:pPr marL="171450" lvl="1" indent="-171450" algn="l" defTabSz="711200">
            <a:lnSpc>
              <a:spcPct val="90000"/>
            </a:lnSpc>
            <a:spcBef>
              <a:spcPct val="0"/>
            </a:spcBef>
            <a:spcAft>
              <a:spcPct val="15000"/>
            </a:spcAft>
            <a:buChar char="•"/>
          </a:pPr>
          <a:r>
            <a:rPr lang="en-US" sz="1600" kern="1200" dirty="0">
              <a:latin typeface="Arial Nova" panose="020B0504020202020204" pitchFamily="34" charset="0"/>
            </a:rPr>
            <a:t>Hardware at customer site &amp; management platform at Sify DC</a:t>
          </a:r>
          <a:endParaRPr lang="en-IN" sz="1600" kern="1200" dirty="0">
            <a:latin typeface="Arial Nova" panose="020B0504020202020204" pitchFamily="34" charset="0"/>
          </a:endParaRPr>
        </a:p>
        <a:p>
          <a:pPr marL="171450" lvl="1" indent="-171450" algn="l" defTabSz="711200">
            <a:lnSpc>
              <a:spcPct val="90000"/>
            </a:lnSpc>
            <a:spcBef>
              <a:spcPct val="0"/>
            </a:spcBef>
            <a:spcAft>
              <a:spcPct val="15000"/>
            </a:spcAft>
            <a:buChar char="•"/>
          </a:pPr>
          <a:r>
            <a:rPr lang="en-US" sz="1600" kern="1200" dirty="0">
              <a:latin typeface="Arial Nova" panose="020B0504020202020204" pitchFamily="34" charset="0"/>
            </a:rPr>
            <a:t>Includes PoE Injectors/Switches &amp; passive cabling</a:t>
          </a:r>
          <a:endParaRPr lang="en-IN" sz="1600" kern="1200" dirty="0">
            <a:latin typeface="Arial Nova" panose="020B0504020202020204" pitchFamily="34" charset="0"/>
          </a:endParaRPr>
        </a:p>
      </dsp:txBody>
      <dsp:txXfrm>
        <a:off x="1822030" y="0"/>
        <a:ext cx="6854766" cy="866714"/>
      </dsp:txXfrm>
    </dsp:sp>
    <dsp:sp modelId="{AA249D85-3ED3-41DF-827D-D9DAA2ED4E84}">
      <dsp:nvSpPr>
        <dsp:cNvPr id="0" name=""/>
        <dsp:cNvSpPr/>
      </dsp:nvSpPr>
      <dsp:spPr>
        <a:xfrm>
          <a:off x="86732" y="86172"/>
          <a:ext cx="1735237" cy="694369"/>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7249" t="-19061" r="17249" b="-19061"/>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E8B854DF-5FAD-4A33-8FFF-F4E4EF1DC1DA}">
      <dsp:nvSpPr>
        <dsp:cNvPr id="0" name=""/>
        <dsp:cNvSpPr/>
      </dsp:nvSpPr>
      <dsp:spPr>
        <a:xfrm>
          <a:off x="0" y="953385"/>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Configuration of Wireless SSIDs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SSIDs can be configured as per customer’s requirement</a:t>
          </a:r>
        </a:p>
      </dsp:txBody>
      <dsp:txXfrm>
        <a:off x="1822030" y="953385"/>
        <a:ext cx="6854766" cy="866714"/>
      </dsp:txXfrm>
    </dsp:sp>
    <dsp:sp modelId="{B71A3565-42B6-428D-B3C6-1B9E56ADAFB7}">
      <dsp:nvSpPr>
        <dsp:cNvPr id="0" name=""/>
        <dsp:cNvSpPr/>
      </dsp:nvSpPr>
      <dsp:spPr>
        <a:xfrm>
          <a:off x="86671" y="1040057"/>
          <a:ext cx="1735359" cy="693371"/>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3C5AB295-2FDF-464F-B526-AD219299A5E0}">
      <dsp:nvSpPr>
        <dsp:cNvPr id="0" name=""/>
        <dsp:cNvSpPr/>
      </dsp:nvSpPr>
      <dsp:spPr>
        <a:xfrm>
          <a:off x="0" y="1906771"/>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Build Customized Home Page</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Captive portal customized for customer</a:t>
          </a:r>
        </a:p>
        <a:p>
          <a:pPr marL="171450" lvl="1" indent="-171450" algn="l" defTabSz="711200">
            <a:lnSpc>
              <a:spcPct val="90000"/>
            </a:lnSpc>
            <a:spcBef>
              <a:spcPct val="0"/>
            </a:spcBef>
            <a:spcAft>
              <a:spcPct val="15000"/>
            </a:spcAft>
            <a:buChar char="•"/>
          </a:pPr>
          <a:r>
            <a:rPr lang="en-IN" sz="1600" kern="1200">
              <a:latin typeface="Arial Nova" panose="020B0504020202020204" pitchFamily="34" charset="0"/>
            </a:rPr>
            <a:t>Will be used to login to the wireless network</a:t>
          </a:r>
        </a:p>
      </dsp:txBody>
      <dsp:txXfrm>
        <a:off x="1822030" y="1906771"/>
        <a:ext cx="6854766" cy="866714"/>
      </dsp:txXfrm>
    </dsp:sp>
    <dsp:sp modelId="{696F7AA3-BD42-4657-8BF7-42D8CBBFF67C}">
      <dsp:nvSpPr>
        <dsp:cNvPr id="0" name=""/>
        <dsp:cNvSpPr/>
      </dsp:nvSpPr>
      <dsp:spPr>
        <a:xfrm>
          <a:off x="86671" y="1993442"/>
          <a:ext cx="1735359" cy="693371"/>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BD5231F6-96BB-41AA-BB5A-BE2AE632CF4D}">
      <dsp:nvSpPr>
        <dsp:cNvPr id="0" name=""/>
        <dsp:cNvSpPr/>
      </dsp:nvSpPr>
      <dsp:spPr>
        <a:xfrm>
          <a:off x="0" y="2860156"/>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Provide Multiple Access Methods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OTP, Username-Password, AD Based etc.</a:t>
          </a:r>
        </a:p>
      </dsp:txBody>
      <dsp:txXfrm>
        <a:off x="1822030" y="2860156"/>
        <a:ext cx="6854766" cy="866714"/>
      </dsp:txXfrm>
    </dsp:sp>
    <dsp:sp modelId="{E217BD41-75F4-48A4-B72E-C8DB2C87CD71}">
      <dsp:nvSpPr>
        <dsp:cNvPr id="0" name=""/>
        <dsp:cNvSpPr/>
      </dsp:nvSpPr>
      <dsp:spPr>
        <a:xfrm>
          <a:off x="86671" y="2946828"/>
          <a:ext cx="1735359" cy="693371"/>
        </a:xfrm>
        <a:prstGeom prst="roundRect">
          <a:avLst>
            <a:gd name="adj" fmla="val 10000"/>
          </a:avLst>
        </a:prstGeom>
        <a:blipFill dpi="0"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24F1802A-289F-4861-8F09-68DB25D4D345}">
      <dsp:nvSpPr>
        <dsp:cNvPr id="0" name=""/>
        <dsp:cNvSpPr/>
      </dsp:nvSpPr>
      <dsp:spPr>
        <a:xfrm>
          <a:off x="0" y="3813542"/>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Provide Metrics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To customer’s IT team on internet usage by guests/ users</a:t>
          </a:r>
        </a:p>
      </dsp:txBody>
      <dsp:txXfrm>
        <a:off x="1822030" y="3813542"/>
        <a:ext cx="6854766" cy="866714"/>
      </dsp:txXfrm>
    </dsp:sp>
    <dsp:sp modelId="{CDA626C2-F9C8-49ED-A22B-41C2507990EA}">
      <dsp:nvSpPr>
        <dsp:cNvPr id="0" name=""/>
        <dsp:cNvSpPr/>
      </dsp:nvSpPr>
      <dsp:spPr>
        <a:xfrm>
          <a:off x="86671" y="3900213"/>
          <a:ext cx="1735359" cy="693371"/>
        </a:xfrm>
        <a:prstGeom prst="roundRect">
          <a:avLst>
            <a:gd name="adj" fmla="val 10000"/>
          </a:avLst>
        </a:prstGeom>
        <a:blipFill dpi="0" rotWithShape="1">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l="22709" t="-5329" r="22709" b="-5329"/>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AC5FB6E4-8773-45C3-A162-BBB842CA8F60}">
      <dsp:nvSpPr>
        <dsp:cNvPr id="0" name=""/>
        <dsp:cNvSpPr/>
      </dsp:nvSpPr>
      <dsp:spPr>
        <a:xfrm>
          <a:off x="0" y="4766928"/>
          <a:ext cx="8676797" cy="86671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IN" sz="1600" b="1" kern="1200" dirty="0">
              <a:latin typeface="Arial Nova" panose="020B0504020202020204" pitchFamily="34" charset="0"/>
            </a:rPr>
            <a:t>Install Internet Links</a:t>
          </a:r>
        </a:p>
        <a:p>
          <a:pPr marL="171450" lvl="1" indent="-171450" algn="l" defTabSz="711200">
            <a:lnSpc>
              <a:spcPct val="90000"/>
            </a:lnSpc>
            <a:spcBef>
              <a:spcPct val="0"/>
            </a:spcBef>
            <a:spcAft>
              <a:spcPct val="15000"/>
            </a:spcAft>
            <a:buChar char="•"/>
          </a:pPr>
          <a:r>
            <a:rPr lang="en-IN" sz="1600" kern="1200" dirty="0">
              <a:latin typeface="Arial Nova" panose="020B0504020202020204" pitchFamily="34" charset="0"/>
            </a:rPr>
            <a:t>Of required capacity</a:t>
          </a:r>
        </a:p>
        <a:p>
          <a:pPr marL="171450" lvl="1" indent="-171450" algn="l" defTabSz="711200">
            <a:lnSpc>
              <a:spcPct val="90000"/>
            </a:lnSpc>
            <a:spcBef>
              <a:spcPct val="0"/>
            </a:spcBef>
            <a:spcAft>
              <a:spcPct val="15000"/>
            </a:spcAft>
            <a:buChar char="•"/>
          </a:pPr>
          <a:r>
            <a:rPr lang="en-IN" sz="1600" kern="1200">
              <a:latin typeface="Arial Nova" panose="020B0504020202020204" pitchFamily="34" charset="0"/>
            </a:rPr>
            <a:t>Based on number of users who will be accessing the wireless network</a:t>
          </a:r>
        </a:p>
      </dsp:txBody>
      <dsp:txXfrm>
        <a:off x="1822030" y="4766928"/>
        <a:ext cx="6854766" cy="866714"/>
      </dsp:txXfrm>
    </dsp:sp>
    <dsp:sp modelId="{0DD86D48-588A-41F6-A742-40E72BDBBCAE}">
      <dsp:nvSpPr>
        <dsp:cNvPr id="0" name=""/>
        <dsp:cNvSpPr/>
      </dsp:nvSpPr>
      <dsp:spPr>
        <a:xfrm>
          <a:off x="86671" y="4853599"/>
          <a:ext cx="1735359" cy="693371"/>
        </a:xfrm>
        <a:prstGeom prst="roundRect">
          <a:avLst>
            <a:gd name="adj" fmla="val 10000"/>
          </a:avLst>
        </a:prstGeom>
        <a:blipFill dpi="0" rotWithShape="1">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l="17251" t="-19160" r="17251" b="-19160"/>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6999E3-F640-4CE3-8B4A-7746297FB100}">
      <dsp:nvSpPr>
        <dsp:cNvPr id="0" name=""/>
        <dsp:cNvSpPr/>
      </dsp:nvSpPr>
      <dsp:spPr>
        <a:xfrm>
          <a:off x="1177" y="2171"/>
          <a:ext cx="10260909" cy="1459462"/>
        </a:xfrm>
        <a:prstGeom prst="roundRect">
          <a:avLst>
            <a:gd name="adj" fmla="val 10000"/>
          </a:avLst>
        </a:prstGeom>
        <a:solidFill>
          <a:schemeClr val="tx2">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3840" tIns="243840" rIns="243840" bIns="243840" numCol="1" spcCol="1270" anchor="ctr" anchorCtr="0">
          <a:noAutofit/>
        </a:bodyPr>
        <a:lstStyle/>
        <a:p>
          <a:pPr marL="0" lvl="0" indent="0" algn="ctr" defTabSz="2844800">
            <a:lnSpc>
              <a:spcPct val="90000"/>
            </a:lnSpc>
            <a:spcBef>
              <a:spcPct val="0"/>
            </a:spcBef>
            <a:spcAft>
              <a:spcPct val="35000"/>
            </a:spcAft>
            <a:buNone/>
          </a:pPr>
          <a:r>
            <a:rPr lang="en-US" sz="6400" kern="1200" dirty="0">
              <a:solidFill>
                <a:schemeClr val="bg1"/>
              </a:solidFill>
              <a:latin typeface="Arial Nova"/>
            </a:rPr>
            <a:t>Sify </a:t>
          </a:r>
          <a:r>
            <a:rPr lang="en-US" sz="6400" kern="1200" dirty="0" err="1">
              <a:solidFill>
                <a:schemeClr val="bg1"/>
              </a:solidFill>
              <a:latin typeface="Arial Nova"/>
            </a:rPr>
            <a:t>MWiFi</a:t>
          </a:r>
          <a:endParaRPr lang="en-IN" sz="6400" kern="1200" dirty="0" err="1">
            <a:solidFill>
              <a:schemeClr val="bg1"/>
            </a:solidFill>
            <a:latin typeface="Arial Nova"/>
          </a:endParaRPr>
        </a:p>
      </dsp:txBody>
      <dsp:txXfrm>
        <a:off x="43923" y="44917"/>
        <a:ext cx="10175417" cy="1373970"/>
      </dsp:txXfrm>
    </dsp:sp>
    <dsp:sp modelId="{753E94E8-4EBB-45F8-9B3A-968251EFEF14}">
      <dsp:nvSpPr>
        <dsp:cNvPr id="0" name=""/>
        <dsp:cNvSpPr/>
      </dsp:nvSpPr>
      <dsp:spPr>
        <a:xfrm>
          <a:off x="0" y="1638715"/>
          <a:ext cx="5061523"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solidFill>
                <a:schemeClr val="bg1"/>
              </a:solidFill>
              <a:latin typeface="Arial Nova" panose="020B0504020202020204" pitchFamily="34" charset="0"/>
            </a:rPr>
            <a:t>Aruba Enterprise</a:t>
          </a:r>
          <a:endParaRPr lang="en-IN" sz="4800" kern="1200" dirty="0">
            <a:solidFill>
              <a:schemeClr val="bg1"/>
            </a:solidFill>
            <a:latin typeface="Arial Nova" panose="020B0504020202020204" pitchFamily="34" charset="0"/>
          </a:endParaRPr>
        </a:p>
      </dsp:txBody>
      <dsp:txXfrm>
        <a:off x="42746" y="1681461"/>
        <a:ext cx="4976031" cy="1373970"/>
      </dsp:txXfrm>
    </dsp:sp>
    <dsp:sp modelId="{8FB5A76F-94B7-49BA-A715-7935D4AF8260}">
      <dsp:nvSpPr>
        <dsp:cNvPr id="0" name=""/>
        <dsp:cNvSpPr/>
      </dsp:nvSpPr>
      <dsp:spPr>
        <a:xfrm>
          <a:off x="1177"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Supports On-Prem, Hybrid &amp; Cloud models</a:t>
          </a:r>
          <a:endParaRPr lang="en-IN" sz="1800" kern="1200" dirty="0">
            <a:solidFill>
              <a:schemeClr val="bg1"/>
            </a:solidFill>
            <a:latin typeface="Arial Nova"/>
          </a:endParaRPr>
        </a:p>
      </dsp:txBody>
      <dsp:txXfrm>
        <a:off x="43923" y="3318005"/>
        <a:ext cx="1555728" cy="1373970"/>
      </dsp:txXfrm>
    </dsp:sp>
    <dsp:sp modelId="{2A34A4F8-41F1-409B-B81E-E514DD6A7E86}">
      <dsp:nvSpPr>
        <dsp:cNvPr id="0" name=""/>
        <dsp:cNvSpPr/>
      </dsp:nvSpPr>
      <dsp:spPr>
        <a:xfrm>
          <a:off x="1711329"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Compatible in multi-vendor environments</a:t>
          </a:r>
          <a:endParaRPr lang="en-IN" sz="1800" kern="1200" dirty="0">
            <a:solidFill>
              <a:schemeClr val="bg1"/>
            </a:solidFill>
            <a:latin typeface="Arial Nova"/>
          </a:endParaRPr>
        </a:p>
      </dsp:txBody>
      <dsp:txXfrm>
        <a:off x="1754075" y="3318005"/>
        <a:ext cx="1555728" cy="1373970"/>
      </dsp:txXfrm>
    </dsp:sp>
    <dsp:sp modelId="{D751B677-DEDD-44CC-9D86-04B3E9D5601F}">
      <dsp:nvSpPr>
        <dsp:cNvPr id="0" name=""/>
        <dsp:cNvSpPr/>
      </dsp:nvSpPr>
      <dsp:spPr>
        <a:xfrm>
          <a:off x="3421480" y="3275259"/>
          <a:ext cx="1641220" cy="1459462"/>
        </a:xfrm>
        <a:prstGeom prst="roundRect">
          <a:avLst>
            <a:gd name="adj" fmla="val 10000"/>
          </a:avLst>
        </a:prstGeom>
        <a:solidFill>
          <a:schemeClr val="accent6">
            <a:lumMod val="50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panose="020B0504020202020204" pitchFamily="34" charset="0"/>
            </a:rPr>
            <a:t>Supports Centralized &amp; Distributed Controllers</a:t>
          </a:r>
          <a:endParaRPr lang="en-IN" sz="1800" kern="1200" dirty="0">
            <a:solidFill>
              <a:schemeClr val="bg1"/>
            </a:solidFill>
            <a:latin typeface="Arial Nova" panose="020B0504020202020204" pitchFamily="34" charset="0"/>
          </a:endParaRPr>
        </a:p>
      </dsp:txBody>
      <dsp:txXfrm>
        <a:off x="3464226" y="3318005"/>
        <a:ext cx="1555728" cy="1373970"/>
      </dsp:txXfrm>
    </dsp:sp>
    <dsp:sp modelId="{826A07A9-518D-48CC-8967-6ADB6D7F987F}">
      <dsp:nvSpPr>
        <dsp:cNvPr id="0" name=""/>
        <dsp:cNvSpPr/>
      </dsp:nvSpPr>
      <dsp:spPr>
        <a:xfrm>
          <a:off x="5201741" y="1640887"/>
          <a:ext cx="5061523"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ctr" defTabSz="2133600">
            <a:lnSpc>
              <a:spcPct val="90000"/>
            </a:lnSpc>
            <a:spcBef>
              <a:spcPct val="0"/>
            </a:spcBef>
            <a:spcAft>
              <a:spcPct val="35000"/>
            </a:spcAft>
            <a:buNone/>
          </a:pPr>
          <a:r>
            <a:rPr lang="en-US" sz="4800" kern="1200" dirty="0">
              <a:solidFill>
                <a:schemeClr val="bg1"/>
              </a:solidFill>
              <a:latin typeface="Arial Nova"/>
            </a:rPr>
            <a:t>Cisco Meraki</a:t>
          </a:r>
          <a:endParaRPr lang="en-IN" sz="4800" kern="1200" dirty="0">
            <a:solidFill>
              <a:schemeClr val="bg1"/>
            </a:solidFill>
            <a:latin typeface="Arial Nova"/>
          </a:endParaRPr>
        </a:p>
      </dsp:txBody>
      <dsp:txXfrm>
        <a:off x="5244487" y="1683633"/>
        <a:ext cx="4976031" cy="1373970"/>
      </dsp:txXfrm>
    </dsp:sp>
    <dsp:sp modelId="{1F16C7BB-45C6-458E-A363-394612DD2244}">
      <dsp:nvSpPr>
        <dsp:cNvPr id="0" name=""/>
        <dsp:cNvSpPr/>
      </dsp:nvSpPr>
      <dsp:spPr>
        <a:xfrm>
          <a:off x="5203091" y="3277430"/>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Works on fully on Cloud model</a:t>
          </a:r>
          <a:endParaRPr lang="en-IN" sz="1800" kern="1200" dirty="0">
            <a:solidFill>
              <a:schemeClr val="bg1"/>
            </a:solidFill>
            <a:latin typeface="Arial Nova"/>
          </a:endParaRPr>
        </a:p>
      </dsp:txBody>
      <dsp:txXfrm>
        <a:off x="5245837" y="3320176"/>
        <a:ext cx="1555728" cy="1373970"/>
      </dsp:txXfrm>
    </dsp:sp>
    <dsp:sp modelId="{A0E137BD-55D3-4B68-AD50-BB129546D4E3}">
      <dsp:nvSpPr>
        <dsp:cNvPr id="0" name=""/>
        <dsp:cNvSpPr/>
      </dsp:nvSpPr>
      <dsp:spPr>
        <a:xfrm>
          <a:off x="6910715" y="3275259"/>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Optimized for the Cisco ecosystem</a:t>
          </a:r>
          <a:endParaRPr lang="en-IN" sz="1800" kern="1200" dirty="0">
            <a:solidFill>
              <a:schemeClr val="bg1"/>
            </a:solidFill>
            <a:latin typeface="Arial Nova"/>
          </a:endParaRPr>
        </a:p>
      </dsp:txBody>
      <dsp:txXfrm>
        <a:off x="6953461" y="3318005"/>
        <a:ext cx="1555728" cy="1373970"/>
      </dsp:txXfrm>
    </dsp:sp>
    <dsp:sp modelId="{EC8FCE5B-CB3D-460B-8D02-ECC4819F9CF4}">
      <dsp:nvSpPr>
        <dsp:cNvPr id="0" name=""/>
        <dsp:cNvSpPr/>
      </dsp:nvSpPr>
      <dsp:spPr>
        <a:xfrm>
          <a:off x="8620866" y="3275259"/>
          <a:ext cx="1641220" cy="1459462"/>
        </a:xfrm>
        <a:prstGeom prst="roundRect">
          <a:avLst>
            <a:gd name="adj" fmla="val 10000"/>
          </a:avLst>
        </a:prstGeom>
        <a:solidFill>
          <a:schemeClr val="accent3">
            <a:lumMod val="7500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1"/>
              </a:solidFill>
              <a:latin typeface="Arial Nova"/>
            </a:rPr>
            <a:t>Controller is on Meraki Cloud</a:t>
          </a:r>
          <a:endParaRPr lang="en-IN" sz="1800" kern="1200" dirty="0">
            <a:solidFill>
              <a:schemeClr val="bg1"/>
            </a:solidFill>
            <a:latin typeface="Arial Nova"/>
          </a:endParaRPr>
        </a:p>
      </dsp:txBody>
      <dsp:txXfrm>
        <a:off x="8663612" y="3318005"/>
        <a:ext cx="1555728" cy="13739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65FD3-E686-4BC1-A827-959741D5274F}">
      <dsp:nvSpPr>
        <dsp:cNvPr id="0" name=""/>
        <dsp:cNvSpPr/>
      </dsp:nvSpPr>
      <dsp:spPr>
        <a:xfrm>
          <a:off x="0" y="0"/>
          <a:ext cx="4961744" cy="1525008"/>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MR – Wireless</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Variety of models that cater to indoor/ outdoor, hospitality, high performance, &amp; value priced WiFi6E access points</a:t>
          </a:r>
          <a:endParaRPr lang="en-IN" sz="1800" kern="1200" dirty="0">
            <a:latin typeface="Arial Nova" panose="020B0504020202020204" pitchFamily="34" charset="0"/>
          </a:endParaRPr>
        </a:p>
      </dsp:txBody>
      <dsp:txXfrm>
        <a:off x="1144849" y="0"/>
        <a:ext cx="3816895" cy="1525008"/>
      </dsp:txXfrm>
    </dsp:sp>
    <dsp:sp modelId="{BC11DE0C-DB27-44C0-B5AC-C6EBC2ACDB42}">
      <dsp:nvSpPr>
        <dsp:cNvPr id="0" name=""/>
        <dsp:cNvSpPr/>
      </dsp:nvSpPr>
      <dsp:spPr>
        <a:xfrm>
          <a:off x="152500" y="152500"/>
          <a:ext cx="992349" cy="1220006"/>
        </a:xfrm>
        <a:prstGeom prst="roundRect">
          <a:avLst>
            <a:gd name="adj" fmla="val 10000"/>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2731" t="6152" r="2731" b="6152"/>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9E7048E1-1364-4A7F-A065-5F2AFDCB9D05}">
      <dsp:nvSpPr>
        <dsp:cNvPr id="0" name=""/>
        <dsp:cNvSpPr/>
      </dsp:nvSpPr>
      <dsp:spPr>
        <a:xfrm>
          <a:off x="0" y="1677509"/>
          <a:ext cx="4961744" cy="1525008"/>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MX – Security</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A complete Unified Threat Management solution sized from small branch to Datacenter levels</a:t>
          </a:r>
          <a:endParaRPr lang="en-IN" sz="1800" kern="1200" dirty="0">
            <a:latin typeface="Arial Nova" panose="020B0504020202020204" pitchFamily="34" charset="0"/>
          </a:endParaRPr>
        </a:p>
      </dsp:txBody>
      <dsp:txXfrm>
        <a:off x="1144849" y="1677509"/>
        <a:ext cx="3816895" cy="1525008"/>
      </dsp:txXfrm>
    </dsp:sp>
    <dsp:sp modelId="{38DE4331-506D-4FE4-BE00-FD96C56436E2}">
      <dsp:nvSpPr>
        <dsp:cNvPr id="0" name=""/>
        <dsp:cNvSpPr/>
      </dsp:nvSpPr>
      <dsp:spPr>
        <a:xfrm>
          <a:off x="152500" y="1830010"/>
          <a:ext cx="992349" cy="1220006"/>
        </a:xfrm>
        <a:prstGeom prst="roundRect">
          <a:avLst>
            <a:gd name="adj" fmla="val 10000"/>
          </a:avLst>
        </a:prstGeom>
        <a:blipFill dpi="0" rotWithShape="1">
          <a:blip xmlns:r="http://schemas.openxmlformats.org/officeDocument/2006/relationships" r:embed="rId2">
            <a:extLst>
              <a:ext uri="{837473B0-CC2E-450A-ABE3-18F120FF3D39}">
                <a1611:picAttrSrcUrl xmlns:a1611="http://schemas.microsoft.com/office/drawing/2016/11/main" r:id="rId3"/>
              </a:ext>
            </a:extLst>
          </a:blip>
          <a:srcRect/>
          <a:stretch>
            <a:fillRect t="-20000" b="20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0700E7F5-33FE-4B05-8798-B75C651965C4}">
      <dsp:nvSpPr>
        <dsp:cNvPr id="0" name=""/>
        <dsp:cNvSpPr/>
      </dsp:nvSpPr>
      <dsp:spPr>
        <a:xfrm>
          <a:off x="0" y="3355018"/>
          <a:ext cx="4961744" cy="1525008"/>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MS – Switching</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Stackable switches for networking &amp; connectivity with 10 Gbps, 40 Gbps &amp; 100 Gbps interface options</a:t>
          </a:r>
          <a:endParaRPr lang="en-IN" sz="1800" kern="1200" dirty="0">
            <a:latin typeface="Arial Nova" panose="020B0504020202020204" pitchFamily="34" charset="0"/>
          </a:endParaRPr>
        </a:p>
      </dsp:txBody>
      <dsp:txXfrm>
        <a:off x="1144849" y="3355018"/>
        <a:ext cx="3816895" cy="1525008"/>
      </dsp:txXfrm>
    </dsp:sp>
    <dsp:sp modelId="{94FF46EE-61CA-462E-992B-4ACE7D99CF08}">
      <dsp:nvSpPr>
        <dsp:cNvPr id="0" name=""/>
        <dsp:cNvSpPr/>
      </dsp:nvSpPr>
      <dsp:spPr>
        <a:xfrm>
          <a:off x="152500" y="3507519"/>
          <a:ext cx="992349" cy="1220006"/>
        </a:xfrm>
        <a:prstGeom prst="roundRect">
          <a:avLst>
            <a:gd name="adj" fmla="val 10000"/>
          </a:avLst>
        </a:prstGeom>
        <a:blipFill dpi="0" rotWithShape="1">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765FD3-E686-4BC1-A827-959741D5274F}">
      <dsp:nvSpPr>
        <dsp:cNvPr id="0" name=""/>
        <dsp:cNvSpPr/>
      </dsp:nvSpPr>
      <dsp:spPr>
        <a:xfrm>
          <a:off x="0" y="0"/>
          <a:ext cx="4761876" cy="1534691"/>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MV – Smart Cameras</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Simplifying security with out-of-the-box provisioning &amp; flexible management for real-time visibility </a:t>
          </a:r>
          <a:endParaRPr lang="en-IN" sz="1800" kern="1200" dirty="0">
            <a:latin typeface="Arial Nova" panose="020B0504020202020204" pitchFamily="34" charset="0"/>
          </a:endParaRPr>
        </a:p>
      </dsp:txBody>
      <dsp:txXfrm>
        <a:off x="1105844" y="0"/>
        <a:ext cx="3656031" cy="1534691"/>
      </dsp:txXfrm>
    </dsp:sp>
    <dsp:sp modelId="{BC11DE0C-DB27-44C0-B5AC-C6EBC2ACDB42}">
      <dsp:nvSpPr>
        <dsp:cNvPr id="0" name=""/>
        <dsp:cNvSpPr/>
      </dsp:nvSpPr>
      <dsp:spPr>
        <a:xfrm>
          <a:off x="153469" y="153469"/>
          <a:ext cx="952375" cy="1227753"/>
        </a:xfrm>
        <a:prstGeom prst="roundRect">
          <a:avLst>
            <a:gd name="adj" fmla="val 10000"/>
          </a:avLst>
        </a:prstGeom>
        <a:blipFill dpi="0" rotWithShape="1">
          <a:blip xmlns:r="http://schemas.openxmlformats.org/officeDocument/2006/relationships" r:embed="rId1">
            <a:extLst>
              <a:ext uri="{837473B0-CC2E-450A-ABE3-18F120FF3D39}">
                <a1611:picAttrSrcUrl xmlns:a1611="http://schemas.microsoft.com/office/drawing/2016/11/main" r:id="rId2"/>
              </a:ext>
            </a:extLst>
          </a:blip>
          <a:srcRect/>
          <a:stretch>
            <a:fillRect l="-1880" t="20768" r="-1880" b="20768"/>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9E7048E1-1364-4A7F-A065-5F2AFDCB9D05}">
      <dsp:nvSpPr>
        <dsp:cNvPr id="0" name=""/>
        <dsp:cNvSpPr/>
      </dsp:nvSpPr>
      <dsp:spPr>
        <a:xfrm>
          <a:off x="0" y="1688161"/>
          <a:ext cx="4761876" cy="1534691"/>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MG – Cellular Gateway</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Unlock wireless WAN connectivity via cellular links for backup &amp; redundancy</a:t>
          </a:r>
          <a:endParaRPr lang="en-IN" sz="1800" kern="1200" dirty="0">
            <a:latin typeface="Arial Nova" panose="020B0504020202020204" pitchFamily="34" charset="0"/>
          </a:endParaRPr>
        </a:p>
      </dsp:txBody>
      <dsp:txXfrm>
        <a:off x="1105844" y="1688161"/>
        <a:ext cx="3656031" cy="1534691"/>
      </dsp:txXfrm>
    </dsp:sp>
    <dsp:sp modelId="{38DE4331-506D-4FE4-BE00-FD96C56436E2}">
      <dsp:nvSpPr>
        <dsp:cNvPr id="0" name=""/>
        <dsp:cNvSpPr/>
      </dsp:nvSpPr>
      <dsp:spPr>
        <a:xfrm>
          <a:off x="153469" y="1841630"/>
          <a:ext cx="952375" cy="1227753"/>
        </a:xfrm>
        <a:prstGeom prst="roundRect">
          <a:avLst>
            <a:gd name="adj" fmla="val 10000"/>
          </a:avLst>
        </a:prstGeom>
        <a:blipFill>
          <a:blip xmlns:r="http://schemas.openxmlformats.org/officeDocument/2006/relationships" r:embed="rId3">
            <a:extLst>
              <a:ext uri="{837473B0-CC2E-450A-ABE3-18F120FF3D39}">
                <a1611:picAttrSrcUrl xmlns:a1611="http://schemas.microsoft.com/office/drawing/2016/11/main" r:id="rId4"/>
              </a:ext>
            </a:extLst>
          </a:blip>
          <a:srcRect/>
          <a:stretch>
            <a:fillRect l="-15000" r="-15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 modelId="{0700E7F5-33FE-4B05-8798-B75C651965C4}">
      <dsp:nvSpPr>
        <dsp:cNvPr id="0" name=""/>
        <dsp:cNvSpPr/>
      </dsp:nvSpPr>
      <dsp:spPr>
        <a:xfrm>
          <a:off x="0" y="3376322"/>
          <a:ext cx="4761876" cy="1534691"/>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latin typeface="Arial Nova" panose="020B0504020202020204" pitchFamily="34" charset="0"/>
            </a:rPr>
            <a:t>MT – Sensors</a:t>
          </a:r>
          <a:endParaRPr lang="en-IN" sz="2000" b="1" kern="1200" dirty="0">
            <a:latin typeface="Arial Nova" panose="020B0504020202020204" pitchFamily="34" charset="0"/>
          </a:endParaRPr>
        </a:p>
        <a:p>
          <a:pPr marL="171450" lvl="1" indent="-171450" algn="l" defTabSz="800100">
            <a:lnSpc>
              <a:spcPct val="90000"/>
            </a:lnSpc>
            <a:spcBef>
              <a:spcPct val="0"/>
            </a:spcBef>
            <a:spcAft>
              <a:spcPct val="15000"/>
            </a:spcAft>
            <a:buChar char="•"/>
          </a:pPr>
          <a:r>
            <a:rPr lang="en-US" sz="1800" kern="1200" dirty="0">
              <a:latin typeface="Arial Nova" panose="020B0504020202020204" pitchFamily="34" charset="0"/>
            </a:rPr>
            <a:t>Indoor sensor models for protecting critical assets with out-of-the-box &amp; real-time environmental visibility</a:t>
          </a:r>
          <a:endParaRPr lang="en-IN" sz="1800" kern="1200" dirty="0">
            <a:latin typeface="Arial Nova" panose="020B0504020202020204" pitchFamily="34" charset="0"/>
          </a:endParaRPr>
        </a:p>
      </dsp:txBody>
      <dsp:txXfrm>
        <a:off x="1105844" y="3376322"/>
        <a:ext cx="3656031" cy="1534691"/>
      </dsp:txXfrm>
    </dsp:sp>
    <dsp:sp modelId="{94FF46EE-61CA-462E-992B-4ACE7D99CF08}">
      <dsp:nvSpPr>
        <dsp:cNvPr id="0" name=""/>
        <dsp:cNvSpPr/>
      </dsp:nvSpPr>
      <dsp:spPr>
        <a:xfrm>
          <a:off x="153469" y="3529791"/>
          <a:ext cx="952375" cy="1227753"/>
        </a:xfrm>
        <a:prstGeom prst="roundRect">
          <a:avLst>
            <a:gd name="adj" fmla="val 10000"/>
          </a:avLst>
        </a:prstGeom>
        <a:blipFill>
          <a:blip xmlns:r="http://schemas.openxmlformats.org/officeDocument/2006/relationships" r:embed="rId5">
            <a:extLst>
              <a:ext uri="{837473B0-CC2E-450A-ABE3-18F120FF3D39}">
                <a1611:picAttrSrcUrl xmlns:a1611="http://schemas.microsoft.com/office/drawing/2016/11/main" r:id="rId6"/>
              </a:ext>
            </a:extLst>
          </a:blip>
          <a:srcRect/>
          <a:stretch>
            <a:fillRect t="-1000" b="-1000"/>
          </a:stretch>
        </a:blip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2FAAC-6EAF-4F97-9388-130988B8C335}">
      <dsp:nvSpPr>
        <dsp:cNvPr id="0" name=""/>
        <dsp:cNvSpPr/>
      </dsp:nvSpPr>
      <dsp:spPr>
        <a:xfrm>
          <a:off x="0" y="39729"/>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Policy Enforcement</a:t>
          </a:r>
        </a:p>
      </dsp:txBody>
      <dsp:txXfrm>
        <a:off x="25587" y="65316"/>
        <a:ext cx="6832227" cy="472986"/>
      </dsp:txXfrm>
    </dsp:sp>
    <dsp:sp modelId="{C3DEAA15-FA37-4936-BB16-8F628D98AFCF}">
      <dsp:nvSpPr>
        <dsp:cNvPr id="0" name=""/>
        <dsp:cNvSpPr/>
      </dsp:nvSpPr>
      <dsp:spPr>
        <a:xfrm>
          <a:off x="0" y="644529"/>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Device Onboarding and Profiling</a:t>
          </a:r>
        </a:p>
      </dsp:txBody>
      <dsp:txXfrm>
        <a:off x="25587" y="670116"/>
        <a:ext cx="6832227" cy="472986"/>
      </dsp:txXfrm>
    </dsp:sp>
    <dsp:sp modelId="{0D4B2C6E-D15D-4D88-9F57-39B23C6E7A75}">
      <dsp:nvSpPr>
        <dsp:cNvPr id="0" name=""/>
        <dsp:cNvSpPr/>
      </dsp:nvSpPr>
      <dsp:spPr>
        <a:xfrm>
          <a:off x="0" y="1249329"/>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Guest Access</a:t>
          </a:r>
        </a:p>
      </dsp:txBody>
      <dsp:txXfrm>
        <a:off x="25587" y="1274916"/>
        <a:ext cx="6832227" cy="472986"/>
      </dsp:txXfrm>
    </dsp:sp>
    <dsp:sp modelId="{E2EFDB4E-9DA6-4BB8-9A4D-C1E2F35B6E1B}">
      <dsp:nvSpPr>
        <dsp:cNvPr id="0" name=""/>
        <dsp:cNvSpPr/>
      </dsp:nvSpPr>
      <dsp:spPr>
        <a:xfrm>
          <a:off x="0" y="1854130"/>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Posture Assessment</a:t>
          </a:r>
          <a:endParaRPr lang="en-IN" sz="1800" kern="1200" dirty="0">
            <a:latin typeface="Arial Nova" panose="020B0504020202020204" pitchFamily="34" charset="0"/>
          </a:endParaRPr>
        </a:p>
      </dsp:txBody>
      <dsp:txXfrm>
        <a:off x="25587" y="1879717"/>
        <a:ext cx="6832227" cy="472986"/>
      </dsp:txXfrm>
    </dsp:sp>
    <dsp:sp modelId="{4A0C888F-0C43-48EF-B165-98BD62D7010B}">
      <dsp:nvSpPr>
        <dsp:cNvPr id="0" name=""/>
        <dsp:cNvSpPr/>
      </dsp:nvSpPr>
      <dsp:spPr>
        <a:xfrm>
          <a:off x="0" y="2458930"/>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Segmentation &amp; Micro-Segmentation</a:t>
          </a:r>
          <a:endParaRPr lang="en-IN" sz="1800" kern="1200" dirty="0">
            <a:latin typeface="Arial Nova" panose="020B0504020202020204" pitchFamily="34" charset="0"/>
          </a:endParaRPr>
        </a:p>
      </dsp:txBody>
      <dsp:txXfrm>
        <a:off x="25587" y="2484517"/>
        <a:ext cx="6832227" cy="472986"/>
      </dsp:txXfrm>
    </dsp:sp>
    <dsp:sp modelId="{126807B9-034B-4FFB-9E68-7CEA8D58E726}">
      <dsp:nvSpPr>
        <dsp:cNvPr id="0" name=""/>
        <dsp:cNvSpPr/>
      </dsp:nvSpPr>
      <dsp:spPr>
        <a:xfrm>
          <a:off x="0" y="3063730"/>
          <a:ext cx="6883401" cy="52416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Network Quarantine &amp; Remediation</a:t>
          </a:r>
          <a:endParaRPr lang="en-IN" sz="1800" kern="1200" dirty="0">
            <a:latin typeface="Arial Nova" panose="020B0504020202020204" pitchFamily="34" charset="0"/>
          </a:endParaRPr>
        </a:p>
      </dsp:txBody>
      <dsp:txXfrm>
        <a:off x="25587" y="3089317"/>
        <a:ext cx="6832227" cy="47298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2FAAC-6EAF-4F97-9388-130988B8C335}">
      <dsp:nvSpPr>
        <dsp:cNvPr id="0" name=""/>
        <dsp:cNvSpPr/>
      </dsp:nvSpPr>
      <dsp:spPr>
        <a:xfrm>
          <a:off x="0" y="267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Endpoint Profiling</a:t>
          </a:r>
        </a:p>
      </dsp:txBody>
      <dsp:txXfrm>
        <a:off x="31070" y="57839"/>
        <a:ext cx="6821261" cy="574340"/>
      </dsp:txXfrm>
    </dsp:sp>
    <dsp:sp modelId="{C3DEAA15-FA37-4936-BB16-8F628D98AFCF}">
      <dsp:nvSpPr>
        <dsp:cNvPr id="0" name=""/>
        <dsp:cNvSpPr/>
      </dsp:nvSpPr>
      <dsp:spPr>
        <a:xfrm>
          <a:off x="0" y="7611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User Visibility</a:t>
          </a:r>
        </a:p>
      </dsp:txBody>
      <dsp:txXfrm>
        <a:off x="31070" y="792239"/>
        <a:ext cx="6821261" cy="574340"/>
      </dsp:txXfrm>
    </dsp:sp>
    <dsp:sp modelId="{0D4B2C6E-D15D-4D88-9F57-39B23C6E7A75}">
      <dsp:nvSpPr>
        <dsp:cNvPr id="0" name=""/>
        <dsp:cNvSpPr/>
      </dsp:nvSpPr>
      <dsp:spPr>
        <a:xfrm>
          <a:off x="0" y="14955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Device Inventory &amp; Monitoring</a:t>
          </a:r>
        </a:p>
      </dsp:txBody>
      <dsp:txXfrm>
        <a:off x="31070" y="1526639"/>
        <a:ext cx="6821261" cy="574340"/>
      </dsp:txXfrm>
    </dsp:sp>
    <dsp:sp modelId="{E2EFDB4E-9DA6-4BB8-9A4D-C1E2F35B6E1B}">
      <dsp:nvSpPr>
        <dsp:cNvPr id="0" name=""/>
        <dsp:cNvSpPr/>
      </dsp:nvSpPr>
      <dsp:spPr>
        <a:xfrm>
          <a:off x="0" y="22299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Application Visibility</a:t>
          </a:r>
          <a:endParaRPr lang="en-IN" sz="1800" kern="1200" dirty="0">
            <a:latin typeface="Arial Nova" panose="020B0504020202020204" pitchFamily="34" charset="0"/>
          </a:endParaRPr>
        </a:p>
      </dsp:txBody>
      <dsp:txXfrm>
        <a:off x="31070" y="2261039"/>
        <a:ext cx="6821261" cy="574340"/>
      </dsp:txXfrm>
    </dsp:sp>
    <dsp:sp modelId="{4A0C888F-0C43-48EF-B165-98BD62D7010B}">
      <dsp:nvSpPr>
        <dsp:cNvPr id="0" name=""/>
        <dsp:cNvSpPr/>
      </dsp:nvSpPr>
      <dsp:spPr>
        <a:xfrm>
          <a:off x="0" y="29643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Threat Visibility &amp; Incident Response</a:t>
          </a:r>
          <a:endParaRPr lang="en-IN" sz="1800" kern="1200" dirty="0">
            <a:latin typeface="Arial Nova" panose="020B0504020202020204" pitchFamily="34" charset="0"/>
          </a:endParaRPr>
        </a:p>
      </dsp:txBody>
      <dsp:txXfrm>
        <a:off x="31070" y="2995439"/>
        <a:ext cx="6821261" cy="57434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2FAAC-6EAF-4F97-9388-130988B8C335}">
      <dsp:nvSpPr>
        <dsp:cNvPr id="0" name=""/>
        <dsp:cNvSpPr/>
      </dsp:nvSpPr>
      <dsp:spPr>
        <a:xfrm>
          <a:off x="0" y="267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Authentication:</a:t>
          </a:r>
          <a:r>
            <a:rPr lang="en-IN" sz="1200" kern="1200" dirty="0">
              <a:latin typeface="Arial Nova" panose="020B0504020202020204" pitchFamily="34" charset="0"/>
            </a:rPr>
            <a:t> 802.1X, MAB, RADIUS, TACACS+, Guest, Certificate Based, MFA</a:t>
          </a:r>
        </a:p>
      </dsp:txBody>
      <dsp:txXfrm>
        <a:off x="31070" y="57839"/>
        <a:ext cx="6821261" cy="574340"/>
      </dsp:txXfrm>
    </dsp:sp>
    <dsp:sp modelId="{C3DEAA15-FA37-4936-BB16-8F628D98AFCF}">
      <dsp:nvSpPr>
        <dsp:cNvPr id="0" name=""/>
        <dsp:cNvSpPr/>
      </dsp:nvSpPr>
      <dsp:spPr>
        <a:xfrm>
          <a:off x="0" y="7611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Authorization:</a:t>
          </a:r>
          <a:r>
            <a:rPr lang="en-IN" sz="1200" kern="1200" dirty="0">
              <a:solidFill>
                <a:prstClr val="black">
                  <a:hueOff val="0"/>
                  <a:satOff val="0"/>
                  <a:lumOff val="0"/>
                  <a:alphaOff val="0"/>
                </a:prstClr>
              </a:solidFill>
              <a:latin typeface="Arial Nova" panose="020B0504020202020204" pitchFamily="34" charset="0"/>
              <a:ea typeface="+mn-ea"/>
              <a:cs typeface="+mn-cs"/>
            </a:rPr>
            <a:t> Access Policies, VLANs, Security Groups, ACLs</a:t>
          </a:r>
        </a:p>
      </dsp:txBody>
      <dsp:txXfrm>
        <a:off x="31070" y="792239"/>
        <a:ext cx="6821261" cy="574340"/>
      </dsp:txXfrm>
    </dsp:sp>
    <dsp:sp modelId="{0D4B2C6E-D15D-4D88-9F57-39B23C6E7A75}">
      <dsp:nvSpPr>
        <dsp:cNvPr id="0" name=""/>
        <dsp:cNvSpPr/>
      </dsp:nvSpPr>
      <dsp:spPr>
        <a:xfrm>
          <a:off x="0" y="14955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IN" sz="1800" kern="1200" dirty="0">
              <a:latin typeface="Arial Nova" panose="020B0504020202020204" pitchFamily="34" charset="0"/>
            </a:rPr>
            <a:t>Role Based Access Control</a:t>
          </a:r>
        </a:p>
      </dsp:txBody>
      <dsp:txXfrm>
        <a:off x="31070" y="1526639"/>
        <a:ext cx="6821261" cy="574340"/>
      </dsp:txXfrm>
    </dsp:sp>
    <dsp:sp modelId="{E2EFDB4E-9DA6-4BB8-9A4D-C1E2F35B6E1B}">
      <dsp:nvSpPr>
        <dsp:cNvPr id="0" name=""/>
        <dsp:cNvSpPr/>
      </dsp:nvSpPr>
      <dsp:spPr>
        <a:xfrm>
          <a:off x="0" y="22299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Context Aware Authorization</a:t>
          </a:r>
          <a:endParaRPr lang="en-IN" sz="1800" kern="1200" dirty="0">
            <a:latin typeface="Arial Nova" panose="020B0504020202020204" pitchFamily="34" charset="0"/>
          </a:endParaRPr>
        </a:p>
      </dsp:txBody>
      <dsp:txXfrm>
        <a:off x="31070" y="2261039"/>
        <a:ext cx="6821261" cy="574340"/>
      </dsp:txXfrm>
    </dsp:sp>
    <dsp:sp modelId="{4A0C888F-0C43-48EF-B165-98BD62D7010B}">
      <dsp:nvSpPr>
        <dsp:cNvPr id="0" name=""/>
        <dsp:cNvSpPr/>
      </dsp:nvSpPr>
      <dsp:spPr>
        <a:xfrm>
          <a:off x="0" y="2964369"/>
          <a:ext cx="6883401" cy="636480"/>
        </a:xfrm>
        <a:prstGeom prst="roundRect">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latin typeface="Arial Nova" panose="020B0504020202020204" pitchFamily="34" charset="0"/>
            </a:rPr>
            <a:t>Accounting: </a:t>
          </a:r>
          <a:r>
            <a:rPr lang="en-US" sz="1200" kern="1200" dirty="0">
              <a:solidFill>
                <a:prstClr val="black">
                  <a:hueOff val="0"/>
                  <a:satOff val="0"/>
                  <a:lumOff val="0"/>
                  <a:alphaOff val="0"/>
                </a:prstClr>
              </a:solidFill>
              <a:latin typeface="Arial Nova" panose="020B0504020202020204" pitchFamily="34" charset="0"/>
              <a:ea typeface="+mn-ea"/>
              <a:cs typeface="+mn-cs"/>
            </a:rPr>
            <a:t>RADIUS, TACACS+</a:t>
          </a:r>
          <a:endParaRPr lang="en-IN" sz="1200" kern="1200" dirty="0">
            <a:solidFill>
              <a:prstClr val="black">
                <a:hueOff val="0"/>
                <a:satOff val="0"/>
                <a:lumOff val="0"/>
                <a:alphaOff val="0"/>
              </a:prstClr>
            </a:solidFill>
            <a:latin typeface="Arial Nova" panose="020B0504020202020204" pitchFamily="34" charset="0"/>
            <a:ea typeface="+mn-ea"/>
            <a:cs typeface="+mn-cs"/>
          </a:endParaRPr>
        </a:p>
      </dsp:txBody>
      <dsp:txXfrm>
        <a:off x="31070" y="2995439"/>
        <a:ext cx="6821261" cy="5743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1AD07BC-C666-4305-A9A1-C42D317332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184B880-4AD8-41E4-83A6-52AD79F0EB2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BB0E8A5-CEEE-42CA-9A52-9E7E1BD722DE}" type="datetimeFigureOut">
              <a:rPr lang="en-US" smtClean="0"/>
              <a:t>10/7/2024</a:t>
            </a:fld>
            <a:endParaRPr lang="en-US"/>
          </a:p>
        </p:txBody>
      </p:sp>
      <p:sp>
        <p:nvSpPr>
          <p:cNvPr id="4" name="Footer Placeholder 3">
            <a:extLst>
              <a:ext uri="{FF2B5EF4-FFF2-40B4-BE49-F238E27FC236}">
                <a16:creationId xmlns:a16="http://schemas.microsoft.com/office/drawing/2014/main" id="{95E1296E-4522-45C6-A53A-7387721DA5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0FB28EE-445F-4EA2-BE9D-BD19C10A55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0895C8-13F1-400E-A48E-0086511D545E}" type="slidenum">
              <a:rPr lang="en-US" smtClean="0"/>
              <a:t>‹#›</a:t>
            </a:fld>
            <a:endParaRPr lang="en-US"/>
          </a:p>
        </p:txBody>
      </p:sp>
    </p:spTree>
    <p:extLst>
      <p:ext uri="{BB962C8B-B14F-4D97-AF65-F5344CB8AC3E}">
        <p14:creationId xmlns:p14="http://schemas.microsoft.com/office/powerpoint/2010/main" val="1640005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FE35F3-3074-4394-8190-B8B7065ED8F9}" type="datetimeFigureOut">
              <a:rPr lang="en-IN" smtClean="0"/>
              <a:t>07-10-2024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52B050-E288-4393-B102-ADC355E2026E}" type="slidenum">
              <a:rPr lang="en-IN" smtClean="0"/>
              <a:t>‹#›</a:t>
            </a:fld>
            <a:endParaRPr lang="en-IN"/>
          </a:p>
        </p:txBody>
      </p:sp>
    </p:spTree>
    <p:extLst>
      <p:ext uri="{BB962C8B-B14F-4D97-AF65-F5344CB8AC3E}">
        <p14:creationId xmlns:p14="http://schemas.microsoft.com/office/powerpoint/2010/main" val="336779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0000"/>
                </a:solidFill>
                <a:effectLst/>
                <a:latin typeface="Source Sans Pro" panose="020B0503030403020204" pitchFamily="34" charset="0"/>
              </a:rPr>
              <a:t>Sify is one the leading players across the networks, data center, cloud, digital, and IT services space in India.</a:t>
            </a: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From being India’s first ISP in 1998 we have pioneered voice &amp; data services &amp; have matured to be one of  India’s largest digital </a:t>
            </a:r>
            <a:r>
              <a:rPr lang="en-US" b="0" i="0" u="none" strike="noStrike">
                <a:solidFill>
                  <a:srgbClr val="000000"/>
                </a:solidFill>
                <a:effectLst/>
                <a:latin typeface="Source Sans Pro" panose="020B0503030403020204" pitchFamily="34" charset="0"/>
              </a:rPr>
              <a:t>transformation companies.</a:t>
            </a:r>
            <a:endParaRPr lang="en-US" b="0" i="0" u="none" strike="noStrike" dirty="0">
              <a:solidFill>
                <a:srgbClr val="000000"/>
              </a:solidFill>
              <a:effectLst/>
              <a:latin typeface="Source Sans Pro" panose="020B0503030403020204" pitchFamily="34" charset="0"/>
            </a:endParaRP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Being India’s only organically grown ICT company, Sify has grown from being an infrastructure focused firm to offering a robust &amp; converged ICT ecosystem.</a:t>
            </a:r>
          </a:p>
          <a:p>
            <a:pPr algn="l"/>
            <a:endParaRPr lang="en-US" b="0" i="0" u="none" strike="noStrike" dirty="0">
              <a:solidFill>
                <a:srgbClr val="000000"/>
              </a:solidFill>
              <a:effectLst/>
              <a:latin typeface="Source Sans Pro" panose="020B0503030403020204" pitchFamily="34" charset="0"/>
            </a:endParaRPr>
          </a:p>
          <a:p>
            <a:pPr algn="l"/>
            <a:r>
              <a:rPr lang="en-US" b="0" i="0" u="none" strike="noStrike" dirty="0">
                <a:solidFill>
                  <a:srgbClr val="000000"/>
                </a:solidFill>
                <a:effectLst/>
                <a:latin typeface="Source Sans Pro" panose="020B0503030403020204" pitchFamily="34" charset="0"/>
              </a:rPr>
              <a:t>With a track record of more than two decades in the business, Sify is best placed to understand the digital transformation demands of the modern-day enterprise.</a:t>
            </a:r>
          </a:p>
        </p:txBody>
      </p:sp>
      <p:sp>
        <p:nvSpPr>
          <p:cNvPr id="4" name="Slide Number Placeholder 3"/>
          <p:cNvSpPr>
            <a:spLocks noGrp="1"/>
          </p:cNvSpPr>
          <p:nvPr>
            <p:ph type="sldNum" sz="quarter" idx="5"/>
          </p:nvPr>
        </p:nvSpPr>
        <p:spPr/>
        <p:txBody>
          <a:bodyPr/>
          <a:lstStyle/>
          <a:p>
            <a:fld id="{B852B050-E288-4393-B102-ADC355E2026E}" type="slidenum">
              <a:rPr lang="en-IN" smtClean="0"/>
              <a:t>1</a:t>
            </a:fld>
            <a:endParaRPr lang="en-IN"/>
          </a:p>
        </p:txBody>
      </p:sp>
    </p:spTree>
    <p:extLst>
      <p:ext uri="{BB962C8B-B14F-4D97-AF65-F5344CB8AC3E}">
        <p14:creationId xmlns:p14="http://schemas.microsoft.com/office/powerpoint/2010/main" val="3463964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B852B050-E288-4393-B102-ADC355E2026E}" type="slidenum">
              <a:rPr lang="en-IN" smtClean="0"/>
              <a:t>2</a:t>
            </a:fld>
            <a:endParaRPr lang="en-IN"/>
          </a:p>
        </p:txBody>
      </p:sp>
    </p:spTree>
    <p:extLst>
      <p:ext uri="{BB962C8B-B14F-4D97-AF65-F5344CB8AC3E}">
        <p14:creationId xmlns:p14="http://schemas.microsoft.com/office/powerpoint/2010/main" val="21555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Control Capabilities:</a:t>
            </a:r>
            <a:endParaRPr lang="en-US" dirty="0"/>
          </a:p>
          <a:p>
            <a:pPr>
              <a:buFont typeface="Arial" panose="020B0604020202020204" pitchFamily="34" charset="0"/>
              <a:buChar char="•"/>
            </a:pPr>
            <a:r>
              <a:rPr lang="en-US" b="1" dirty="0"/>
              <a:t>Policy Enforcement</a:t>
            </a:r>
            <a:r>
              <a:rPr lang="en-US" dirty="0"/>
              <a:t>: ISE enables administrators to define and enforce granular access control policies based on identity, device type, location, posture, and more. These policies can be enforced across wired, wireless, and VPN networks.</a:t>
            </a:r>
          </a:p>
          <a:p>
            <a:pPr>
              <a:buFont typeface="Arial" panose="020B0604020202020204" pitchFamily="34" charset="0"/>
              <a:buChar char="•"/>
            </a:pPr>
            <a:r>
              <a:rPr lang="en-US" b="1" dirty="0"/>
              <a:t>Device Onboarding and Profiling</a:t>
            </a:r>
            <a:r>
              <a:rPr lang="en-US" dirty="0"/>
              <a:t>: ISE streamlines the process of securely onboarding devices onto the network using a variety of authentication methods (e.g., 802.1X, MAC Authentication Bypass). It supports Bring Your Own Device (BYOD) policies and ensures compliance.</a:t>
            </a:r>
          </a:p>
          <a:p>
            <a:pPr>
              <a:buFont typeface="Arial" panose="020B0604020202020204" pitchFamily="34" charset="0"/>
              <a:buChar char="•"/>
            </a:pPr>
            <a:r>
              <a:rPr lang="en-US" b="1" dirty="0"/>
              <a:t>Guest Access</a:t>
            </a:r>
            <a:r>
              <a:rPr lang="en-US" dirty="0"/>
              <a:t>: ISE provides secure guest access solutions with customizable portals, ensuring that guest users are isolated from sensitive internal networks.</a:t>
            </a:r>
          </a:p>
          <a:p>
            <a:pPr>
              <a:buFont typeface="Arial" panose="020B0604020202020204" pitchFamily="34" charset="0"/>
              <a:buChar char="•"/>
            </a:pPr>
            <a:r>
              <a:rPr lang="en-US" b="1" dirty="0"/>
              <a:t>Posture Assessment</a:t>
            </a:r>
            <a:r>
              <a:rPr lang="en-US" dirty="0"/>
              <a:t>: ISE can assess device posture (e.g., antivirus, firewall, OS updates) before granting network access. It enforces policies for endpoint compliance and triggers remediation steps for non-compliant devices.</a:t>
            </a:r>
          </a:p>
          <a:p>
            <a:pPr>
              <a:buFont typeface="Arial" panose="020B0604020202020204" pitchFamily="34" charset="0"/>
              <a:buChar char="•"/>
            </a:pPr>
            <a:r>
              <a:rPr lang="en-US" b="1" dirty="0"/>
              <a:t>Segmentation and Micro-Segmentation</a:t>
            </a:r>
            <a:r>
              <a:rPr lang="en-US" dirty="0"/>
              <a:t>: Through integration with software-defined networking (SDN) tools such as Cisco's </a:t>
            </a:r>
            <a:r>
              <a:rPr lang="en-US" dirty="0" err="1"/>
              <a:t>TrustSec</a:t>
            </a:r>
            <a:r>
              <a:rPr lang="en-US" dirty="0"/>
              <a:t>, ISE supports network segmentation by dynamically assigning users and devices to security groups. This prevents lateral movement of threats inside the network.</a:t>
            </a:r>
          </a:p>
          <a:p>
            <a:pPr>
              <a:buFont typeface="Arial" panose="020B0604020202020204" pitchFamily="34" charset="0"/>
              <a:buChar char="•"/>
            </a:pPr>
            <a:r>
              <a:rPr lang="en-US" b="1" dirty="0"/>
              <a:t>Network Quarantine and Remediation</a:t>
            </a:r>
            <a:r>
              <a:rPr lang="en-US" dirty="0"/>
              <a:t>: Non-compliant or compromised devices can be placed into quarantine with limited or no network access. Cisco ISE integrates with endpoint remediation solutions to automatically correct or contain security issues.</a:t>
            </a:r>
          </a:p>
        </p:txBody>
      </p:sp>
      <p:sp>
        <p:nvSpPr>
          <p:cNvPr id="4" name="Slide Number Placeholder 3"/>
          <p:cNvSpPr>
            <a:spLocks noGrp="1"/>
          </p:cNvSpPr>
          <p:nvPr>
            <p:ph type="sldNum" sz="quarter" idx="5"/>
          </p:nvPr>
        </p:nvSpPr>
        <p:spPr/>
        <p:txBody>
          <a:bodyPr/>
          <a:lstStyle/>
          <a:p>
            <a:fld id="{B852B050-E288-4393-B102-ADC355E2026E}" type="slidenum">
              <a:rPr lang="en-IN" smtClean="0"/>
              <a:t>20</a:t>
            </a:fld>
            <a:endParaRPr lang="en-IN"/>
          </a:p>
        </p:txBody>
      </p:sp>
    </p:spTree>
    <p:extLst>
      <p:ext uri="{BB962C8B-B14F-4D97-AF65-F5344CB8AC3E}">
        <p14:creationId xmlns:p14="http://schemas.microsoft.com/office/powerpoint/2010/main" val="1023060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Visibility Capabilities:</a:t>
            </a:r>
            <a:endParaRPr lang="en-US" dirty="0"/>
          </a:p>
          <a:p>
            <a:pPr>
              <a:buFont typeface="Arial" panose="020B0604020202020204" pitchFamily="34" charset="0"/>
              <a:buChar char="•"/>
            </a:pPr>
            <a:r>
              <a:rPr lang="en-US" b="1" dirty="0"/>
              <a:t>Endpoint Profiling</a:t>
            </a:r>
            <a:r>
              <a:rPr lang="en-US" dirty="0"/>
              <a:t>: Cisco ISE uses multiple data sources (e.g., DHCP, RADIUS, SNMP, NetFlow) to dynamically identify and profile devices as they attempt to connect to the network. These devices can include PCs, smartphones, IoT devices, printers, etc.</a:t>
            </a:r>
          </a:p>
          <a:p>
            <a:pPr>
              <a:buFont typeface="Arial" panose="020B0604020202020204" pitchFamily="34" charset="0"/>
              <a:buChar char="•"/>
            </a:pPr>
            <a:r>
              <a:rPr lang="en-US" b="1" dirty="0"/>
              <a:t>User Visibility</a:t>
            </a:r>
            <a:r>
              <a:rPr lang="en-US" dirty="0"/>
              <a:t>: It provides real-time visibility of authenticated users, their role, and their access behavior, which can be tied to specific policies and actions.</a:t>
            </a:r>
          </a:p>
          <a:p>
            <a:pPr>
              <a:buFont typeface="Arial" panose="020B0604020202020204" pitchFamily="34" charset="0"/>
              <a:buChar char="•"/>
            </a:pPr>
            <a:r>
              <a:rPr lang="en-US" b="1" dirty="0"/>
              <a:t>Device Inventory and Monitoring</a:t>
            </a:r>
            <a:r>
              <a:rPr lang="en-US" dirty="0"/>
              <a:t>: Cisco ISE offers a centralized inventory of all devices and their attributes. Administrators can monitor endpoints' posture and health, with dashboards showing current and historical information.</a:t>
            </a:r>
          </a:p>
          <a:p>
            <a:pPr>
              <a:buFont typeface="Arial" panose="020B0604020202020204" pitchFamily="34" charset="0"/>
              <a:buChar char="•"/>
            </a:pPr>
            <a:r>
              <a:rPr lang="en-US" b="1" dirty="0"/>
              <a:t>Application Visibility</a:t>
            </a:r>
            <a:r>
              <a:rPr lang="en-US" dirty="0"/>
              <a:t>: By integrating with other Cisco solutions (e.g., Cisco Stealthwatch, Cisco Umbrella), ISE can offer insights into the applications that devices and users are accessing. This is crucial for identifying abnormal traffic or application misuse.</a:t>
            </a:r>
          </a:p>
          <a:p>
            <a:pPr>
              <a:buFont typeface="Arial" panose="020B0604020202020204" pitchFamily="34" charset="0"/>
              <a:buChar char="•"/>
            </a:pPr>
            <a:r>
              <a:rPr lang="en-US" b="1" dirty="0"/>
              <a:t>Threat Visibility and Incident Response</a:t>
            </a:r>
            <a:r>
              <a:rPr lang="en-US" dirty="0"/>
              <a:t>: Through integration with Cisco's security ecosystem, such as Cisco Threat Response and AMP (Advanced Malware Protection), ISE helps monitor network threats and respond quickly. This includes identifying compromised endpoints and enforcing rapid quarantine or isolation.</a:t>
            </a:r>
          </a:p>
        </p:txBody>
      </p:sp>
      <p:sp>
        <p:nvSpPr>
          <p:cNvPr id="4" name="Slide Number Placeholder 3"/>
          <p:cNvSpPr>
            <a:spLocks noGrp="1"/>
          </p:cNvSpPr>
          <p:nvPr>
            <p:ph type="sldNum" sz="quarter" idx="5"/>
          </p:nvPr>
        </p:nvSpPr>
        <p:spPr/>
        <p:txBody>
          <a:bodyPr/>
          <a:lstStyle/>
          <a:p>
            <a:fld id="{B852B050-E288-4393-B102-ADC355E2026E}" type="slidenum">
              <a:rPr lang="en-IN" smtClean="0"/>
              <a:t>21</a:t>
            </a:fld>
            <a:endParaRPr lang="en-IN"/>
          </a:p>
        </p:txBody>
      </p:sp>
    </p:spTree>
    <p:extLst>
      <p:ext uri="{BB962C8B-B14F-4D97-AF65-F5344CB8AC3E}">
        <p14:creationId xmlns:p14="http://schemas.microsoft.com/office/powerpoint/2010/main" val="2499610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AAA Capabilities:</a:t>
            </a:r>
            <a:endParaRPr lang="en-US" dirty="0"/>
          </a:p>
          <a:p>
            <a:pPr>
              <a:buFont typeface="Arial" panose="020B0604020202020204" pitchFamily="34" charset="0"/>
              <a:buChar char="•"/>
            </a:pPr>
            <a:r>
              <a:rPr lang="en-US" b="1" dirty="0"/>
              <a:t>Authentication</a:t>
            </a:r>
            <a:r>
              <a:rPr lang="en-US" dirty="0"/>
              <a:t>: ISE supports a wide variety of authentication mechanisms, including:</a:t>
            </a:r>
          </a:p>
          <a:p>
            <a:pPr marL="742950" lvl="1" indent="-285750">
              <a:buFont typeface="Arial" panose="020B0604020202020204" pitchFamily="34" charset="0"/>
              <a:buChar char="•"/>
            </a:pPr>
            <a:r>
              <a:rPr lang="en-US" dirty="0"/>
              <a:t>802.1X authentication for wired and wireless networks</a:t>
            </a:r>
          </a:p>
          <a:p>
            <a:pPr marL="742950" lvl="1" indent="-285750">
              <a:buFont typeface="Arial" panose="020B0604020202020204" pitchFamily="34" charset="0"/>
              <a:buChar char="•"/>
            </a:pPr>
            <a:r>
              <a:rPr lang="en-US" dirty="0"/>
              <a:t>MAC Authentication Bypass (MAB) for devices that don’t support 802.1X</a:t>
            </a:r>
          </a:p>
          <a:p>
            <a:pPr marL="742950" lvl="1" indent="-285750">
              <a:buFont typeface="Arial" panose="020B0604020202020204" pitchFamily="34" charset="0"/>
              <a:buChar char="•"/>
            </a:pPr>
            <a:r>
              <a:rPr lang="en-US" dirty="0"/>
              <a:t>RADIUS and TACACS+ for device administration</a:t>
            </a:r>
          </a:p>
          <a:p>
            <a:pPr marL="742950" lvl="1" indent="-285750">
              <a:buFont typeface="Arial" panose="020B0604020202020204" pitchFamily="34" charset="0"/>
              <a:buChar char="•"/>
            </a:pPr>
            <a:r>
              <a:rPr lang="en-US" dirty="0"/>
              <a:t>Guest authentication using social media accounts or guest credentials</a:t>
            </a:r>
          </a:p>
          <a:p>
            <a:pPr marL="742950" lvl="1" indent="-285750">
              <a:buFont typeface="Arial" panose="020B0604020202020204" pitchFamily="34" charset="0"/>
              <a:buChar char="•"/>
            </a:pPr>
            <a:r>
              <a:rPr lang="en-US" dirty="0"/>
              <a:t>Certificate-based authentication (EAP-TLS) for enhanced security</a:t>
            </a:r>
          </a:p>
          <a:p>
            <a:pPr marL="742950" lvl="1" indent="-285750">
              <a:buFont typeface="Arial" panose="020B0604020202020204" pitchFamily="34" charset="0"/>
              <a:buChar char="•"/>
            </a:pPr>
            <a:r>
              <a:rPr lang="en-US" dirty="0"/>
              <a:t>Multi-factor authentication (MFA) support via integration with third-party identity providers</a:t>
            </a:r>
          </a:p>
          <a:p>
            <a:pPr>
              <a:buFont typeface="Arial" panose="020B0604020202020204" pitchFamily="34" charset="0"/>
              <a:buChar char="•"/>
            </a:pPr>
            <a:r>
              <a:rPr lang="en-US" b="1" dirty="0"/>
              <a:t>Authorization</a:t>
            </a:r>
            <a:r>
              <a:rPr lang="en-US" dirty="0"/>
              <a:t>: Once authenticated, Cisco ISE can assign specific access policies based on the identity and role of the user or device. It can assign VLANs, security groups (SGTs), or apply Access Control Lists (ACLs) based on the context (e.g., location, device type, and time of access).</a:t>
            </a:r>
          </a:p>
          <a:p>
            <a:pPr>
              <a:buFont typeface="Arial" panose="020B0604020202020204" pitchFamily="34" charset="0"/>
              <a:buChar char="•"/>
            </a:pPr>
            <a:r>
              <a:rPr lang="en-US" b="1" dirty="0"/>
              <a:t>Role-Based Access Control (RBAC)</a:t>
            </a:r>
            <a:r>
              <a:rPr lang="en-US" dirty="0"/>
              <a:t>: Administrators can define role-based access rules to ensure that users and devices only access the resources they need based on predefined roles (e.g., employee, contractor, guest).</a:t>
            </a:r>
          </a:p>
          <a:p>
            <a:pPr>
              <a:buFont typeface="Arial" panose="020B0604020202020204" pitchFamily="34" charset="0"/>
              <a:buChar char="•"/>
            </a:pPr>
            <a:r>
              <a:rPr lang="en-US" b="1" dirty="0"/>
              <a:t>Context-Aware Authorization</a:t>
            </a:r>
            <a:r>
              <a:rPr lang="en-US" dirty="0"/>
              <a:t>: ISE continuously evaluates the context of access requests, such as device type, location, security posture, and user behavior. Based on these conditions, it dynamically updates authorization policies or triggers actions like isolating a device.</a:t>
            </a:r>
          </a:p>
          <a:p>
            <a:pPr>
              <a:buFont typeface="Arial" panose="020B0604020202020204" pitchFamily="34" charset="0"/>
              <a:buChar char="•"/>
            </a:pPr>
            <a:r>
              <a:rPr lang="en-US" b="1" dirty="0"/>
              <a:t>Accounting</a:t>
            </a:r>
            <a:r>
              <a:rPr lang="en-US" dirty="0"/>
              <a:t>: Cisco ISE provides comprehensive logging and reporting features, enabling administrators to track all network access events, including authentication and authorization events, duration of access, bandwidth usage, and policy changes.</a:t>
            </a:r>
          </a:p>
          <a:p>
            <a:pPr marL="742950" lvl="1" indent="-285750">
              <a:buFont typeface="Arial" panose="020B0604020202020204" pitchFamily="34" charset="0"/>
              <a:buChar char="•"/>
            </a:pPr>
            <a:r>
              <a:rPr lang="en-US" b="1" dirty="0"/>
              <a:t>RADIUS Accounting</a:t>
            </a:r>
            <a:r>
              <a:rPr lang="en-US" dirty="0"/>
              <a:t>: Keeps track of connection times, bandwidth usage, and disconnection events, useful for auditing and compliance reporting.</a:t>
            </a:r>
          </a:p>
          <a:p>
            <a:pPr marL="742950" lvl="1" indent="-285750">
              <a:buFont typeface="Arial" panose="020B0604020202020204" pitchFamily="34" charset="0"/>
              <a:buChar char="•"/>
            </a:pPr>
            <a:r>
              <a:rPr lang="en-US" b="1" dirty="0"/>
              <a:t>TACACS+ Accounting</a:t>
            </a:r>
            <a:r>
              <a:rPr lang="en-US" dirty="0"/>
              <a:t>: Monitors administrative actions performed on network devices (such as routers and switches), logging every command executed, which is essential for network device security.</a:t>
            </a:r>
          </a:p>
        </p:txBody>
      </p:sp>
      <p:sp>
        <p:nvSpPr>
          <p:cNvPr id="4" name="Slide Number Placeholder 3"/>
          <p:cNvSpPr>
            <a:spLocks noGrp="1"/>
          </p:cNvSpPr>
          <p:nvPr>
            <p:ph type="sldNum" sz="quarter" idx="5"/>
          </p:nvPr>
        </p:nvSpPr>
        <p:spPr/>
        <p:txBody>
          <a:bodyPr/>
          <a:lstStyle/>
          <a:p>
            <a:fld id="{B852B050-E288-4393-B102-ADC355E2026E}" type="slidenum">
              <a:rPr lang="en-IN" smtClean="0"/>
              <a:t>22</a:t>
            </a:fld>
            <a:endParaRPr lang="en-IN"/>
          </a:p>
        </p:txBody>
      </p:sp>
    </p:spTree>
    <p:extLst>
      <p:ext uri="{BB962C8B-B14F-4D97-AF65-F5344CB8AC3E}">
        <p14:creationId xmlns:p14="http://schemas.microsoft.com/office/powerpoint/2010/main" val="2438795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5843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bg1">
                    <a:lumMod val="85000"/>
                  </a:schemeClr>
                </a:solidFill>
              </a:rPr>
              <a:t>Network Access System - </a:t>
            </a:r>
            <a:r>
              <a:rPr lang="en-IN" b="0" i="0" dirty="0">
                <a:solidFill>
                  <a:srgbClr val="BDC1C6"/>
                </a:solidFill>
                <a:effectLst/>
                <a:latin typeface="arial" panose="020B0604020202020204" pitchFamily="34" charset="0"/>
              </a:rPr>
              <a:t>ClearPass Policy Manager (</a:t>
            </a:r>
            <a:r>
              <a:rPr lang="en-IN" b="0" i="0" dirty="0">
                <a:solidFill>
                  <a:srgbClr val="BCC0C3"/>
                </a:solidFill>
                <a:effectLst/>
                <a:latin typeface="arial" panose="020B0604020202020204" pitchFamily="34" charset="0"/>
              </a:rPr>
              <a:t>CPPM</a:t>
            </a:r>
            <a:r>
              <a:rPr lang="en-IN" b="0" i="0" dirty="0">
                <a:solidFill>
                  <a:srgbClr val="BDC1C6"/>
                </a:solidFill>
                <a:effectLst/>
                <a:latin typeface="arial" panose="020B0604020202020204" pitchFamily="34" charset="0"/>
              </a:rPr>
              <a:t>) </a:t>
            </a:r>
          </a:p>
          <a:p>
            <a:r>
              <a:rPr lang="en-IN" b="0" i="0" dirty="0">
                <a:solidFill>
                  <a:srgbClr val="BDC1C6"/>
                </a:solidFill>
                <a:effectLst/>
                <a:latin typeface="arial" panose="020B0604020202020204" pitchFamily="34" charset="0"/>
              </a:rPr>
              <a:t>Network Management System – Aruba Airwave</a:t>
            </a:r>
            <a:endParaRPr lang="en-IN" b="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DC02BD9-4983-4322-A08C-345F0664D442}"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2205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5.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jpe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6.jpe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8.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9.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0.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12.xml"/><Relationship Id="rId4" Type="http://schemas.microsoft.com/office/2007/relationships/hdphoto" Target="../media/hdphoto1.wdp"/></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5.xml"/><Relationship Id="rId5" Type="http://schemas.microsoft.com/office/2007/relationships/hdphoto" Target="../media/hdphoto1.wdp"/><Relationship Id="rId4" Type="http://schemas.openxmlformats.org/officeDocument/2006/relationships/image" Target="../media/image10.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6.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emf"/><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Layouts/_rels/slideLayout8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e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60260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10/7/2024</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37896305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4_Section Divider">
    <p:spTree>
      <p:nvGrpSpPr>
        <p:cNvPr id="1" name=""/>
        <p:cNvGrpSpPr/>
        <p:nvPr/>
      </p:nvGrpSpPr>
      <p:grpSpPr>
        <a:xfrm>
          <a:off x="0" y="0"/>
          <a:ext cx="0" cy="0"/>
          <a:chOff x="0" y="0"/>
          <a:chExt cx="0" cy="0"/>
        </a:xfrm>
      </p:grpSpPr>
      <p:pic>
        <p:nvPicPr>
          <p:cNvPr id="13" name="Picture 4">
            <a:extLst>
              <a:ext uri="{FF2B5EF4-FFF2-40B4-BE49-F238E27FC236}">
                <a16:creationId xmlns:a16="http://schemas.microsoft.com/office/drawing/2014/main" id="{8E856100-E431-48AD-A1B8-32237B2E800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392138687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5" y="0"/>
            <a:ext cx="12192001" cy="6858000"/>
          </a:xfrm>
          <a:prstGeom prst="rect">
            <a:avLst/>
          </a:prstGeom>
          <a:solidFill>
            <a:schemeClr val="tx2">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57947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1" y="0"/>
            <a:ext cx="12192001" cy="6858000"/>
          </a:xfrm>
          <a:prstGeom prst="rect">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8AD19607-E94E-48EE-A274-950F2411742E}"/>
              </a:ext>
            </a:extLst>
          </p:cNvPr>
          <p:cNvSpPr/>
          <p:nvPr/>
        </p:nvSpPr>
        <p:spPr>
          <a:xfrm>
            <a:off x="-1" y="5146442"/>
            <a:ext cx="12191997" cy="1667933"/>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1" y="5102782"/>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1" y="6818559"/>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1" y="5239095"/>
            <a:ext cx="10216471" cy="1475741"/>
          </a:xfrm>
        </p:spPr>
        <p:txBody>
          <a:bodyPr anchor="ctr">
            <a:normAutofit/>
          </a:bodyPr>
          <a:lstStyle>
            <a:lvl1pPr marL="0" indent="0">
              <a:lnSpc>
                <a:spcPts val="4000"/>
              </a:lnSpc>
              <a:spcBef>
                <a:spcPts val="0"/>
              </a:spcBef>
              <a:buNone/>
              <a:defRPr sz="3200" b="1" cap="all" baseline="0">
                <a:solidFill>
                  <a:schemeClr val="bg1">
                    <a:lumMod val="95000"/>
                  </a:schemeClr>
                </a:solidFill>
              </a:defRPr>
            </a:lvl1pPr>
          </a:lstStyle>
          <a:p>
            <a:pPr lvl="0"/>
            <a:r>
              <a:rPr lang="en-US"/>
              <a:t>SECTION DIVIDER</a:t>
            </a:r>
          </a:p>
        </p:txBody>
      </p:sp>
      <p:sp>
        <p:nvSpPr>
          <p:cNvPr id="20" name="Rectangle 19">
            <a:extLst>
              <a:ext uri="{FF2B5EF4-FFF2-40B4-BE49-F238E27FC236}">
                <a16:creationId xmlns:a16="http://schemas.microsoft.com/office/drawing/2014/main" id="{305241D8-37CD-4058-94F0-21AA02AB1479}"/>
              </a:ext>
            </a:extLst>
          </p:cNvPr>
          <p:cNvSpPr/>
          <p:nvPr userDrawn="1"/>
        </p:nvSpPr>
        <p:spPr>
          <a:xfrm>
            <a:off x="11836361" y="5102782"/>
            <a:ext cx="355639" cy="1755217"/>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1" name="Rectangle 20">
            <a:extLst>
              <a:ext uri="{FF2B5EF4-FFF2-40B4-BE49-F238E27FC236}">
                <a16:creationId xmlns:a16="http://schemas.microsoft.com/office/drawing/2014/main" id="{6196BCCF-7109-4F7D-B8DD-CA565E28F257}"/>
              </a:ext>
            </a:extLst>
          </p:cNvPr>
          <p:cNvSpPr/>
          <p:nvPr userDrawn="1"/>
        </p:nvSpPr>
        <p:spPr>
          <a:xfrm>
            <a:off x="11484609" y="5102782"/>
            <a:ext cx="355639" cy="1755217"/>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Rectangle 21">
            <a:extLst>
              <a:ext uri="{FF2B5EF4-FFF2-40B4-BE49-F238E27FC236}">
                <a16:creationId xmlns:a16="http://schemas.microsoft.com/office/drawing/2014/main" id="{119D5623-89B9-4BA5-8344-17A635EE72CF}"/>
              </a:ext>
            </a:extLst>
          </p:cNvPr>
          <p:cNvSpPr/>
          <p:nvPr userDrawn="1"/>
        </p:nvSpPr>
        <p:spPr>
          <a:xfrm>
            <a:off x="11136403" y="5102782"/>
            <a:ext cx="355639" cy="1755217"/>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3" name="Picture 22" descr="http://skillwise.in/consulting/images_new/logo/sify.png">
            <a:extLst>
              <a:ext uri="{FF2B5EF4-FFF2-40B4-BE49-F238E27FC236}">
                <a16:creationId xmlns:a16="http://schemas.microsoft.com/office/drawing/2014/main" id="{502C8AC8-AFE6-467F-8CDF-743475E1E568}"/>
              </a:ext>
            </a:extLst>
          </p:cNvPr>
          <p:cNvPicPr>
            <a:picLocks noChangeAspect="1" noChangeArrowheads="1"/>
          </p:cNvPicPr>
          <p:nvPr userDrawn="1"/>
        </p:nvPicPr>
        <p:blipFill>
          <a:blip r:embed="rId3" cstate="screen">
            <a:biLevel thresh="25000"/>
            <a:extLst>
              <a:ext uri="{28A0092B-C50C-407E-A947-70E740481C1C}">
                <a14:useLocalDpi xmlns:a14="http://schemas.microsoft.com/office/drawing/2010/main"/>
              </a:ext>
            </a:extLst>
          </a:blip>
          <a:srcRect/>
          <a:stretch>
            <a:fillRect/>
          </a:stretch>
        </p:blipFill>
        <p:spPr bwMode="auto">
          <a:xfrm>
            <a:off x="10347071" y="-243722"/>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33001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Color Palet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1707"/>
            <a:ext cx="10051200" cy="461655"/>
          </a:xfrm>
          <a:prstGeom prst="rect">
            <a:avLst/>
          </a:prstGeom>
        </p:spPr>
        <p:txBody>
          <a:bodyPr/>
          <a:lstStyle>
            <a:lvl1pPr>
              <a:defRPr baseline="0"/>
            </a:lvl1pPr>
          </a:lstStyle>
          <a:p>
            <a:r>
              <a:rPr lang="en-US"/>
              <a:t>Color Palette</a:t>
            </a:r>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149</a:t>
            </a:r>
          </a:p>
          <a:p>
            <a:r>
              <a:rPr lang="en-IN" sz="1600" dirty="0">
                <a:solidFill>
                  <a:srgbClr val="595959"/>
                </a:solidFill>
                <a:latin typeface="Arial Nova" panose="020B0504020202020204" pitchFamily="34" charset="0"/>
              </a:rPr>
              <a:t>G: 179</a:t>
            </a:r>
          </a:p>
          <a:p>
            <a:r>
              <a:rPr lang="en-IN" sz="1600" dirty="0">
                <a:solidFill>
                  <a:srgbClr val="595959"/>
                </a:solidFill>
                <a:latin typeface="Arial Nova" panose="020B0504020202020204" pitchFamily="34" charset="0"/>
              </a:rPr>
              <a:t>B: 215</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215</a:t>
            </a:r>
          </a:p>
          <a:p>
            <a:r>
              <a:rPr lang="en-IN" sz="1600" dirty="0">
                <a:solidFill>
                  <a:srgbClr val="595959"/>
                </a:solidFill>
                <a:latin typeface="Arial Nova" panose="020B0504020202020204" pitchFamily="34" charset="0"/>
              </a:rPr>
              <a:t>G: 150</a:t>
            </a:r>
          </a:p>
          <a:p>
            <a:r>
              <a:rPr lang="en-IN" sz="1600" dirty="0">
                <a:solidFill>
                  <a:srgbClr val="595959"/>
                </a:solidFill>
                <a:latin typeface="Arial Nova" panose="020B0504020202020204" pitchFamily="34" charset="0"/>
              </a:rPr>
              <a:t>B: 148</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250</a:t>
            </a:r>
          </a:p>
          <a:p>
            <a:r>
              <a:rPr lang="en-IN" sz="1600" dirty="0">
                <a:solidFill>
                  <a:srgbClr val="595959"/>
                </a:solidFill>
                <a:latin typeface="Arial Nova" panose="020B0504020202020204" pitchFamily="34" charset="0"/>
              </a:rPr>
              <a:t>G: 192</a:t>
            </a:r>
          </a:p>
          <a:p>
            <a:r>
              <a:rPr lang="en-IN" sz="1600" dirty="0">
                <a:solidFill>
                  <a:srgbClr val="595959"/>
                </a:solidFill>
                <a:latin typeface="Arial Nova" panose="020B0504020202020204" pitchFamily="34" charset="0"/>
              </a:rPr>
              <a:t>B: 144</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64</a:t>
            </a:r>
          </a:p>
          <a:p>
            <a:r>
              <a:rPr lang="en-IN" sz="1600" dirty="0">
                <a:solidFill>
                  <a:srgbClr val="595959"/>
                </a:solidFill>
                <a:latin typeface="Arial Nova" panose="020B0504020202020204" pitchFamily="34" charset="0"/>
              </a:rPr>
              <a:t>G: 64</a:t>
            </a:r>
          </a:p>
          <a:p>
            <a:r>
              <a:rPr lang="en-IN" sz="1600" dirty="0">
                <a:solidFill>
                  <a:srgbClr val="595959"/>
                </a:solidFill>
                <a:latin typeface="Arial Nova" panose="020B0504020202020204" pitchFamily="34" charset="0"/>
              </a:rPr>
              <a:t>B: 64</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5596011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295680188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5" name="Rectangle 24">
            <a:extLst>
              <a:ext uri="{FF2B5EF4-FFF2-40B4-BE49-F238E27FC236}">
                <a16:creationId xmlns:a16="http://schemas.microsoft.com/office/drawing/2014/main" id="{3A6C9108-65FE-41ED-AD9D-C889ADB3805E}"/>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29705744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7"/>
            <a:ext cx="10051200" cy="461655"/>
          </a:xfrm>
          <a:prstGeom prst="rect">
            <a:avLst/>
          </a:prstGeom>
        </p:spPr>
        <p:txBody>
          <a:bodyPr>
            <a:spAutoFit/>
          </a:bodyPr>
          <a:lstStyle>
            <a:lvl1pPr marL="0" marR="0" indent="0" algn="l" defTabSz="121895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5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49894116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898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898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836871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8F584-D958-2E44-9517-CE6CB05ECD0E}"/>
              </a:ext>
            </a:extLst>
          </p:cNvPr>
          <p:cNvSpPr>
            <a:spLocks noGrp="1"/>
          </p:cNvSpPr>
          <p:nvPr>
            <p:ph type="ctrTitle"/>
          </p:nvPr>
        </p:nvSpPr>
        <p:spPr>
          <a:xfrm>
            <a:off x="1524000" y="1540207"/>
            <a:ext cx="9144000" cy="1969756"/>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58529D6-34F8-F443-8840-FDD099BE09F5}"/>
              </a:ext>
            </a:extLst>
          </p:cNvPr>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D3421C-41C4-224B-A724-363E0E4774E6}"/>
              </a:ext>
            </a:extLst>
          </p:cNvPr>
          <p:cNvSpPr>
            <a:spLocks noGrp="1"/>
          </p:cNvSpPr>
          <p:nvPr>
            <p:ph type="dt" sz="half" idx="10"/>
          </p:nvPr>
        </p:nvSpPr>
        <p:spPr/>
        <p:txBody>
          <a:bodyPr/>
          <a:lstStyle>
            <a:lvl1pPr>
              <a:defRPr>
                <a:latin typeface="Arial Nova" panose="020B0504020202020204" pitchFamily="34" charset="0"/>
              </a:defRPr>
            </a:lvl1pPr>
          </a:lstStyle>
          <a:p>
            <a:fld id="{2FC91D23-BCB5-804D-842B-10090CC97906}" type="datetimeFigureOut">
              <a:rPr lang="en-US" smtClean="0"/>
              <a:pPr/>
              <a:t>10/7/2024</a:t>
            </a:fld>
            <a:endParaRPr lang="en-US"/>
          </a:p>
        </p:txBody>
      </p:sp>
      <p:sp>
        <p:nvSpPr>
          <p:cNvPr id="5" name="Footer Placeholder 4">
            <a:extLst>
              <a:ext uri="{FF2B5EF4-FFF2-40B4-BE49-F238E27FC236}">
                <a16:creationId xmlns:a16="http://schemas.microsoft.com/office/drawing/2014/main" id="{49E9A473-E992-8745-AA2B-F94672C37AEF}"/>
              </a:ext>
            </a:extLst>
          </p:cNvPr>
          <p:cNvSpPr>
            <a:spLocks noGrp="1"/>
          </p:cNvSpPr>
          <p:nvPr>
            <p:ph type="ftr" sz="quarter" idx="11"/>
          </p:nvPr>
        </p:nvSpPr>
        <p:spPr/>
        <p:txBody>
          <a:bodyPr/>
          <a:lstStyle>
            <a:lvl1pPr>
              <a:defRPr>
                <a:latin typeface="Arial Nova" panose="020B0504020202020204" pitchFamily="34" charset="0"/>
              </a:defRPr>
            </a:lvl1pPr>
          </a:lstStyle>
          <a:p>
            <a:endParaRPr lang="en-US"/>
          </a:p>
        </p:txBody>
      </p:sp>
      <p:sp>
        <p:nvSpPr>
          <p:cNvPr id="6" name="Slide Number Placeholder 5">
            <a:extLst>
              <a:ext uri="{FF2B5EF4-FFF2-40B4-BE49-F238E27FC236}">
                <a16:creationId xmlns:a16="http://schemas.microsoft.com/office/drawing/2014/main" id="{CFDCD13C-7785-9E44-A158-73708BA703F3}"/>
              </a:ext>
            </a:extLst>
          </p:cNvPr>
          <p:cNvSpPr>
            <a:spLocks noGrp="1"/>
          </p:cNvSpPr>
          <p:nvPr>
            <p:ph type="sldNum" sz="quarter" idx="12"/>
          </p:nvPr>
        </p:nvSpPr>
        <p:spPr/>
        <p:txBody>
          <a:bodyPr/>
          <a:lstStyle>
            <a:lvl1pPr>
              <a:defRPr>
                <a:latin typeface="Arial Nova" panose="020B0504020202020204" pitchFamily="34" charset="0"/>
              </a:defRPr>
            </a:lvl1pPr>
          </a:lstStyle>
          <a:p>
            <a:fld id="{071B6E3E-EB3B-A546-8792-A3A85E2F1C5A}" type="slidenum">
              <a:rPr lang="en-US" smtClean="0"/>
              <a:pPr/>
              <a:t>‹#›</a:t>
            </a:fld>
            <a:endParaRPr lang="en-US"/>
          </a:p>
        </p:txBody>
      </p:sp>
    </p:spTree>
    <p:extLst>
      <p:ext uri="{BB962C8B-B14F-4D97-AF65-F5344CB8AC3E}">
        <p14:creationId xmlns:p14="http://schemas.microsoft.com/office/powerpoint/2010/main" val="343838012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8620"/>
            <a:ext cx="10051200" cy="454410"/>
          </a:xfrm>
          <a:prstGeom prst="rect">
            <a:avLst/>
          </a:prstGeom>
        </p:spPr>
        <p:txBody>
          <a:bodyPr>
            <a:spAutoFit/>
          </a:bodyPr>
          <a:lstStyle>
            <a:lvl1pPr marL="0" marR="0" indent="0" algn="l" defTabSz="1195065" rtl="0" eaLnBrk="1" fontAlgn="auto" latinLnBrk="0" hangingPunct="1">
              <a:lnSpc>
                <a:spcPct val="100000"/>
              </a:lnSpc>
              <a:spcBef>
                <a:spcPct val="0"/>
              </a:spcBef>
              <a:spcAft>
                <a:spcPts val="0"/>
              </a:spcAft>
              <a:buClrTx/>
              <a:buSzTx/>
              <a:buFontTx/>
              <a:buNone/>
              <a:tabLst/>
              <a:defRPr kumimoji="0" lang="en-US" sz="2353"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195065"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780232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3C23D9-82D4-4621-BB16-7B604DF065B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Rectangle 33">
            <a:extLst>
              <a:ext uri="{FF2B5EF4-FFF2-40B4-BE49-F238E27FC236}">
                <a16:creationId xmlns:a16="http://schemas.microsoft.com/office/drawing/2014/main" id="{41A53F10-CBC5-444F-AA00-64BF461C9C71}"/>
              </a:ext>
            </a:extLst>
          </p:cNvPr>
          <p:cNvSpPr/>
          <p:nvPr/>
        </p:nvSpPr>
        <p:spPr>
          <a:xfrm>
            <a:off x="-1" y="2281026"/>
            <a:ext cx="8466668" cy="230018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2173323"/>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4634475"/>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8" name="Rectangle 37">
            <a:extLst>
              <a:ext uri="{FF2B5EF4-FFF2-40B4-BE49-F238E27FC236}">
                <a16:creationId xmlns:a16="http://schemas.microsoft.com/office/drawing/2014/main" id="{583C2F58-9D3E-4A33-9620-E2862F764A2C}"/>
              </a:ext>
            </a:extLst>
          </p:cNvPr>
          <p:cNvSpPr/>
          <p:nvPr/>
        </p:nvSpPr>
        <p:spPr>
          <a:xfrm>
            <a:off x="11836361" y="2281025"/>
            <a:ext cx="355639" cy="2300187"/>
          </a:xfrm>
          <a:prstGeom prst="rect">
            <a:avLst/>
          </a:prstGeom>
          <a:solidFill>
            <a:srgbClr val="E63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11484609" y="2281025"/>
            <a:ext cx="355639" cy="2300187"/>
          </a:xfrm>
          <a:prstGeom prst="rect">
            <a:avLst/>
          </a:prstGeom>
          <a:solidFill>
            <a:srgbClr val="E63F4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11136403" y="2281025"/>
            <a:ext cx="355639" cy="2300187"/>
          </a:xfrm>
          <a:prstGeom prst="rect">
            <a:avLst/>
          </a:prstGeom>
          <a:solidFill>
            <a:srgbClr val="E63F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Text Placeholder 3">
            <a:extLst>
              <a:ext uri="{FF2B5EF4-FFF2-40B4-BE49-F238E27FC236}">
                <a16:creationId xmlns:a16="http://schemas.microsoft.com/office/drawing/2014/main" id="{DE1DF722-DBE4-4E6D-BFCC-DE5D388C6978}"/>
              </a:ext>
            </a:extLst>
          </p:cNvPr>
          <p:cNvSpPr>
            <a:spLocks noGrp="1"/>
          </p:cNvSpPr>
          <p:nvPr userDrawn="1">
            <p:ph type="body" sz="quarter" idx="11" hasCustomPrompt="1"/>
          </p:nvPr>
        </p:nvSpPr>
        <p:spPr>
          <a:xfrm>
            <a:off x="488041" y="3086437"/>
            <a:ext cx="7267200" cy="698815"/>
          </a:xfrm>
        </p:spPr>
        <p:txBody>
          <a:bodyPr anchor="ctr">
            <a:normAutofit/>
          </a:bodyPr>
          <a:lstStyle>
            <a:lvl1pPr marL="0" indent="0">
              <a:buNone/>
              <a:defRPr lang="en-US" sz="2933" b="1" kern="1200" dirty="0">
                <a:solidFill>
                  <a:srgbClr val="B0171C"/>
                </a:solidFill>
                <a:latin typeface="Arial Nova" panose="020B0504020202020204" pitchFamily="34" charset="0"/>
                <a:ea typeface="+mn-ea"/>
                <a:cs typeface="+mn-cs"/>
              </a:defRPr>
            </a:lvl1pPr>
          </a:lstStyle>
          <a:p>
            <a:pPr marL="0" lvl="0" indent="0" algn="l" defTabSz="1219018" rtl="0" eaLnBrk="1" latinLnBrk="0" hangingPunct="1">
              <a:lnSpc>
                <a:spcPct val="90000"/>
              </a:lnSpc>
              <a:spcBef>
                <a:spcPts val="800"/>
              </a:spcBef>
              <a:buFont typeface="Arial" pitchFamily="34" charset="0"/>
              <a:buNone/>
            </a:pPr>
            <a:r>
              <a:rPr lang="en-US" dirty="0"/>
              <a:t>SECTION DIVIDER</a:t>
            </a:r>
          </a:p>
        </p:txBody>
      </p:sp>
      <p:grpSp>
        <p:nvGrpSpPr>
          <p:cNvPr id="78" name="Group 77">
            <a:extLst>
              <a:ext uri="{FF2B5EF4-FFF2-40B4-BE49-F238E27FC236}">
                <a16:creationId xmlns:a16="http://schemas.microsoft.com/office/drawing/2014/main" id="{735465BD-CC43-47A4-9E03-EAFB00A1C776}"/>
              </a:ext>
            </a:extLst>
          </p:cNvPr>
          <p:cNvGrpSpPr/>
          <p:nvPr userDrawn="1"/>
        </p:nvGrpSpPr>
        <p:grpSpPr>
          <a:xfrm>
            <a:off x="8792880" y="2817965"/>
            <a:ext cx="1954179" cy="1106663"/>
            <a:chOff x="9753598" y="1"/>
            <a:chExt cx="1739885" cy="985307"/>
          </a:xfrm>
        </p:grpSpPr>
        <p:sp>
          <p:nvSpPr>
            <p:cNvPr id="79" name="Round Same Side Corner Rectangle 72">
              <a:extLst>
                <a:ext uri="{FF2B5EF4-FFF2-40B4-BE49-F238E27FC236}">
                  <a16:creationId xmlns:a16="http://schemas.microsoft.com/office/drawing/2014/main" id="{6A3629E3-22D9-4C62-9713-CD50375DDB75}"/>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80" name="Picture 2" descr="Image result for sify logo">
              <a:extLst>
                <a:ext uri="{FF2B5EF4-FFF2-40B4-BE49-F238E27FC236}">
                  <a16:creationId xmlns:a16="http://schemas.microsoft.com/office/drawing/2014/main" id="{E981777D-C524-40A6-B41B-5C0D87240EC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8842808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361707064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79972431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18087307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9671930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183930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944461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563117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09689760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426541791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89206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16A0833F-CB0C-422F-A046-F7C07F65EE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56" b="6856"/>
          <a:stretch/>
        </p:blipFill>
        <p:spPr>
          <a:xfrm>
            <a:off x="0" y="0"/>
            <a:ext cx="12192000" cy="6858000"/>
          </a:xfrm>
          <a:prstGeom prst="rect">
            <a:avLst/>
          </a:prstGeom>
        </p:spPr>
      </p:pic>
      <p:sp>
        <p:nvSpPr>
          <p:cNvPr id="22" name="Rectangle 21">
            <a:extLst>
              <a:ext uri="{FF2B5EF4-FFF2-40B4-BE49-F238E27FC236}">
                <a16:creationId xmlns:a16="http://schemas.microsoft.com/office/drawing/2014/main" id="{B08CD954-2F98-4845-B3E0-DDCDA03C850E}"/>
              </a:ext>
            </a:extLst>
          </p:cNvPr>
          <p:cNvSpPr/>
          <p:nvPr userDrawn="1"/>
        </p:nvSpPr>
        <p:spPr>
          <a:xfrm flipH="1">
            <a:off x="1" y="0"/>
            <a:ext cx="12192001" cy="6858000"/>
          </a:xfrm>
          <a:prstGeom prst="rect">
            <a:avLst/>
          </a:prstGeom>
          <a:solidFill>
            <a:schemeClr val="tx2">
              <a:lumMod val="75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70413869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237786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31993158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2661051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54881645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46749154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5520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Arial Nova" panose="020B0504020202020204" pitchFamily="34" charset="0"/>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86106785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282142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A3C1BB-4921-D628-4435-000779696F9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Title 4">
            <a:extLst>
              <a:ext uri="{FF2B5EF4-FFF2-40B4-BE49-F238E27FC236}">
                <a16:creationId xmlns:a16="http://schemas.microsoft.com/office/drawing/2014/main" id="{15640DCA-D6C8-CD69-87E4-6107AB3EC564}"/>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10" name="TextBox 9">
            <a:extLst>
              <a:ext uri="{FF2B5EF4-FFF2-40B4-BE49-F238E27FC236}">
                <a16:creationId xmlns:a16="http://schemas.microsoft.com/office/drawing/2014/main" id="{1117A8E4-3C91-BC73-7CD5-876626006D08}"/>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11" name="Picture 10">
            <a:extLst>
              <a:ext uri="{FF2B5EF4-FFF2-40B4-BE49-F238E27FC236}">
                <a16:creationId xmlns:a16="http://schemas.microsoft.com/office/drawing/2014/main" id="{114211A0-BC24-5489-5E9F-D23CCA1D0A2A}"/>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355469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B39CE10-FB02-2404-5C53-3E9ED5232B68}"/>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2" name="Title 4">
            <a:extLst>
              <a:ext uri="{FF2B5EF4-FFF2-40B4-BE49-F238E27FC236}">
                <a16:creationId xmlns:a16="http://schemas.microsoft.com/office/drawing/2014/main" id="{C8FDB42C-DE6D-2ED8-101F-05F9FD78FC4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
        <p:nvSpPr>
          <p:cNvPr id="23" name="TextBox 22">
            <a:extLst>
              <a:ext uri="{FF2B5EF4-FFF2-40B4-BE49-F238E27FC236}">
                <a16:creationId xmlns:a16="http://schemas.microsoft.com/office/drawing/2014/main" id="{A7AFB653-8131-6648-6594-9AF3E8CC6030}"/>
              </a:ext>
            </a:extLst>
          </p:cNvPr>
          <p:cNvSpPr txBox="1"/>
          <p:nvPr userDrawn="1"/>
        </p:nvSpPr>
        <p:spPr>
          <a:xfrm>
            <a:off x="355600" y="6516899"/>
            <a:ext cx="1361440" cy="307777"/>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pic>
        <p:nvPicPr>
          <p:cNvPr id="24" name="Picture 23">
            <a:extLst>
              <a:ext uri="{FF2B5EF4-FFF2-40B4-BE49-F238E27FC236}">
                <a16:creationId xmlns:a16="http://schemas.microsoft.com/office/drawing/2014/main" id="{2336C4A5-8CD0-8ADA-33A9-013B52A9500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96339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53285586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C8DB06-6B90-B680-3143-8A9AA9FD07AF}"/>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Title 4">
            <a:extLst>
              <a:ext uri="{FF2B5EF4-FFF2-40B4-BE49-F238E27FC236}">
                <a16:creationId xmlns:a16="http://schemas.microsoft.com/office/drawing/2014/main" id="{C103D4AA-74B2-A790-72CC-A5090D94C48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3" name="Group 12">
            <a:extLst>
              <a:ext uri="{FF2B5EF4-FFF2-40B4-BE49-F238E27FC236}">
                <a16:creationId xmlns:a16="http://schemas.microsoft.com/office/drawing/2014/main" id="{4EDD4363-2EBB-D5EA-7B46-FD7ACCCFE41B}"/>
              </a:ext>
            </a:extLst>
          </p:cNvPr>
          <p:cNvGrpSpPr/>
          <p:nvPr userDrawn="1"/>
        </p:nvGrpSpPr>
        <p:grpSpPr>
          <a:xfrm>
            <a:off x="85840" y="6516891"/>
            <a:ext cx="1631200" cy="307777"/>
            <a:chOff x="1066800" y="4063365"/>
            <a:chExt cx="1223400" cy="230833"/>
          </a:xfrm>
        </p:grpSpPr>
        <p:pic>
          <p:nvPicPr>
            <p:cNvPr id="14" name="Picture 13">
              <a:extLst>
                <a:ext uri="{FF2B5EF4-FFF2-40B4-BE49-F238E27FC236}">
                  <a16:creationId xmlns:a16="http://schemas.microsoft.com/office/drawing/2014/main" id="{7A2A1185-04ED-52A1-1045-E73B0ED50DE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5" name="TextBox 14">
              <a:extLst>
                <a:ext uri="{FF2B5EF4-FFF2-40B4-BE49-F238E27FC236}">
                  <a16:creationId xmlns:a16="http://schemas.microsoft.com/office/drawing/2014/main" id="{F94AE7D3-EE27-BEE5-F928-D714827B497A}"/>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16" name="Content Placeholder 2">
            <a:extLst>
              <a:ext uri="{FF2B5EF4-FFF2-40B4-BE49-F238E27FC236}">
                <a16:creationId xmlns:a16="http://schemas.microsoft.com/office/drawing/2014/main" id="{664A393F-78B5-BD29-6075-66F6FB844881}"/>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Slide Number Placeholder 5">
            <a:extLst>
              <a:ext uri="{FF2B5EF4-FFF2-40B4-BE49-F238E27FC236}">
                <a16:creationId xmlns:a16="http://schemas.microsoft.com/office/drawing/2014/main" id="{48AEB2D0-D57C-2A16-7624-930E3F7FA3D1}"/>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12759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79D987-8DC7-7A34-8F78-BCDBFE518C6D}"/>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9" name="Title 4">
            <a:extLst>
              <a:ext uri="{FF2B5EF4-FFF2-40B4-BE49-F238E27FC236}">
                <a16:creationId xmlns:a16="http://schemas.microsoft.com/office/drawing/2014/main" id="{07B47567-2F50-5AAA-D231-D1F15EAEF8B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965F52F5-1F02-509A-47D0-8B8A61B64278}"/>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5696F05F-D2F9-10C1-5A8C-47FD8F24CFE0}"/>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2C204E09-B666-D666-F9B6-2EE138A911D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23" name="Content Placeholder 2">
            <a:extLst>
              <a:ext uri="{FF2B5EF4-FFF2-40B4-BE49-F238E27FC236}">
                <a16:creationId xmlns:a16="http://schemas.microsoft.com/office/drawing/2014/main" id="{92F6F289-D211-D20F-3A65-822A87F45E59}"/>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Slide Number Placeholder 5">
            <a:extLst>
              <a:ext uri="{FF2B5EF4-FFF2-40B4-BE49-F238E27FC236}">
                <a16:creationId xmlns:a16="http://schemas.microsoft.com/office/drawing/2014/main" id="{34C5C8D7-7D0B-50E8-E3B3-54DC0EF794B7}"/>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16344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697542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30916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13063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C91AF66-B8CE-4A9F-B639-EED934F06292}"/>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Slide Number Placeholder 3">
            <a:extLst>
              <a:ext uri="{FF2B5EF4-FFF2-40B4-BE49-F238E27FC236}">
                <a16:creationId xmlns:a16="http://schemas.microsoft.com/office/drawing/2014/main" id="{61AB2B98-6F00-B4E9-EFAD-1C8E18F45228}"/>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9" name="Title 4">
            <a:extLst>
              <a:ext uri="{FF2B5EF4-FFF2-40B4-BE49-F238E27FC236}">
                <a16:creationId xmlns:a16="http://schemas.microsoft.com/office/drawing/2014/main" id="{3E20365D-D0CD-076C-1477-64EB6D1F6D9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20" name="Group 19">
            <a:extLst>
              <a:ext uri="{FF2B5EF4-FFF2-40B4-BE49-F238E27FC236}">
                <a16:creationId xmlns:a16="http://schemas.microsoft.com/office/drawing/2014/main" id="{4F83A61B-8F17-D29E-C719-DA9D7B3914C5}"/>
              </a:ext>
            </a:extLst>
          </p:cNvPr>
          <p:cNvGrpSpPr/>
          <p:nvPr userDrawn="1"/>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2735C5AF-9311-D1AA-5589-EDD9A26E88F3}"/>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5BF90201-2B3B-0F49-F459-BF40A371AF18}"/>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36041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218643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6483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69770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365684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1695550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97010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81592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385225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290198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1921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1525206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166417695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Tree>
    <p:extLst>
      <p:ext uri="{BB962C8B-B14F-4D97-AF65-F5344CB8AC3E}">
        <p14:creationId xmlns:p14="http://schemas.microsoft.com/office/powerpoint/2010/main" val="30323976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42169224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8625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71399198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63649788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04121267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92159680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51412003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428383116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16401" y="1602317"/>
            <a:ext cx="11036459" cy="4519083"/>
          </a:xfrm>
          <a:prstGeom prst="rect">
            <a:avLst/>
          </a:prstGeom>
        </p:spPr>
        <p:txBody>
          <a:bodyPr lIns="91420" tIns="45710" rIns="91420" bIns="45710">
            <a:noAutofit/>
          </a:bodyPr>
          <a:lstStyle>
            <a:lvl1pPr marL="304784" indent="-228589">
              <a:lnSpc>
                <a:spcPct val="95000"/>
              </a:lnSpc>
              <a:spcBef>
                <a:spcPts val="1480"/>
              </a:spcBef>
              <a:buClr>
                <a:schemeClr val="tx1"/>
              </a:buClr>
              <a:buSzPct val="80000"/>
              <a:buFont typeface="Arial"/>
              <a:buChar char="•"/>
              <a:defRPr sz="2667" b="0" i="0">
                <a:solidFill>
                  <a:schemeClr val="tx1"/>
                </a:solidFill>
                <a:latin typeface="Arial Nova" panose="020B0504020202020204" pitchFamily="34" charset="0"/>
                <a:ea typeface="CiscoSansTT Thin" charset="0"/>
                <a:cs typeface="CiscoSansTT Thin" charset="0"/>
              </a:defRPr>
            </a:lvl1pPr>
            <a:lvl2pPr marL="609570" indent="-220122">
              <a:lnSpc>
                <a:spcPct val="95000"/>
              </a:lnSpc>
              <a:spcBef>
                <a:spcPts val="600"/>
              </a:spcBef>
              <a:buClr>
                <a:schemeClr val="tx1"/>
              </a:buClr>
              <a:buSzPct val="80000"/>
              <a:buFont typeface="Arial"/>
              <a:buChar char="•"/>
              <a:defRPr sz="2400" b="0" i="0">
                <a:solidFill>
                  <a:schemeClr val="tx1"/>
                </a:solidFill>
                <a:latin typeface="Arial Nova" panose="020B0504020202020204" pitchFamily="34" charset="0"/>
                <a:ea typeface="CiscoSansTT Thin" charset="0"/>
                <a:cs typeface="CiscoSansTT Thin" charset="0"/>
              </a:defRPr>
            </a:lvl2pPr>
            <a:lvl3pPr marL="914354" indent="-146043">
              <a:buClr>
                <a:schemeClr val="tx1"/>
              </a:buClr>
              <a:buSzPct val="80000"/>
              <a:buFont typeface="Arial"/>
              <a:buChar char="•"/>
              <a:defRPr sz="2133" b="0" i="0">
                <a:solidFill>
                  <a:schemeClr val="tx1"/>
                </a:solidFill>
                <a:latin typeface="Arial Nova" panose="020B0504020202020204" pitchFamily="34" charset="0"/>
                <a:ea typeface="CiscoSansTT Thin" charset="0"/>
                <a:cs typeface="CiscoSansTT Thin" charset="0"/>
              </a:defRPr>
            </a:lvl3pPr>
            <a:lvl4pPr marL="1214652" indent="-228542">
              <a:buClr>
                <a:schemeClr val="tx1"/>
              </a:buClr>
              <a:buSzPct val="80000"/>
              <a:buFont typeface="Arial"/>
              <a:buChar char="•"/>
              <a:defRPr sz="1867" b="0" i="0">
                <a:solidFill>
                  <a:schemeClr val="tx1"/>
                </a:solidFill>
                <a:latin typeface="Arial Nova" panose="020B0504020202020204" pitchFamily="34" charset="0"/>
                <a:ea typeface="CiscoSansTT Thin" charset="0"/>
                <a:cs typeface="CiscoSansTT Thin" charset="0"/>
              </a:defRPr>
            </a:lvl4pPr>
            <a:lvl5pPr marL="1443195" indent="-224309">
              <a:buClr>
                <a:schemeClr val="tx1"/>
              </a:buClr>
              <a:buSzPct val="80000"/>
              <a:buFont typeface="Arial"/>
              <a:buChar char="•"/>
              <a:defRPr sz="1600" b="0" i="0">
                <a:solidFill>
                  <a:schemeClr val="tx1"/>
                </a:solidFill>
                <a:latin typeface="Arial Nova" panose="020B0504020202020204" pitchFamily="34" charset="0"/>
                <a:ea typeface="CiscoSansTT Thin" charset="0"/>
                <a:cs typeface="CiscoSansTT Thin" charset="0"/>
              </a:defRPr>
            </a:lvl5p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Placeholder 5"/>
          <p:cNvSpPr>
            <a:spLocks noGrp="1"/>
          </p:cNvSpPr>
          <p:nvPr>
            <p:ph type="title"/>
          </p:nvPr>
        </p:nvSpPr>
        <p:spPr bwMode="auto">
          <a:xfrm>
            <a:off x="583688" y="609592"/>
            <a:ext cx="11127317" cy="66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24" tIns="45712" rIns="91424" bIns="45712" numCol="1" anchor="ctr" anchorCtr="0" compatLnSpc="1">
            <a:prstTxWarp prst="textNoShape">
              <a:avLst/>
            </a:prstTxWarp>
          </a:bodyPr>
          <a:lstStyle>
            <a:lvl1pPr>
              <a:defRPr sz="3733">
                <a:solidFill>
                  <a:schemeClr val="tx2"/>
                </a:solidFill>
              </a:defRPr>
            </a:lvl1pPr>
          </a:lstStyle>
          <a:p>
            <a:pPr lvl="0"/>
            <a:r>
              <a:rPr lang="en-GB" dirty="0"/>
              <a:t>Click to edit Master title style</a:t>
            </a:r>
          </a:p>
        </p:txBody>
      </p:sp>
    </p:spTree>
    <p:extLst>
      <p:ext uri="{BB962C8B-B14F-4D97-AF65-F5344CB8AC3E}">
        <p14:creationId xmlns:p14="http://schemas.microsoft.com/office/powerpoint/2010/main" val="27948473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94231"/>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4019438010"/>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289550836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TheSansOffice" panose="020B0503040302060204" pitchFamily="34" charset="0"/>
              </a:defRPr>
            </a:lvl1pPr>
            <a:lvl2pPr>
              <a:defRPr sz="2133">
                <a:solidFill>
                  <a:schemeClr val="bg1"/>
                </a:solidFill>
                <a:latin typeface="TheSansOffice" panose="020B0503040302060204" pitchFamily="34" charset="0"/>
              </a:defRPr>
            </a:lvl2pPr>
            <a:lvl3pPr marL="1055974">
              <a:defRPr sz="2133">
                <a:solidFill>
                  <a:schemeClr val="bg1"/>
                </a:solidFill>
                <a:latin typeface="TheSansOffice" panose="020B0503040302060204" pitchFamily="34" charset="0"/>
              </a:defRPr>
            </a:lvl3pPr>
            <a:lvl4pPr marL="1439964">
              <a:defRPr sz="1867">
                <a:solidFill>
                  <a:schemeClr val="bg1"/>
                </a:solidFill>
                <a:latin typeface="TheSansOffice" panose="020B0503040302060204" pitchFamily="34" charset="0"/>
              </a:defRPr>
            </a:lvl4pPr>
            <a:lvl5pPr marL="1775956">
              <a:defRPr sz="1867">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2613160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TheSansOffice" panose="020B0503040302060204" pitchFamily="34" charset="0"/>
              </a:defRPr>
            </a:lvl1pPr>
            <a:lvl2pPr>
              <a:defRPr sz="1867">
                <a:solidFill>
                  <a:schemeClr val="bg1"/>
                </a:solidFill>
                <a:latin typeface="TheSansOffice" panose="020B0503040302060204" pitchFamily="34" charset="0"/>
              </a:defRPr>
            </a:lvl2pPr>
            <a:lvl3pPr>
              <a:defRPr sz="1600">
                <a:solidFill>
                  <a:schemeClr val="bg1"/>
                </a:solidFill>
                <a:latin typeface="TheSansOffice" panose="020B0503040302060204" pitchFamily="34" charset="0"/>
              </a:defRPr>
            </a:lvl3pPr>
            <a:lvl4pPr>
              <a:defRPr sz="1467">
                <a:solidFill>
                  <a:schemeClr val="bg1"/>
                </a:solidFill>
                <a:latin typeface="TheSansOffice" panose="020B0503040302060204" pitchFamily="34" charset="0"/>
              </a:defRPr>
            </a:lvl4pPr>
            <a:lvl5pPr>
              <a:defRPr sz="1467">
                <a:solidFill>
                  <a:schemeClr val="bg1"/>
                </a:solidFill>
                <a:latin typeface="TheSansOffice" panose="020B050304030206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999696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287946013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TheSansOffice" panose="020B0503040302060204" pitchFamily="34" charset="0"/>
                </a:rPr>
                <a:t>cloud@core</a:t>
              </a:r>
              <a:r>
                <a:rPr lang="en-US" sz="1067" baseline="30000" dirty="0">
                  <a:solidFill>
                    <a:schemeClr val="bg1"/>
                  </a:solidFill>
                  <a:latin typeface="TheSansOffice" panose="020B0503040302060204" pitchFamily="34" charset="0"/>
                </a:rPr>
                <a:t>TM</a:t>
              </a:r>
              <a:endParaRPr lang="en-US" sz="1400" baseline="30000" dirty="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a:lnSpc>
                <a:spcPct val="100000"/>
              </a:lnSpc>
              <a:spcBef>
                <a:spcPts val="533"/>
              </a:spcBef>
              <a:defRPr sz="1600">
                <a:solidFill>
                  <a:schemeClr val="bg1"/>
                </a:solidFill>
                <a:latin typeface="TheSansOffice" panose="020B0503040302060204" pitchFamily="34" charset="0"/>
              </a:defRPr>
            </a:lvl2pPr>
            <a:lvl3pPr>
              <a:defRPr sz="1867">
                <a:solidFill>
                  <a:schemeClr val="bg1"/>
                </a:solidFill>
                <a:latin typeface="TheSansOffice" panose="020B0503040302060204" pitchFamily="34" charset="0"/>
              </a:defRPr>
            </a:lvl3pPr>
            <a:lvl4pPr>
              <a:defRPr sz="1600">
                <a:solidFill>
                  <a:schemeClr val="bg1"/>
                </a:solidFill>
                <a:latin typeface="TheSansOffice" panose="020B0503040302060204" pitchFamily="34" charset="0"/>
              </a:defRPr>
            </a:lvl4pPr>
            <a:lvl5pPr>
              <a:defRPr sz="1600">
                <a:solidFill>
                  <a:schemeClr val="bg1"/>
                </a:solidFill>
                <a:latin typeface="TheSansOffice" panose="020B0503040302060204" pitchFamily="34" charset="0"/>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TheSansOffice" panose="020B0503040302060204" pitchFamily="34" charset="0"/>
                <a:ea typeface="+mn-ea"/>
                <a:cs typeface="+mn-cs"/>
              </a:defRPr>
            </a:lvl1pPr>
            <a:lvl2pPr marL="758286" indent="-380942">
              <a:defRPr lang="en-US" sz="1600" kern="1200" dirty="0" smtClean="0">
                <a:solidFill>
                  <a:schemeClr val="bg1"/>
                </a:solidFill>
                <a:latin typeface="TheSansOffice" panose="020B0503040302060204" pitchFamily="34" charset="0"/>
                <a:ea typeface="+mn-ea"/>
                <a:cs typeface="+mn-cs"/>
              </a:defRPr>
            </a:lvl2pPr>
            <a:lvl3pPr marL="1523771" indent="-304754">
              <a:defRPr lang="en-US" sz="1867" kern="1200" dirty="0" smtClean="0">
                <a:solidFill>
                  <a:schemeClr val="bg1"/>
                </a:solidFill>
                <a:latin typeface="TheSansOffice" panose="020B0503040302060204" pitchFamily="34" charset="0"/>
                <a:ea typeface="+mn-ea"/>
                <a:cs typeface="+mn-cs"/>
              </a:defRPr>
            </a:lvl3pPr>
            <a:lvl4pPr marL="2133280" indent="-304754">
              <a:defRPr lang="en-US" sz="1600" kern="1200" dirty="0" smtClean="0">
                <a:solidFill>
                  <a:schemeClr val="bg1"/>
                </a:solidFill>
                <a:latin typeface="TheSansOffice" panose="020B0503040302060204" pitchFamily="34" charset="0"/>
                <a:ea typeface="+mn-ea"/>
                <a:cs typeface="+mn-cs"/>
              </a:defRPr>
            </a:lvl4pPr>
            <a:lvl5pPr marL="2742789" indent="-304754">
              <a:defRPr lang="en-US" sz="1600" kern="1200" dirty="0">
                <a:solidFill>
                  <a:schemeClr val="bg1"/>
                </a:solidFill>
                <a:latin typeface="TheSansOffice" panose="020B050304030206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a:t>Second level</a:t>
            </a:r>
          </a:p>
          <a:p>
            <a:pPr marL="1523771" lvl="2" indent="-304754" algn="l" defTabSz="1219018" rtl="0" eaLnBrk="1" latinLnBrk="0" hangingPunct="1">
              <a:lnSpc>
                <a:spcPct val="90000"/>
              </a:lnSpc>
              <a:spcBef>
                <a:spcPts val="800"/>
              </a:spcBef>
              <a:buFont typeface="Arial" pitchFamily="34" charset="0"/>
              <a:buChar char="•"/>
            </a:pPr>
            <a:r>
              <a:rPr lang="en-US"/>
              <a:t>Third level</a:t>
            </a:r>
          </a:p>
          <a:p>
            <a:pPr marL="2133280" lvl="3" indent="-304754" algn="l" defTabSz="1219018" rtl="0" eaLnBrk="1" latinLnBrk="0" hangingPunct="1">
              <a:lnSpc>
                <a:spcPct val="90000"/>
              </a:lnSpc>
              <a:spcBef>
                <a:spcPts val="800"/>
              </a:spcBef>
              <a:buFont typeface="Arial" pitchFamily="34" charset="0"/>
              <a:buChar char="–"/>
            </a:pPr>
            <a:r>
              <a:rPr lang="en-US"/>
              <a:t>Fourth level</a:t>
            </a:r>
          </a:p>
          <a:p>
            <a:pPr marL="2742789" lvl="4" indent="-304754" algn="l" defTabSz="1219018" rtl="0" eaLnBrk="1" latinLnBrk="0" hangingPunct="1">
              <a:lnSpc>
                <a:spcPct val="90000"/>
              </a:lnSpc>
              <a:spcBef>
                <a:spcPts val="8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02781707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558319834"/>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98414118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39850397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rPr>
                <a:t>cloud@core</a:t>
              </a:r>
              <a:r>
                <a:rPr lang="en-US" sz="1067" baseline="30000" dirty="0">
                  <a:solidFill>
                    <a:schemeClr val="bg1"/>
                  </a:solidFill>
                </a:rPr>
                <a:t>TM</a:t>
              </a:r>
              <a:endParaRPr lang="en-US" sz="1400" baseline="30000" dirty="0">
                <a:solidFill>
                  <a:schemeClr val="bg1"/>
                </a:solidFill>
              </a:endParaRPr>
            </a:p>
          </p:txBody>
        </p:sp>
      </p:grpSp>
    </p:spTree>
    <p:extLst>
      <p:ext uri="{BB962C8B-B14F-4D97-AF65-F5344CB8AC3E}">
        <p14:creationId xmlns:p14="http://schemas.microsoft.com/office/powerpoint/2010/main" val="136219194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24125914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TheSansOffice" panose="020B0503040302060204" pitchFamily="34" charset="0"/>
            </a:endParaRPr>
          </a:p>
        </p:txBody>
      </p:sp>
    </p:spTree>
    <p:extLst>
      <p:ext uri="{BB962C8B-B14F-4D97-AF65-F5344CB8AC3E}">
        <p14:creationId xmlns:p14="http://schemas.microsoft.com/office/powerpoint/2010/main" val="8087526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152659839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27410330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921023C-A013-47C8-9119-8A9AE84FBC40}"/>
              </a:ext>
            </a:extLst>
          </p:cNvPr>
          <p:cNvSpPr>
            <a:spLocks noGrp="1"/>
          </p:cNvSpPr>
          <p:nvPr>
            <p:ph type="sldNum" sz="quarter" idx="4"/>
          </p:nvPr>
        </p:nvSpPr>
        <p:spPr>
          <a:xfrm>
            <a:off x="925068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A528DF-D215-450C-9DB5-2AB96B301B6B}" type="slidenum">
              <a:rPr lang="en-US" smtClean="0"/>
              <a:pPr/>
              <a:t>‹#›</a:t>
            </a:fld>
            <a:endParaRPr lang="en-US" dirty="0"/>
          </a:p>
        </p:txBody>
      </p:sp>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300769" y="-129720"/>
            <a:ext cx="1592939"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567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16123632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30" y="339510"/>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392574481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61256373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82602" y="1368215"/>
            <a:ext cx="11216217" cy="487807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17236590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5499324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Trebuchet MS" pitchFamily="34" charset="0"/>
                <a:ea typeface="+mn-ea"/>
                <a:cs typeface="+mn-cs"/>
              </a:defRPr>
            </a:lvl1pPr>
            <a:lvl2pPr>
              <a:defRPr lang="en-US" sz="1600" kern="1200" dirty="0" smtClean="0">
                <a:solidFill>
                  <a:srgbClr val="595959"/>
                </a:solidFill>
                <a:latin typeface="Trebuchet MS"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360537957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dirty="0"/>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7408107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dirty="0"/>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355032543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dirty="0"/>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7201552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pPr/>
              <a:t>‹#›</a:t>
            </a:fld>
            <a:endParaRPr lang="en-IN" sz="1333" dirty="0"/>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90420225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873580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71309092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vl3pPr>
            <a:lvl4pPr marL="1439964">
              <a:defRPr sz="1867"/>
            </a:lvl4pPr>
            <a:lvl5pPr marL="1775956">
              <a:defRPr sz="1867"/>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38860898"/>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vl3pPr>
            <a:lvl4pPr>
              <a:defRPr sz="1467"/>
            </a:lvl4pPr>
            <a:lvl5pPr>
              <a:defRPr sz="1467"/>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19578020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Trebuchet MS"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Trebuchet MS" pitchFamily="34" charset="0"/>
                <a:ea typeface="+mn-ea"/>
                <a:cs typeface="+mn-cs"/>
              </a:defRPr>
            </a:lvl1pPr>
            <a:lvl2pPr marL="758286" indent="-380942">
              <a:defRPr lang="en-US" sz="1600" kern="1200" dirty="0" smtClean="0">
                <a:solidFill>
                  <a:srgbClr val="595959"/>
                </a:solidFill>
                <a:latin typeface="Trebuchet MS" pitchFamily="34" charset="0"/>
                <a:ea typeface="+mn-ea"/>
                <a:cs typeface="+mn-cs"/>
              </a:defRPr>
            </a:lvl2pPr>
            <a:lvl3pPr marL="1523771" indent="-304754">
              <a:defRPr lang="en-US" sz="1867" kern="1200" dirty="0" smtClean="0">
                <a:solidFill>
                  <a:srgbClr val="595959"/>
                </a:solidFill>
                <a:latin typeface="Trebuchet MS" pitchFamily="34" charset="0"/>
                <a:ea typeface="+mn-ea"/>
                <a:cs typeface="+mn-cs"/>
              </a:defRPr>
            </a:lvl3pPr>
            <a:lvl4pPr marL="2133280" indent="-304754">
              <a:defRPr lang="en-US" sz="1600" kern="1200" dirty="0" smtClean="0">
                <a:solidFill>
                  <a:srgbClr val="595959"/>
                </a:solidFill>
                <a:latin typeface="Trebuchet MS" pitchFamily="34" charset="0"/>
                <a:ea typeface="+mn-ea"/>
                <a:cs typeface="+mn-cs"/>
              </a:defRPr>
            </a:lvl4pPr>
            <a:lvl5pPr marL="2742789" indent="-304754">
              <a:defRPr lang="en-US" sz="1600" kern="1200" dirty="0">
                <a:solidFill>
                  <a:srgbClr val="595959"/>
                </a:solidFill>
                <a:latin typeface="Trebuchet MS"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79797378"/>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Tree>
    <p:extLst>
      <p:ext uri="{BB962C8B-B14F-4D97-AF65-F5344CB8AC3E}">
        <p14:creationId xmlns:p14="http://schemas.microsoft.com/office/powerpoint/2010/main" val="412111149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5184114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367155931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9873491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917045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482602" y="1368215"/>
            <a:ext cx="11216217" cy="4878071"/>
          </a:xfrm>
        </p:spPr>
        <p:txBody>
          <a:bodyPr/>
          <a:lstStyle>
            <a:lvl3pPr>
              <a:defRPr>
                <a:latin typeface="Arial Nova" panose="020B0504020202020204" pitchFamily="34" charset="0"/>
              </a:defRPr>
            </a:lvl3pPr>
            <a:lvl4pPr>
              <a:defRPr>
                <a:latin typeface="Arial Nova" panose="020B0504020202020204" pitchFamily="34" charset="0"/>
              </a:defRPr>
            </a:lvl4pPr>
            <a:lvl5pPr>
              <a:defRPr>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0746917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31743208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10/7/2024</a:t>
            </a:fld>
            <a:endParaRPr lang="en-US" dirty="0"/>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57102489-B633-459E-A2EF-2080A682CE6F}" type="slidenum">
              <a:rPr lang="en-US" smtClean="0"/>
              <a:pPr/>
              <a:t>‹#›</a:t>
            </a:fld>
            <a:endParaRPr lang="en-US"/>
          </a:p>
        </p:txBody>
      </p:sp>
    </p:spTree>
    <p:extLst>
      <p:ext uri="{BB962C8B-B14F-4D97-AF65-F5344CB8AC3E}">
        <p14:creationId xmlns:p14="http://schemas.microsoft.com/office/powerpoint/2010/main" val="423704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pic>
        <p:nvPicPr>
          <p:cNvPr id="6" name="Picture 2" descr="The Digital Transformation Target Model: Customer Experience, Employee Experience, and Supplier Experience">
            <a:extLst>
              <a:ext uri="{FF2B5EF4-FFF2-40B4-BE49-F238E27FC236}">
                <a16:creationId xmlns:a16="http://schemas.microsoft.com/office/drawing/2014/main" id="{66D97CEF-72C4-4DA4-9941-9C9EF9AB7E32}"/>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8930"/>
          <a:stretch/>
        </p:blipFill>
        <p:spPr bwMode="auto">
          <a:xfrm>
            <a:off x="441583" y="1335646"/>
            <a:ext cx="10877107" cy="4874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989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471691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427784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448387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8FC7394-39EF-4658-AE15-F7714951DCE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 y="0"/>
            <a:ext cx="12192072" cy="6858000"/>
          </a:xfrm>
          <a:prstGeom prst="rect">
            <a:avLst/>
          </a:prstGeom>
        </p:spPr>
      </p:pic>
      <p:sp>
        <p:nvSpPr>
          <p:cNvPr id="5" name="Rectangle 4">
            <a:extLst>
              <a:ext uri="{FF2B5EF4-FFF2-40B4-BE49-F238E27FC236}">
                <a16:creationId xmlns:a16="http://schemas.microsoft.com/office/drawing/2014/main" id="{BA100332-FD9E-43B4-A5EA-D655F50E55C6}"/>
              </a:ext>
            </a:extLst>
          </p:cNvPr>
          <p:cNvSpPr/>
          <p:nvPr/>
        </p:nvSpPr>
        <p:spPr>
          <a:xfrm>
            <a:off x="-1" y="5547243"/>
            <a:ext cx="9105417" cy="129947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p:nvSpPr>
        <p:spPr>
          <a:xfrm>
            <a:off x="0" y="5437254"/>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55560431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Impact"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Impact"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Impact"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Impact"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Impact"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Impact"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147057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0273072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145263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42737000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794860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
        <p:nvSpPr>
          <p:cNvPr id="4" name="Rectangle 3">
            <a:extLst>
              <a:ext uri="{FF2B5EF4-FFF2-40B4-BE49-F238E27FC236}">
                <a16:creationId xmlns:a16="http://schemas.microsoft.com/office/drawing/2014/main" id="{B7E4328B-D13C-42AE-AE8E-10B47BAE4610}"/>
              </a:ext>
            </a:extLst>
          </p:cNvPr>
          <p:cNvSpPr/>
          <p:nvPr/>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38028336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28689406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985979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2758523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320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907418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70787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4" name="Rectangle 3"/>
          <p:cNvSpPr>
            <a:spLocks noGrp="1" noChangeArrowheads="1"/>
          </p:cNvSpPr>
          <p:nvPr>
            <p:ph type="dt" sz="half" idx="10"/>
          </p:nvPr>
        </p:nvSpPr>
        <p:spPr>
          <a:ln/>
        </p:spPr>
        <p:txBody>
          <a:bodyPr/>
          <a:lstStyle>
            <a:lvl1pPr>
              <a:defRPr>
                <a:latin typeface="Arial Nova" panose="020B0504020202020204" pitchFamily="34" charset="0"/>
              </a:defRPr>
            </a:lvl1pPr>
          </a:lstStyle>
          <a:p>
            <a:fld id="{B7B4D279-FDF2-3C4C-83FA-6AA29928E339}" type="datetimeFigureOut">
              <a:rPr lang="en-US" smtClean="0"/>
              <a:pPr/>
              <a:t>10/7/2024</a:t>
            </a:fld>
            <a:endParaRPr lang="en-US"/>
          </a:p>
        </p:txBody>
      </p:sp>
      <p:sp>
        <p:nvSpPr>
          <p:cNvPr id="5" name="Rectangle 4"/>
          <p:cNvSpPr>
            <a:spLocks noGrp="1" noChangeArrowheads="1"/>
          </p:cNvSpPr>
          <p:nvPr>
            <p:ph type="ftr" sz="quarter" idx="11"/>
          </p:nvPr>
        </p:nvSpPr>
        <p:spPr>
          <a:ln/>
        </p:spPr>
        <p:txBody>
          <a:bodyPr/>
          <a:lstStyle>
            <a:lvl1pPr>
              <a:defRPr>
                <a:latin typeface="Arial Nova" panose="020B0504020202020204" pitchFamily="34" charset="0"/>
              </a:defRPr>
            </a:lvl1pPr>
          </a:lstStyle>
          <a:p>
            <a:endParaRPr lang="en-US"/>
          </a:p>
        </p:txBody>
      </p:sp>
      <p:sp>
        <p:nvSpPr>
          <p:cNvPr id="6" name="Rectangle 5"/>
          <p:cNvSpPr>
            <a:spLocks noGrp="1" noChangeArrowheads="1"/>
          </p:cNvSpPr>
          <p:nvPr>
            <p:ph type="sldNum" sz="quarter" idx="12"/>
          </p:nvPr>
        </p:nvSpPr>
        <p:spPr>
          <a:ln/>
        </p:spPr>
        <p:txBody>
          <a:bodyPr/>
          <a:lstStyle>
            <a:lvl1pPr>
              <a:defRPr/>
            </a:lvl1pPr>
          </a:lstStyle>
          <a:p>
            <a:fld id="{0DC31C7A-854D-EF44-912A-66D158972109}" type="slidenum">
              <a:rPr lang="en-US" smtClean="0"/>
              <a:pPr/>
              <a:t>‹#›</a:t>
            </a:fld>
            <a:endParaRPr lang="en-US"/>
          </a:p>
        </p:txBody>
      </p:sp>
    </p:spTree>
    <p:extLst>
      <p:ext uri="{BB962C8B-B14F-4D97-AF65-F5344CB8AC3E}">
        <p14:creationId xmlns:p14="http://schemas.microsoft.com/office/powerpoint/2010/main" val="3911369978"/>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23D72304-AFF9-4225-BD2F-D9CA585253CC}"/>
              </a:ext>
            </a:extLst>
          </p:cNvPr>
          <p:cNvCxnSpPr/>
          <p:nvPr userDrawn="1"/>
        </p:nvCxnSpPr>
        <p:spPr>
          <a:xfrm>
            <a:off x="1634870" y="908997"/>
            <a:ext cx="10039169" cy="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1"/>
            <a:ext cx="1416107" cy="1188649"/>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829" y="64740"/>
            <a:ext cx="1416107" cy="1188649"/>
          </a:xfrm>
          <a:prstGeom prst="rect">
            <a:avLst/>
          </a:prstGeom>
        </p:spPr>
      </p:pic>
      <p:sp>
        <p:nvSpPr>
          <p:cNvPr id="5" name="Text Placeholder 2"/>
          <p:cNvSpPr>
            <a:spLocks noGrp="1"/>
          </p:cNvSpPr>
          <p:nvPr>
            <p:ph type="body" sz="quarter" idx="10" hasCustomPrompt="1"/>
          </p:nvPr>
        </p:nvSpPr>
        <p:spPr>
          <a:xfrm>
            <a:off x="5160418" y="6510055"/>
            <a:ext cx="3790951" cy="252413"/>
          </a:xfrm>
        </p:spPr>
        <p:txBody>
          <a:bodyPr>
            <a:noAutofit/>
          </a:bodyPr>
          <a:lstStyle>
            <a:lvl1pPr marL="0" indent="0">
              <a:buNone/>
              <a:defRPr sz="2000" baseline="0">
                <a:solidFill>
                  <a:srgbClr val="FF0000"/>
                </a:solidFill>
              </a:defRPr>
            </a:lvl1pPr>
          </a:lstStyle>
          <a:p>
            <a:pPr lvl="0"/>
            <a:r>
              <a:rPr lang="en-US" dirty="0"/>
              <a:t>Only for internal use</a:t>
            </a:r>
          </a:p>
        </p:txBody>
      </p:sp>
    </p:spTree>
    <p:extLst>
      <p:ext uri="{BB962C8B-B14F-4D97-AF65-F5344CB8AC3E}">
        <p14:creationId xmlns:p14="http://schemas.microsoft.com/office/powerpoint/2010/main" val="40269517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0775423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37607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lvl="1"/>
            <a:r>
              <a:rPr lang="en-US" dirty="0"/>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Arial Nova" panose="020B0504020202020204" pitchFamily="34" charset="0"/>
                <a:ea typeface="+mn-ea"/>
                <a:cs typeface="+mn-cs"/>
              </a:defRPr>
            </a:lvl1pPr>
            <a:lvl2pPr>
              <a:defRPr lang="en-US" sz="1600" kern="1200" dirty="0" smtClean="0">
                <a:solidFill>
                  <a:srgbClr val="595959"/>
                </a:solidFill>
                <a:latin typeface="Arial Nova" panose="020B0504020202020204"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9915872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sify_white_plain"/>
          <p:cNvPicPr>
            <a:picLocks noChangeAspect="1" noChangeArrowheads="1"/>
          </p:cNvPicPr>
          <p:nvPr/>
        </p:nvPicPr>
        <p:blipFill>
          <a:blip r:embed="rId2" cstate="print"/>
          <a:srcRect/>
          <a:stretch>
            <a:fillRect/>
          </a:stretch>
        </p:blipFill>
        <p:spPr bwMode="auto">
          <a:xfrm>
            <a:off x="2" y="1"/>
            <a:ext cx="12187767" cy="6859588"/>
          </a:xfrm>
          <a:prstGeom prst="rect">
            <a:avLst/>
          </a:prstGeom>
          <a:noFill/>
          <a:ln w="9525">
            <a:noFill/>
            <a:miter lim="800000"/>
            <a:headEnd/>
            <a:tailEnd/>
          </a:ln>
        </p:spPr>
      </p:pic>
      <p:sp>
        <p:nvSpPr>
          <p:cNvPr id="350214" name="Rectangle 6"/>
          <p:cNvSpPr>
            <a:spLocks noGrp="1" noChangeArrowheads="1"/>
          </p:cNvSpPr>
          <p:nvPr>
            <p:ph type="ctrTitle"/>
          </p:nvPr>
        </p:nvSpPr>
        <p:spPr>
          <a:xfrm>
            <a:off x="914400" y="2130428"/>
            <a:ext cx="10363200" cy="1470025"/>
          </a:xfrm>
        </p:spPr>
        <p:txBody>
          <a:bodyPr/>
          <a:lstStyle>
            <a:lvl1pPr algn="ctr">
              <a:defRPr/>
            </a:lvl1pPr>
          </a:lstStyle>
          <a:p>
            <a:r>
              <a:rPr lang="en-US"/>
              <a:t>Click to edit Master title style</a:t>
            </a:r>
            <a:endParaRPr lang="en-IN"/>
          </a:p>
        </p:txBody>
      </p:sp>
      <p:sp>
        <p:nvSpPr>
          <p:cNvPr id="350215" name="Rectangle 7"/>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r>
              <a:rPr lang="en-US"/>
              <a:t>Click to edit Master subtitle style</a:t>
            </a:r>
            <a:endParaRPr lang="en-IN"/>
          </a:p>
        </p:txBody>
      </p:sp>
      <p:sp>
        <p:nvSpPr>
          <p:cNvPr id="5" name="Rectangle 3"/>
          <p:cNvSpPr>
            <a:spLocks noGrp="1" noChangeArrowheads="1"/>
          </p:cNvSpPr>
          <p:nvPr>
            <p:ph type="dt" sz="half" idx="10"/>
          </p:nvPr>
        </p:nvSpPr>
        <p:spPr/>
        <p:txBody>
          <a:bodyPr/>
          <a:lstStyle>
            <a:lvl1pPr>
              <a:defRPr/>
            </a:lvl1pPr>
          </a:lstStyle>
          <a:p>
            <a:pPr>
              <a:defRPr/>
            </a:pPr>
            <a:fld id="{AEFACFED-6A5B-418D-9B6C-9D172F114C17}" type="datetimeFigureOut">
              <a:rPr lang="en-US">
                <a:solidFill>
                  <a:srgbClr val="606A74"/>
                </a:solidFill>
              </a:rPr>
              <a:pPr>
                <a:defRPr/>
              </a:pPr>
              <a:t>10/7/2024</a:t>
            </a:fld>
            <a:endParaRPr lang="en-US" dirty="0">
              <a:solidFill>
                <a:srgbClr val="606A74"/>
              </a:solidFill>
            </a:endParaRPr>
          </a:p>
        </p:txBody>
      </p:sp>
      <p:sp>
        <p:nvSpPr>
          <p:cNvPr id="6" name="Rectangle 4"/>
          <p:cNvSpPr>
            <a:spLocks noGrp="1" noChangeArrowheads="1"/>
          </p:cNvSpPr>
          <p:nvPr>
            <p:ph type="ftr" sz="quarter" idx="11"/>
          </p:nvPr>
        </p:nvSpPr>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p:txBody>
          <a:bodyPr/>
          <a:lstStyle>
            <a:lvl1pPr>
              <a:defRPr/>
            </a:lvl1pPr>
          </a:lstStyle>
          <a:p>
            <a:pPr>
              <a:defRPr/>
            </a:pPr>
            <a:fld id="{9AC9271E-C543-44A8-9215-A8575211476F}"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96076308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074E266-2A25-406C-84F6-7359AA74F9CC}" type="datetimeFigureOut">
              <a:rPr lang="en-US">
                <a:solidFill>
                  <a:srgbClr val="606A74"/>
                </a:solidFill>
              </a:rPr>
              <a:pPr>
                <a:defRPr/>
              </a:pPr>
              <a:t>10/7/2024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402A05C3-261F-4495-B9DA-C3CBCD82F66C}"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86083971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Edit Master text styles</a:t>
            </a:r>
          </a:p>
        </p:txBody>
      </p:sp>
      <p:sp>
        <p:nvSpPr>
          <p:cNvPr id="4" name="Rectangle 3"/>
          <p:cNvSpPr>
            <a:spLocks noGrp="1" noChangeArrowheads="1"/>
          </p:cNvSpPr>
          <p:nvPr>
            <p:ph type="dt" sz="half" idx="10"/>
          </p:nvPr>
        </p:nvSpPr>
        <p:spPr>
          <a:ln/>
        </p:spPr>
        <p:txBody>
          <a:bodyPr/>
          <a:lstStyle>
            <a:lvl1pPr>
              <a:defRPr/>
            </a:lvl1pPr>
          </a:lstStyle>
          <a:p>
            <a:pPr>
              <a:defRPr/>
            </a:pPr>
            <a:fld id="{6589C04F-B99F-4C45-966A-BB961D954576}" type="datetimeFigureOut">
              <a:rPr lang="en-US">
                <a:solidFill>
                  <a:srgbClr val="606A74"/>
                </a:solidFill>
              </a:rPr>
              <a:pPr>
                <a:defRPr/>
              </a:pPr>
              <a:t>10/7/2024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r>
              <a:rPr lang="en-US" dirty="0">
                <a:solidFill>
                  <a:srgbClr val="606A74"/>
                </a:solidFill>
              </a:rPr>
              <a:t>Internal &amp; Confidential</a:t>
            </a:r>
          </a:p>
        </p:txBody>
      </p:sp>
      <p:sp>
        <p:nvSpPr>
          <p:cNvPr id="6" name="Rectangle 5"/>
          <p:cNvSpPr>
            <a:spLocks noGrp="1" noChangeArrowheads="1"/>
          </p:cNvSpPr>
          <p:nvPr>
            <p:ph type="sldNum" sz="quarter" idx="12"/>
          </p:nvPr>
        </p:nvSpPr>
        <p:spPr>
          <a:ln/>
        </p:spPr>
        <p:txBody>
          <a:bodyPr/>
          <a:lstStyle>
            <a:lvl1pPr>
              <a:defRPr/>
            </a:lvl1pPr>
          </a:lstStyle>
          <a:p>
            <a:pPr>
              <a:defRPr/>
            </a:pPr>
            <a:fld id="{9E91597F-C7C1-425A-9A00-4DF27E803D59}"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283615892"/>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2362200"/>
            <a:ext cx="5384800" cy="381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
          <p:cNvSpPr>
            <a:spLocks noGrp="1" noChangeArrowheads="1"/>
          </p:cNvSpPr>
          <p:nvPr>
            <p:ph type="dt" sz="half" idx="10"/>
          </p:nvPr>
        </p:nvSpPr>
        <p:spPr>
          <a:ln/>
        </p:spPr>
        <p:txBody>
          <a:bodyPr/>
          <a:lstStyle>
            <a:lvl1pPr>
              <a:defRPr/>
            </a:lvl1pPr>
          </a:lstStyle>
          <a:p>
            <a:pPr>
              <a:defRPr/>
            </a:pPr>
            <a:fld id="{A3CFCCC3-7DDE-44CF-8E54-EFEC553AD260}" type="datetimeFigureOut">
              <a:rPr lang="en-US">
                <a:solidFill>
                  <a:srgbClr val="606A74"/>
                </a:solidFill>
              </a:rPr>
              <a:pPr>
                <a:defRPr/>
              </a:pPr>
              <a:t>10/7/2024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EAB21506-5AB8-4FDF-BC21-6EB4C7C0AE9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50544363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3"/>
          <p:cNvSpPr>
            <a:spLocks noGrp="1" noChangeArrowheads="1"/>
          </p:cNvSpPr>
          <p:nvPr>
            <p:ph type="dt" sz="half" idx="10"/>
          </p:nvPr>
        </p:nvSpPr>
        <p:spPr>
          <a:ln/>
        </p:spPr>
        <p:txBody>
          <a:bodyPr/>
          <a:lstStyle>
            <a:lvl1pPr>
              <a:defRPr/>
            </a:lvl1pPr>
          </a:lstStyle>
          <a:p>
            <a:pPr>
              <a:defRPr/>
            </a:pPr>
            <a:fld id="{911CE645-2765-4AB0-95F1-DEFBE04C91F5}" type="datetimeFigureOut">
              <a:rPr lang="en-US">
                <a:solidFill>
                  <a:srgbClr val="606A74"/>
                </a:solidFill>
              </a:rPr>
              <a:pPr>
                <a:defRPr/>
              </a:pPr>
              <a:t>10/7/2024</a:t>
            </a:fld>
            <a:endParaRPr lang="en-US" dirty="0">
              <a:solidFill>
                <a:srgbClr val="606A74"/>
              </a:solidFill>
            </a:endParaRPr>
          </a:p>
        </p:txBody>
      </p:sp>
      <p:sp>
        <p:nvSpPr>
          <p:cNvPr id="8"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9" name="Rectangle 5"/>
          <p:cNvSpPr>
            <a:spLocks noGrp="1" noChangeArrowheads="1"/>
          </p:cNvSpPr>
          <p:nvPr>
            <p:ph type="sldNum" sz="quarter" idx="12"/>
          </p:nvPr>
        </p:nvSpPr>
        <p:spPr>
          <a:ln/>
        </p:spPr>
        <p:txBody>
          <a:bodyPr/>
          <a:lstStyle>
            <a:lvl1pPr>
              <a:defRPr/>
            </a:lvl1pPr>
          </a:lstStyle>
          <a:p>
            <a:pPr>
              <a:defRPr/>
            </a:pPr>
            <a:fld id="{2A6E15A1-C6BF-4090-BDB4-CF08D34F98C1}"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362740383"/>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3"/>
          <p:cNvSpPr>
            <a:spLocks noGrp="1" noChangeArrowheads="1"/>
          </p:cNvSpPr>
          <p:nvPr>
            <p:ph type="dt" sz="half" idx="10"/>
          </p:nvPr>
        </p:nvSpPr>
        <p:spPr>
          <a:ln/>
        </p:spPr>
        <p:txBody>
          <a:bodyPr/>
          <a:lstStyle>
            <a:lvl1pPr>
              <a:defRPr/>
            </a:lvl1pPr>
          </a:lstStyle>
          <a:p>
            <a:pPr>
              <a:defRPr/>
            </a:pPr>
            <a:fld id="{FDBC67BE-DADE-46CD-95CC-B25D417063DC}" type="datetimeFigureOut">
              <a:rPr lang="en-US">
                <a:solidFill>
                  <a:srgbClr val="606A74"/>
                </a:solidFill>
              </a:rPr>
              <a:pPr>
                <a:defRPr/>
              </a:pPr>
              <a:t>10/7/2024</a:t>
            </a:fld>
            <a:endParaRPr lang="en-US" dirty="0">
              <a:solidFill>
                <a:srgbClr val="606A74"/>
              </a:solidFill>
            </a:endParaRPr>
          </a:p>
        </p:txBody>
      </p:sp>
      <p:sp>
        <p:nvSpPr>
          <p:cNvPr id="4"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5" name="Rectangle 5"/>
          <p:cNvSpPr>
            <a:spLocks noGrp="1" noChangeArrowheads="1"/>
          </p:cNvSpPr>
          <p:nvPr>
            <p:ph type="sldNum" sz="quarter" idx="12"/>
          </p:nvPr>
        </p:nvSpPr>
        <p:spPr>
          <a:ln/>
        </p:spPr>
        <p:txBody>
          <a:bodyPr/>
          <a:lstStyle>
            <a:lvl1pPr>
              <a:defRPr/>
            </a:lvl1pPr>
          </a:lstStyle>
          <a:p>
            <a:pPr>
              <a:defRPr/>
            </a:pPr>
            <a:fld id="{BA508968-1E7F-4A4D-BC0D-8E154324F7C7}"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641583077"/>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sz="half" idx="10"/>
          </p:nvPr>
        </p:nvSpPr>
        <p:spPr>
          <a:ln/>
        </p:spPr>
        <p:txBody>
          <a:bodyPr/>
          <a:lstStyle>
            <a:lvl1pPr>
              <a:defRPr/>
            </a:lvl1pPr>
          </a:lstStyle>
          <a:p>
            <a:pPr>
              <a:defRPr/>
            </a:pPr>
            <a:fld id="{E2C697C8-8507-44D1-9E59-88371D462846}" type="datetimeFigureOut">
              <a:rPr lang="en-US">
                <a:solidFill>
                  <a:srgbClr val="606A74"/>
                </a:solidFill>
              </a:rPr>
              <a:pPr>
                <a:defRPr/>
              </a:pPr>
              <a:t>10/7/2024</a:t>
            </a:fld>
            <a:endParaRPr lang="en-US" dirty="0">
              <a:solidFill>
                <a:srgbClr val="606A74"/>
              </a:solidFill>
            </a:endParaRPr>
          </a:p>
        </p:txBody>
      </p:sp>
      <p:sp>
        <p:nvSpPr>
          <p:cNvPr id="3"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4" name="Rectangle 5"/>
          <p:cNvSpPr>
            <a:spLocks noGrp="1" noChangeArrowheads="1"/>
          </p:cNvSpPr>
          <p:nvPr>
            <p:ph type="sldNum" sz="quarter" idx="12"/>
          </p:nvPr>
        </p:nvSpPr>
        <p:spPr>
          <a:ln/>
        </p:spPr>
        <p:txBody>
          <a:bodyPr/>
          <a:lstStyle>
            <a:lvl1pPr>
              <a:defRPr/>
            </a:lvl1pPr>
          </a:lstStyle>
          <a:p>
            <a:pPr>
              <a:defRPr/>
            </a:pPr>
            <a:fld id="{67D5B2D1-5599-4AA3-81FF-7982DF1692E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652344675"/>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D1D12AD9-7FF1-4ACD-8856-57E2D3C817D3}" type="datetimeFigureOut">
              <a:rPr lang="en-US">
                <a:solidFill>
                  <a:srgbClr val="606A74"/>
                </a:solidFill>
              </a:rPr>
              <a:pPr>
                <a:defRPr/>
              </a:pPr>
              <a:t>10/7/2024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140E6E27-B2AC-4842-8D00-A5C6C298EEC4}"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293143897"/>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Edit Master text styles</a:t>
            </a:r>
          </a:p>
        </p:txBody>
      </p:sp>
      <p:sp>
        <p:nvSpPr>
          <p:cNvPr id="5" name="Rectangle 3"/>
          <p:cNvSpPr>
            <a:spLocks noGrp="1" noChangeArrowheads="1"/>
          </p:cNvSpPr>
          <p:nvPr>
            <p:ph type="dt" sz="half" idx="10"/>
          </p:nvPr>
        </p:nvSpPr>
        <p:spPr>
          <a:ln/>
        </p:spPr>
        <p:txBody>
          <a:bodyPr/>
          <a:lstStyle>
            <a:lvl1pPr>
              <a:defRPr/>
            </a:lvl1pPr>
          </a:lstStyle>
          <a:p>
            <a:pPr>
              <a:defRPr/>
            </a:pPr>
            <a:fld id="{963495E8-3921-44A5-B086-E59A4CAFE37A}" type="datetimeFigureOut">
              <a:rPr lang="en-US">
                <a:solidFill>
                  <a:srgbClr val="606A74"/>
                </a:solidFill>
              </a:rPr>
              <a:pPr>
                <a:defRPr/>
              </a:pPr>
              <a:t>10/7/2024</a:t>
            </a:fld>
            <a:endParaRPr lang="en-US" dirty="0">
              <a:solidFill>
                <a:srgbClr val="606A74"/>
              </a:solidFill>
            </a:endParaRPr>
          </a:p>
        </p:txBody>
      </p:sp>
      <p:sp>
        <p:nvSpPr>
          <p:cNvPr id="6"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7" name="Rectangle 5"/>
          <p:cNvSpPr>
            <a:spLocks noGrp="1" noChangeArrowheads="1"/>
          </p:cNvSpPr>
          <p:nvPr>
            <p:ph type="sldNum" sz="quarter" idx="12"/>
          </p:nvPr>
        </p:nvSpPr>
        <p:spPr>
          <a:ln/>
        </p:spPr>
        <p:txBody>
          <a:bodyPr/>
          <a:lstStyle>
            <a:lvl1pPr>
              <a:defRPr/>
            </a:lvl1pPr>
          </a:lstStyle>
          <a:p>
            <a:pPr>
              <a:defRPr/>
            </a:pPr>
            <a:fld id="{D7D4DFB0-62CD-4736-82C4-B8D9105D8A00}"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831161182"/>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6C7038DA-89B7-43C1-97D1-0CB55380B558}" type="datetimeFigureOut">
              <a:rPr lang="en-US">
                <a:solidFill>
                  <a:srgbClr val="606A74"/>
                </a:solidFill>
              </a:rPr>
              <a:pPr>
                <a:defRPr/>
              </a:pPr>
              <a:t>10/7/2024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C298420E-14F8-4875-A435-0ED5051CF65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229998165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237796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36527"/>
            <a:ext cx="2743200" cy="60356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36527"/>
            <a:ext cx="8026400" cy="6035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dt" sz="half" idx="10"/>
          </p:nvPr>
        </p:nvSpPr>
        <p:spPr>
          <a:ln/>
        </p:spPr>
        <p:txBody>
          <a:bodyPr/>
          <a:lstStyle>
            <a:lvl1pPr>
              <a:defRPr/>
            </a:lvl1pPr>
          </a:lstStyle>
          <a:p>
            <a:pPr>
              <a:defRPr/>
            </a:pPr>
            <a:fld id="{B2572B18-C172-4038-B965-3E4C6E8865AF}" type="datetimeFigureOut">
              <a:rPr lang="en-US">
                <a:solidFill>
                  <a:srgbClr val="606A74"/>
                </a:solidFill>
              </a:rPr>
              <a:pPr>
                <a:defRPr/>
              </a:pPr>
              <a:t>10/7/2024</a:t>
            </a:fld>
            <a:endParaRPr lang="en-US" dirty="0">
              <a:solidFill>
                <a:srgbClr val="606A74"/>
              </a:solidFill>
            </a:endParaRPr>
          </a:p>
        </p:txBody>
      </p:sp>
      <p:sp>
        <p:nvSpPr>
          <p:cNvPr id="5" name="Rectangle 4"/>
          <p:cNvSpPr>
            <a:spLocks noGrp="1" noChangeArrowheads="1"/>
          </p:cNvSpPr>
          <p:nvPr>
            <p:ph type="ftr" sz="quarter" idx="11"/>
          </p:nvPr>
        </p:nvSpPr>
        <p:spPr>
          <a:ln/>
        </p:spPr>
        <p:txBody>
          <a:bodyPr/>
          <a:lstStyle>
            <a:lvl1pPr>
              <a:defRPr/>
            </a:lvl1pPr>
          </a:lstStyle>
          <a:p>
            <a:pPr>
              <a:defRPr/>
            </a:pPr>
            <a:endParaRPr lang="en-US" dirty="0">
              <a:solidFill>
                <a:srgbClr val="606A74"/>
              </a:solidFill>
            </a:endParaRPr>
          </a:p>
        </p:txBody>
      </p:sp>
      <p:sp>
        <p:nvSpPr>
          <p:cNvPr id="6" name="Rectangle 5"/>
          <p:cNvSpPr>
            <a:spLocks noGrp="1" noChangeArrowheads="1"/>
          </p:cNvSpPr>
          <p:nvPr>
            <p:ph type="sldNum" sz="quarter" idx="12"/>
          </p:nvPr>
        </p:nvSpPr>
        <p:spPr>
          <a:ln/>
        </p:spPr>
        <p:txBody>
          <a:bodyPr/>
          <a:lstStyle>
            <a:lvl1pPr>
              <a:defRPr/>
            </a:lvl1pPr>
          </a:lstStyle>
          <a:p>
            <a:pPr>
              <a:defRPr/>
            </a:pPr>
            <a:fld id="{5469E641-24E3-4EB8-A419-DA175D498A73}"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3898044046"/>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0"/>
            <a:ext cx="10972800" cy="585152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lvl1pPr>
              <a:defRPr>
                <a:latin typeface="Arial" pitchFamily="34" charset="0"/>
              </a:defRPr>
            </a:lvl1pPr>
          </a:lstStyle>
          <a:p>
            <a:pPr>
              <a:defRPr/>
            </a:pPr>
            <a:fld id="{76D00221-440B-4C41-8302-3F815466EE8D}" type="datetimeFigureOut">
              <a:rPr lang="en-US">
                <a:solidFill>
                  <a:srgbClr val="606A74"/>
                </a:solidFill>
              </a:rPr>
              <a:pPr>
                <a:defRPr/>
              </a:pPr>
              <a:t>10/7/2024</a:t>
            </a:fld>
            <a:endParaRPr lang="en-US" dirty="0">
              <a:solidFill>
                <a:srgbClr val="606A74"/>
              </a:solidFill>
            </a:endParaRPr>
          </a:p>
        </p:txBody>
      </p:sp>
      <p:sp>
        <p:nvSpPr>
          <p:cNvPr id="4" name="Footer Placeholder 3"/>
          <p:cNvSpPr>
            <a:spLocks noGrp="1"/>
          </p:cNvSpPr>
          <p:nvPr>
            <p:ph type="ftr" sz="quarter" idx="11"/>
          </p:nvPr>
        </p:nvSpPr>
        <p:spPr/>
        <p:txBody>
          <a:bodyPr/>
          <a:lstStyle>
            <a:lvl1pPr>
              <a:defRPr>
                <a:latin typeface="Arial" pitchFamily="34" charset="0"/>
              </a:defRPr>
            </a:lvl1pPr>
          </a:lstStyle>
          <a:p>
            <a:pPr>
              <a:defRPr/>
            </a:pPr>
            <a:endParaRPr lang="en-US" dirty="0">
              <a:solidFill>
                <a:srgbClr val="606A74"/>
              </a:solidFill>
            </a:endParaRPr>
          </a:p>
        </p:txBody>
      </p:sp>
      <p:sp>
        <p:nvSpPr>
          <p:cNvPr id="5" name="Slide Number Placeholder 4"/>
          <p:cNvSpPr>
            <a:spLocks noGrp="1"/>
          </p:cNvSpPr>
          <p:nvPr>
            <p:ph type="sldNum" sz="quarter" idx="12"/>
          </p:nvPr>
        </p:nvSpPr>
        <p:spPr/>
        <p:txBody>
          <a:bodyPr/>
          <a:lstStyle>
            <a:lvl1pPr>
              <a:defRPr>
                <a:latin typeface="Arial" pitchFamily="34" charset="0"/>
              </a:defRPr>
            </a:lvl1pPr>
          </a:lstStyle>
          <a:p>
            <a:pPr>
              <a:defRPr/>
            </a:pPr>
            <a:fld id="{316B2582-094C-4391-8FCE-1171B59D1DD8}" type="slidenum">
              <a:rPr lang="en-US">
                <a:solidFill>
                  <a:srgbClr val="606A74"/>
                </a:solidFill>
              </a:rPr>
              <a:pPr>
                <a:defRPr/>
              </a:pPr>
              <a:t>‹#›</a:t>
            </a:fld>
            <a:endParaRPr lang="en-US" dirty="0">
              <a:solidFill>
                <a:srgbClr val="606A74"/>
              </a:solidFill>
            </a:endParaRPr>
          </a:p>
        </p:txBody>
      </p:sp>
    </p:spTree>
    <p:extLst>
      <p:ext uri="{BB962C8B-B14F-4D97-AF65-F5344CB8AC3E}">
        <p14:creationId xmlns:p14="http://schemas.microsoft.com/office/powerpoint/2010/main" val="16431040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38728734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4609073" y="6491819"/>
            <a:ext cx="2743200" cy="365125"/>
          </a:xfrm>
        </p:spPr>
        <p:txBody>
          <a:bodyPr/>
          <a:lstStyle>
            <a:lvl1pPr algn="ctr">
              <a:defRPr>
                <a:solidFill>
                  <a:schemeClr val="bg1"/>
                </a:solidFill>
              </a:defRPr>
            </a:lvl1pPr>
          </a:lstStyle>
          <a:p>
            <a:fld id="{408A3319-5104-4E46-B7BB-4F68F196E486}" type="slidenum">
              <a:rPr lang="en-IN" smtClean="0">
                <a:solidFill>
                  <a:srgbClr val="FFFFFF"/>
                </a:solidFill>
              </a:rPr>
              <a:pPr/>
              <a:t>‹#›</a:t>
            </a:fld>
            <a:endParaRPr lang="en-IN">
              <a:solidFill>
                <a:srgbClr val="FFFFFF"/>
              </a:solidFill>
            </a:endParaRPr>
          </a:p>
        </p:txBody>
      </p:sp>
      <p:sp>
        <p:nvSpPr>
          <p:cNvPr id="5" name="Rectangle 4"/>
          <p:cNvSpPr/>
          <p:nvPr userDrawn="1"/>
        </p:nvSpPr>
        <p:spPr>
          <a:xfrm>
            <a:off x="151531" y="6544853"/>
            <a:ext cx="1994457" cy="256545"/>
          </a:xfrm>
          <a:prstGeom prst="rect">
            <a:avLst/>
          </a:prstGeom>
          <a:noFill/>
        </p:spPr>
        <p:txBody>
          <a:bodyPr wrap="none" lIns="91440" tIns="45720" rIns="91440" bIns="45720">
            <a:spAutoFit/>
          </a:bodyPr>
          <a:lstStyle/>
          <a:p>
            <a:pPr defTabSz="1219018"/>
            <a:r>
              <a:rPr lang="en-US" sz="1067" b="1">
                <a:solidFill>
                  <a:srgbClr val="FFFFFF"/>
                </a:solidFill>
                <a:latin typeface="Arial" panose="020B0604020202020204" pitchFamily="34" charset="0"/>
                <a:cs typeface="Arial" panose="020B0604020202020204" pitchFamily="34" charset="0"/>
              </a:rPr>
              <a:t>Agility | </a:t>
            </a:r>
            <a:r>
              <a:rPr lang="en-US" sz="1067" b="1">
                <a:solidFill>
                  <a:srgbClr val="C0D72F"/>
                </a:solidFill>
                <a:latin typeface="Arial" panose="020B0604020202020204" pitchFamily="34" charset="0"/>
                <a:cs typeface="Arial" panose="020B0604020202020204" pitchFamily="34" charset="0"/>
              </a:rPr>
              <a:t>Flexibility </a:t>
            </a:r>
            <a:r>
              <a:rPr lang="en-US" sz="1067" b="1">
                <a:solidFill>
                  <a:srgbClr val="FFFFFF"/>
                </a:solidFill>
                <a:latin typeface="Arial" panose="020B0604020202020204" pitchFamily="34" charset="0"/>
                <a:cs typeface="Arial" panose="020B0604020202020204" pitchFamily="34" charset="0"/>
              </a:rPr>
              <a:t>| Choices</a:t>
            </a:r>
            <a:endParaRPr lang="en-US" sz="933" b="1">
              <a:solidFill>
                <a:srgbClr val="FFFFFF"/>
              </a:solidFill>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3"/>
          </p:nvPr>
        </p:nvSpPr>
        <p:spPr>
          <a:xfrm>
            <a:off x="238158" y="866140"/>
            <a:ext cx="11710004" cy="4701117"/>
          </a:xfrm>
          <a:prstGeom prst="rect">
            <a:avLst/>
          </a:prstGeom>
        </p:spPr>
        <p:txBody>
          <a:bodyPr/>
          <a:lstStyle>
            <a:lvl1pPr>
              <a:defRPr sz="1600">
                <a:latin typeface="Arial" panose="020B0604020202020204" pitchFamily="34" charset="0"/>
                <a:cs typeface="Arial" panose="020B0604020202020204" pitchFamily="34" charset="0"/>
              </a:defRPr>
            </a:lvl1pPr>
            <a:lvl2pPr marL="685766" indent="-228589">
              <a:buFont typeface="Wingdings" panose="05000000000000000000" pitchFamily="2" charset="2"/>
              <a:buChar char="§"/>
              <a:defRPr sz="1600">
                <a:latin typeface="Arial" panose="020B0604020202020204" pitchFamily="34" charset="0"/>
                <a:cs typeface="Arial" panose="020B0604020202020204" pitchFamily="34" charset="0"/>
              </a:defRPr>
            </a:lvl2pPr>
            <a:lvl3pPr marL="1142942" indent="-228589">
              <a:buFont typeface="Courier New" panose="02070309020205020404" pitchFamily="49" charset="0"/>
              <a:buChar char="o"/>
              <a:defRPr sz="16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Text Placeholder 5"/>
          <p:cNvSpPr>
            <a:spLocks noGrp="1"/>
          </p:cNvSpPr>
          <p:nvPr>
            <p:ph type="body" sz="quarter" idx="14" hasCustomPrompt="1"/>
          </p:nvPr>
        </p:nvSpPr>
        <p:spPr>
          <a:xfrm>
            <a:off x="134678" y="11613"/>
            <a:ext cx="9654116" cy="709024"/>
          </a:xfrm>
          <a:prstGeom prst="rect">
            <a:avLst/>
          </a:prstGeom>
        </p:spPr>
        <p:txBody>
          <a:bodyPr anchor="ctr"/>
          <a:lstStyle>
            <a:lvl1pPr marL="0" indent="0">
              <a:buNone/>
              <a:defRPr b="1">
                <a:latin typeface="Arial Narrow" panose="020B0606020202030204" pitchFamily="34" charset="0"/>
              </a:defRPr>
            </a:lvl1pPr>
          </a:lstStyle>
          <a:p>
            <a:pPr lvl="0"/>
            <a:r>
              <a:rPr lang="en-US"/>
              <a:t>HEADING</a:t>
            </a:r>
            <a:endParaRPr lang="en-IN"/>
          </a:p>
        </p:txBody>
      </p:sp>
    </p:spTree>
    <p:extLst>
      <p:ext uri="{BB962C8B-B14F-4D97-AF65-F5344CB8AC3E}">
        <p14:creationId xmlns:p14="http://schemas.microsoft.com/office/powerpoint/2010/main" val="125673655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4" descr="Image result for digital transformation shutterstock">
            <a:extLst>
              <a:ext uri="{FF2B5EF4-FFF2-40B4-BE49-F238E27FC236}">
                <a16:creationId xmlns:a16="http://schemas.microsoft.com/office/drawing/2014/main" id="{83E8CBA3-0592-4CC5-B192-E3E39F1705D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5053" t="19260" r="14206"/>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Rectangle 4">
            <a:extLst>
              <a:ext uri="{FF2B5EF4-FFF2-40B4-BE49-F238E27FC236}">
                <a16:creationId xmlns:a16="http://schemas.microsoft.com/office/drawing/2014/main" id="{BA100332-FD9E-43B4-A5EA-D655F50E55C6}"/>
              </a:ext>
            </a:extLst>
          </p:cNvPr>
          <p:cNvSpPr/>
          <p:nvPr userDrawn="1"/>
        </p:nvSpPr>
        <p:spPr>
          <a:xfrm>
            <a:off x="-1" y="4037932"/>
            <a:ext cx="9105417" cy="2455333"/>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4862DC76-2326-4337-A09D-F6B09741B5C5}"/>
              </a:ext>
            </a:extLst>
          </p:cNvPr>
          <p:cNvSpPr/>
          <p:nvPr userDrawn="1"/>
        </p:nvSpPr>
        <p:spPr>
          <a:xfrm>
            <a:off x="0" y="4037932"/>
            <a:ext cx="9105416" cy="118533"/>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742013"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Slide Number Placeholder 27">
            <a:extLst>
              <a:ext uri="{FF2B5EF4-FFF2-40B4-BE49-F238E27FC236}">
                <a16:creationId xmlns:a16="http://schemas.microsoft.com/office/drawing/2014/main" id="{83D9CD19-34E8-4942-B632-FFBD3669E4B3}"/>
              </a:ext>
            </a:extLst>
          </p:cNvPr>
          <p:cNvSpPr txBox="1">
            <a:spLocks/>
          </p:cNvSpPr>
          <p:nvPr userDrawn="1"/>
        </p:nvSpPr>
        <p:spPr>
          <a:xfrm>
            <a:off x="4287815" y="6356352"/>
            <a:ext cx="2743200" cy="365125"/>
          </a:xfrm>
          <a:prstGeom prst="rect">
            <a:avLst/>
          </a:prstGeom>
        </p:spPr>
        <p:txBody>
          <a:bodyPr vert="horz" lIns="121904" tIns="60953" rIns="0" bIns="60953" rtlCol="0" anchor="ctr"/>
          <a:lstStyle>
            <a:defPPr>
              <a:defRPr lang="en-US"/>
            </a:defPPr>
            <a:lvl1pPr marL="0" algn="r" defTabSz="914286" rtl="0" eaLnBrk="1" latinLnBrk="0" hangingPunct="1">
              <a:defRPr sz="1000"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408A3319-5104-4E46-B7BB-4F68F196E486}" type="slidenum">
              <a:rPr lang="en-IN" sz="1333" smtClean="0">
                <a:latin typeface="Arial Nova" panose="020B0504020202020204" pitchFamily="34" charset="0"/>
              </a:rPr>
              <a:pPr/>
              <a:t>‹#›</a:t>
            </a:fld>
            <a:endParaRPr lang="en-IN" sz="1333" dirty="0">
              <a:latin typeface="Arial Nova" panose="020B0504020202020204" pitchFamily="34" charset="0"/>
            </a:endParaRPr>
          </a:p>
        </p:txBody>
      </p:sp>
      <p:sp>
        <p:nvSpPr>
          <p:cNvPr id="17" name="Text Placeholder 16">
            <a:extLst>
              <a:ext uri="{FF2B5EF4-FFF2-40B4-BE49-F238E27FC236}">
                <a16:creationId xmlns:a16="http://schemas.microsoft.com/office/drawing/2014/main" id="{2E64CF6D-2EC1-4E99-9509-ABE945C9B924}"/>
              </a:ext>
            </a:extLst>
          </p:cNvPr>
          <p:cNvSpPr>
            <a:spLocks noGrp="1"/>
          </p:cNvSpPr>
          <p:nvPr>
            <p:ph type="body" sz="quarter" idx="13" hasCustomPrompt="1"/>
          </p:nvPr>
        </p:nvSpPr>
        <p:spPr>
          <a:xfrm>
            <a:off x="488041" y="4464464"/>
            <a:ext cx="6816328" cy="454763"/>
          </a:xfrm>
        </p:spPr>
        <p:txBody>
          <a:bodyPr>
            <a:noAutofit/>
          </a:bodyPr>
          <a:lstStyle>
            <a:lvl1pPr marL="0" indent="0">
              <a:buNone/>
              <a:defRPr sz="3200" b="1">
                <a:solidFill>
                  <a:srgbClr val="10253F"/>
                </a:solidFill>
              </a:defRPr>
            </a:lvl1pPr>
          </a:lstStyle>
          <a:p>
            <a:pPr lvl="0"/>
            <a:r>
              <a:rPr lang="en-US" dirty="0"/>
              <a:t>TITLE OF THE SLIDE - LINE ONE</a:t>
            </a:r>
            <a:endParaRPr lang="en-IN" dirty="0"/>
          </a:p>
        </p:txBody>
      </p:sp>
      <p:sp>
        <p:nvSpPr>
          <p:cNvPr id="18" name="Text Placeholder 16">
            <a:extLst>
              <a:ext uri="{FF2B5EF4-FFF2-40B4-BE49-F238E27FC236}">
                <a16:creationId xmlns:a16="http://schemas.microsoft.com/office/drawing/2014/main" id="{B8F72929-D74C-4BDB-9B56-6937C3360D9C}"/>
              </a:ext>
            </a:extLst>
          </p:cNvPr>
          <p:cNvSpPr>
            <a:spLocks noGrp="1"/>
          </p:cNvSpPr>
          <p:nvPr>
            <p:ph type="body" sz="quarter" idx="14" hasCustomPrompt="1"/>
          </p:nvPr>
        </p:nvSpPr>
        <p:spPr>
          <a:xfrm>
            <a:off x="488041" y="5005853"/>
            <a:ext cx="6816328" cy="454763"/>
          </a:xfrm>
        </p:spPr>
        <p:txBody>
          <a:bodyPr>
            <a:noAutofit/>
          </a:bodyPr>
          <a:lstStyle>
            <a:lvl1pPr marL="0" indent="0">
              <a:buNone/>
              <a:defRPr sz="3200" b="1">
                <a:solidFill>
                  <a:schemeClr val="bg1"/>
                </a:solidFill>
              </a:defRPr>
            </a:lvl1pPr>
          </a:lstStyle>
          <a:p>
            <a:pPr lvl="0"/>
            <a:r>
              <a:rPr lang="en-US" dirty="0"/>
              <a:t>LINE TWO</a:t>
            </a:r>
          </a:p>
        </p:txBody>
      </p:sp>
      <p:sp>
        <p:nvSpPr>
          <p:cNvPr id="20" name="Text Placeholder 16">
            <a:extLst>
              <a:ext uri="{FF2B5EF4-FFF2-40B4-BE49-F238E27FC236}">
                <a16:creationId xmlns:a16="http://schemas.microsoft.com/office/drawing/2014/main" id="{2E4206FC-F25B-4090-B5DC-00954F9FF892}"/>
              </a:ext>
            </a:extLst>
          </p:cNvPr>
          <p:cNvSpPr>
            <a:spLocks noGrp="1"/>
          </p:cNvSpPr>
          <p:nvPr>
            <p:ph type="body" sz="quarter" idx="15" hasCustomPrompt="1"/>
          </p:nvPr>
        </p:nvSpPr>
        <p:spPr>
          <a:xfrm>
            <a:off x="488041" y="5823917"/>
            <a:ext cx="6816328" cy="454763"/>
          </a:xfrm>
        </p:spPr>
        <p:txBody>
          <a:bodyPr>
            <a:noAutofit/>
          </a:bodyPr>
          <a:lstStyle>
            <a:lvl1pPr marL="0" indent="0">
              <a:buNone/>
              <a:defRPr sz="2133" b="1">
                <a:solidFill>
                  <a:srgbClr val="595959"/>
                </a:solidFill>
              </a:defRPr>
            </a:lvl1pPr>
          </a:lstStyle>
          <a:p>
            <a:pPr lvl="0"/>
            <a:r>
              <a:rPr lang="en-US" dirty="0"/>
              <a:t>Month ‘18</a:t>
            </a:r>
          </a:p>
        </p:txBody>
      </p:sp>
    </p:spTree>
    <p:extLst>
      <p:ext uri="{BB962C8B-B14F-4D97-AF65-F5344CB8AC3E}">
        <p14:creationId xmlns:p14="http://schemas.microsoft.com/office/powerpoint/2010/main" val="37081191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AGENDA</a:t>
            </a:r>
          </a:p>
        </p:txBody>
      </p:sp>
      <p:grpSp>
        <p:nvGrpSpPr>
          <p:cNvPr id="30" name="Group 29">
            <a:extLst>
              <a:ext uri="{FF2B5EF4-FFF2-40B4-BE49-F238E27FC236}">
                <a16:creationId xmlns:a16="http://schemas.microsoft.com/office/drawing/2014/main" id="{62D161BB-E9A0-4C84-B81C-680E9D201940}"/>
              </a:ext>
            </a:extLst>
          </p:cNvPr>
          <p:cNvGrpSpPr/>
          <p:nvPr userDrawn="1"/>
        </p:nvGrpSpPr>
        <p:grpSpPr>
          <a:xfrm>
            <a:off x="432000" y="1293851"/>
            <a:ext cx="985731" cy="748988"/>
            <a:chOff x="324000" y="970388"/>
            <a:chExt cx="739298" cy="561741"/>
          </a:xfrm>
        </p:grpSpPr>
        <p:sp>
          <p:nvSpPr>
            <p:cNvPr id="8" name="Rectangle 7">
              <a:extLst>
                <a:ext uri="{FF2B5EF4-FFF2-40B4-BE49-F238E27FC236}">
                  <a16:creationId xmlns:a16="http://schemas.microsoft.com/office/drawing/2014/main" id="{1C3166A6-F41B-45A4-92DF-F0B509EE8458}"/>
                </a:ext>
              </a:extLst>
            </p:cNvPr>
            <p:cNvSpPr/>
            <p:nvPr/>
          </p:nvSpPr>
          <p:spPr>
            <a:xfrm>
              <a:off x="324000" y="1034175"/>
              <a:ext cx="122382" cy="457200"/>
            </a:xfrm>
            <a:prstGeom prst="rect">
              <a:avLst/>
            </a:pr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9" name="TextBox 8">
              <a:extLst>
                <a:ext uri="{FF2B5EF4-FFF2-40B4-BE49-F238E27FC236}">
                  <a16:creationId xmlns:a16="http://schemas.microsoft.com/office/drawing/2014/main" id="{552D2382-F5C6-45FF-9C5D-E8E26A951AC0}"/>
                </a:ext>
              </a:extLst>
            </p:cNvPr>
            <p:cNvSpPr txBox="1"/>
            <p:nvPr/>
          </p:nvSpPr>
          <p:spPr>
            <a:xfrm>
              <a:off x="462934" y="970388"/>
              <a:ext cx="600364" cy="561741"/>
            </a:xfrm>
            <a:prstGeom prst="rect">
              <a:avLst/>
            </a:prstGeom>
            <a:noFill/>
          </p:spPr>
          <p:txBody>
            <a:bodyPr wrap="square" rtlCol="0">
              <a:spAutoFit/>
            </a:bodyPr>
            <a:lstStyle/>
            <a:p>
              <a:r>
                <a:rPr lang="en-US" sz="4267" dirty="0">
                  <a:solidFill>
                    <a:schemeClr val="accent1"/>
                  </a:solidFill>
                  <a:latin typeface="Arial Nova" panose="020B0504020202020204" pitchFamily="34" charset="0"/>
                </a:rPr>
                <a:t>01</a:t>
              </a:r>
            </a:p>
          </p:txBody>
        </p:sp>
      </p:grpSp>
      <p:grpSp>
        <p:nvGrpSpPr>
          <p:cNvPr id="31" name="Group 30">
            <a:extLst>
              <a:ext uri="{FF2B5EF4-FFF2-40B4-BE49-F238E27FC236}">
                <a16:creationId xmlns:a16="http://schemas.microsoft.com/office/drawing/2014/main" id="{F7DA82C5-F2E2-482A-A2A1-3CF744413BA8}"/>
              </a:ext>
            </a:extLst>
          </p:cNvPr>
          <p:cNvGrpSpPr/>
          <p:nvPr userDrawn="1"/>
        </p:nvGrpSpPr>
        <p:grpSpPr>
          <a:xfrm>
            <a:off x="432000" y="2146373"/>
            <a:ext cx="1034989" cy="748988"/>
            <a:chOff x="324000" y="1609779"/>
            <a:chExt cx="776242" cy="561741"/>
          </a:xfrm>
        </p:grpSpPr>
        <p:sp>
          <p:nvSpPr>
            <p:cNvPr id="12" name="Rectangle 11">
              <a:extLst>
                <a:ext uri="{FF2B5EF4-FFF2-40B4-BE49-F238E27FC236}">
                  <a16:creationId xmlns:a16="http://schemas.microsoft.com/office/drawing/2014/main" id="{C8AA51CE-5F59-4296-B4EA-B308738960AB}"/>
                </a:ext>
              </a:extLst>
            </p:cNvPr>
            <p:cNvSpPr/>
            <p:nvPr/>
          </p:nvSpPr>
          <p:spPr>
            <a:xfrm>
              <a:off x="324000" y="1673566"/>
              <a:ext cx="122382" cy="45720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3" name="TextBox 12">
              <a:extLst>
                <a:ext uri="{FF2B5EF4-FFF2-40B4-BE49-F238E27FC236}">
                  <a16:creationId xmlns:a16="http://schemas.microsoft.com/office/drawing/2014/main" id="{891A4343-C193-4CFA-8372-2E43A07B1845}"/>
                </a:ext>
              </a:extLst>
            </p:cNvPr>
            <p:cNvSpPr txBox="1"/>
            <p:nvPr/>
          </p:nvSpPr>
          <p:spPr>
            <a:xfrm>
              <a:off x="462934" y="1609779"/>
              <a:ext cx="637308" cy="561741"/>
            </a:xfrm>
            <a:prstGeom prst="rect">
              <a:avLst/>
            </a:prstGeom>
            <a:noFill/>
          </p:spPr>
          <p:txBody>
            <a:bodyPr wrap="square" rtlCol="0">
              <a:spAutoFit/>
            </a:bodyPr>
            <a:lstStyle/>
            <a:p>
              <a:r>
                <a:rPr lang="en-US" sz="4267" dirty="0">
                  <a:solidFill>
                    <a:schemeClr val="accent2"/>
                  </a:solidFill>
                  <a:latin typeface="Arial Nova" panose="020B0504020202020204" pitchFamily="34" charset="0"/>
                </a:rPr>
                <a:t>02</a:t>
              </a:r>
            </a:p>
          </p:txBody>
        </p:sp>
      </p:grpSp>
      <p:grpSp>
        <p:nvGrpSpPr>
          <p:cNvPr id="32" name="Group 31">
            <a:extLst>
              <a:ext uri="{FF2B5EF4-FFF2-40B4-BE49-F238E27FC236}">
                <a16:creationId xmlns:a16="http://schemas.microsoft.com/office/drawing/2014/main" id="{3DF5479A-D744-420E-865C-9CEE11BBC7E3}"/>
              </a:ext>
            </a:extLst>
          </p:cNvPr>
          <p:cNvGrpSpPr/>
          <p:nvPr userDrawn="1"/>
        </p:nvGrpSpPr>
        <p:grpSpPr>
          <a:xfrm>
            <a:off x="432000" y="2998894"/>
            <a:ext cx="1034989" cy="748988"/>
            <a:chOff x="324000" y="2249170"/>
            <a:chExt cx="776242" cy="561741"/>
          </a:xfrm>
        </p:grpSpPr>
        <p:sp>
          <p:nvSpPr>
            <p:cNvPr id="16" name="Rectangle 15">
              <a:extLst>
                <a:ext uri="{FF2B5EF4-FFF2-40B4-BE49-F238E27FC236}">
                  <a16:creationId xmlns:a16="http://schemas.microsoft.com/office/drawing/2014/main" id="{3C680145-B3AD-4B2A-9E40-F5094E133BFE}"/>
                </a:ext>
              </a:extLst>
            </p:cNvPr>
            <p:cNvSpPr/>
            <p:nvPr/>
          </p:nvSpPr>
          <p:spPr>
            <a:xfrm>
              <a:off x="324000" y="2312957"/>
              <a:ext cx="122382" cy="457200"/>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17" name="TextBox 16">
              <a:extLst>
                <a:ext uri="{FF2B5EF4-FFF2-40B4-BE49-F238E27FC236}">
                  <a16:creationId xmlns:a16="http://schemas.microsoft.com/office/drawing/2014/main" id="{DDF48DF7-6E11-486A-8FE6-AEE948204566}"/>
                </a:ext>
              </a:extLst>
            </p:cNvPr>
            <p:cNvSpPr txBox="1"/>
            <p:nvPr/>
          </p:nvSpPr>
          <p:spPr>
            <a:xfrm>
              <a:off x="462934" y="2249170"/>
              <a:ext cx="637308" cy="561741"/>
            </a:xfrm>
            <a:prstGeom prst="rect">
              <a:avLst/>
            </a:prstGeom>
            <a:noFill/>
          </p:spPr>
          <p:txBody>
            <a:bodyPr wrap="square" rtlCol="0">
              <a:spAutoFit/>
            </a:bodyPr>
            <a:lstStyle/>
            <a:p>
              <a:r>
                <a:rPr lang="en-US" sz="4267" dirty="0">
                  <a:solidFill>
                    <a:schemeClr val="accent3"/>
                  </a:solidFill>
                  <a:latin typeface="Arial Nova" panose="020B0504020202020204" pitchFamily="34" charset="0"/>
                </a:rPr>
                <a:t>03</a:t>
              </a:r>
            </a:p>
          </p:txBody>
        </p:sp>
      </p:grpSp>
      <p:grpSp>
        <p:nvGrpSpPr>
          <p:cNvPr id="33" name="Group 32">
            <a:extLst>
              <a:ext uri="{FF2B5EF4-FFF2-40B4-BE49-F238E27FC236}">
                <a16:creationId xmlns:a16="http://schemas.microsoft.com/office/drawing/2014/main" id="{D3AB779D-C36B-449A-90A1-4B9C9A8AB11D}"/>
              </a:ext>
            </a:extLst>
          </p:cNvPr>
          <p:cNvGrpSpPr/>
          <p:nvPr userDrawn="1"/>
        </p:nvGrpSpPr>
        <p:grpSpPr>
          <a:xfrm>
            <a:off x="432000" y="3851415"/>
            <a:ext cx="1034989" cy="748988"/>
            <a:chOff x="324000" y="2888561"/>
            <a:chExt cx="776242" cy="561741"/>
          </a:xfrm>
        </p:grpSpPr>
        <p:sp>
          <p:nvSpPr>
            <p:cNvPr id="20" name="Rectangle 19">
              <a:extLst>
                <a:ext uri="{FF2B5EF4-FFF2-40B4-BE49-F238E27FC236}">
                  <a16:creationId xmlns:a16="http://schemas.microsoft.com/office/drawing/2014/main" id="{8140F5ED-12D8-43D6-B130-3C4F403121C1}"/>
                </a:ext>
              </a:extLst>
            </p:cNvPr>
            <p:cNvSpPr/>
            <p:nvPr/>
          </p:nvSpPr>
          <p:spPr>
            <a:xfrm>
              <a:off x="324000" y="2952348"/>
              <a:ext cx="122382" cy="45720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1" name="TextBox 20">
              <a:extLst>
                <a:ext uri="{FF2B5EF4-FFF2-40B4-BE49-F238E27FC236}">
                  <a16:creationId xmlns:a16="http://schemas.microsoft.com/office/drawing/2014/main" id="{174EFB40-188F-4F11-AF25-AA94EF9E5756}"/>
                </a:ext>
              </a:extLst>
            </p:cNvPr>
            <p:cNvSpPr txBox="1"/>
            <p:nvPr/>
          </p:nvSpPr>
          <p:spPr>
            <a:xfrm>
              <a:off x="462934" y="2888561"/>
              <a:ext cx="637308" cy="561741"/>
            </a:xfrm>
            <a:prstGeom prst="rect">
              <a:avLst/>
            </a:prstGeom>
            <a:noFill/>
          </p:spPr>
          <p:txBody>
            <a:bodyPr wrap="square" rtlCol="0">
              <a:spAutoFit/>
            </a:bodyPr>
            <a:lstStyle/>
            <a:p>
              <a:r>
                <a:rPr lang="en-US" sz="4267" dirty="0">
                  <a:solidFill>
                    <a:schemeClr val="accent4"/>
                  </a:solidFill>
                  <a:latin typeface="Arial Nova" panose="020B0504020202020204" pitchFamily="34" charset="0"/>
                </a:rPr>
                <a:t>04</a:t>
              </a:r>
            </a:p>
          </p:txBody>
        </p:sp>
      </p:grpSp>
      <p:grpSp>
        <p:nvGrpSpPr>
          <p:cNvPr id="34" name="Group 33">
            <a:extLst>
              <a:ext uri="{FF2B5EF4-FFF2-40B4-BE49-F238E27FC236}">
                <a16:creationId xmlns:a16="http://schemas.microsoft.com/office/drawing/2014/main" id="{919BE849-4E9C-4E5A-964F-03DD46AD681A}"/>
              </a:ext>
            </a:extLst>
          </p:cNvPr>
          <p:cNvGrpSpPr/>
          <p:nvPr userDrawn="1"/>
        </p:nvGrpSpPr>
        <p:grpSpPr>
          <a:xfrm>
            <a:off x="432000" y="4703937"/>
            <a:ext cx="1159933" cy="748988"/>
            <a:chOff x="324000" y="3527952"/>
            <a:chExt cx="869950" cy="561741"/>
          </a:xfrm>
        </p:grpSpPr>
        <p:sp>
          <p:nvSpPr>
            <p:cNvPr id="24" name="Rectangle 23">
              <a:extLst>
                <a:ext uri="{FF2B5EF4-FFF2-40B4-BE49-F238E27FC236}">
                  <a16:creationId xmlns:a16="http://schemas.microsoft.com/office/drawing/2014/main" id="{7CA7B16F-5C06-4879-B941-44B5FD928812}"/>
                </a:ext>
              </a:extLst>
            </p:cNvPr>
            <p:cNvSpPr/>
            <p:nvPr/>
          </p:nvSpPr>
          <p:spPr>
            <a:xfrm>
              <a:off x="324000" y="3591739"/>
              <a:ext cx="122382" cy="457200"/>
            </a:xfrm>
            <a:prstGeom prst="rect">
              <a:avLst/>
            </a:prstGeom>
            <a:solidFill>
              <a:schemeClr val="accent5"/>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5" name="TextBox 24">
              <a:extLst>
                <a:ext uri="{FF2B5EF4-FFF2-40B4-BE49-F238E27FC236}">
                  <a16:creationId xmlns:a16="http://schemas.microsoft.com/office/drawing/2014/main" id="{4913F642-8676-49CD-9378-2B6BD2FDEB24}"/>
                </a:ext>
              </a:extLst>
            </p:cNvPr>
            <p:cNvSpPr txBox="1"/>
            <p:nvPr/>
          </p:nvSpPr>
          <p:spPr>
            <a:xfrm>
              <a:off x="462934" y="3527952"/>
              <a:ext cx="731016" cy="561741"/>
            </a:xfrm>
            <a:prstGeom prst="rect">
              <a:avLst/>
            </a:prstGeom>
            <a:noFill/>
          </p:spPr>
          <p:txBody>
            <a:bodyPr wrap="square" rtlCol="0">
              <a:spAutoFit/>
            </a:bodyPr>
            <a:lstStyle/>
            <a:p>
              <a:r>
                <a:rPr lang="en-US" sz="4267" dirty="0">
                  <a:solidFill>
                    <a:schemeClr val="accent5"/>
                  </a:solidFill>
                  <a:latin typeface="Arial Nova" panose="020B0504020202020204" pitchFamily="34" charset="0"/>
                </a:rPr>
                <a:t>05</a:t>
              </a:r>
            </a:p>
          </p:txBody>
        </p:sp>
      </p:grpSp>
      <p:grpSp>
        <p:nvGrpSpPr>
          <p:cNvPr id="35" name="Group 34">
            <a:extLst>
              <a:ext uri="{FF2B5EF4-FFF2-40B4-BE49-F238E27FC236}">
                <a16:creationId xmlns:a16="http://schemas.microsoft.com/office/drawing/2014/main" id="{4AFFBDB2-5882-402C-9E75-62A32BA3279B}"/>
              </a:ext>
            </a:extLst>
          </p:cNvPr>
          <p:cNvGrpSpPr/>
          <p:nvPr userDrawn="1"/>
        </p:nvGrpSpPr>
        <p:grpSpPr>
          <a:xfrm>
            <a:off x="432000" y="5556457"/>
            <a:ext cx="1159933" cy="748988"/>
            <a:chOff x="324000" y="4167342"/>
            <a:chExt cx="869950" cy="561741"/>
          </a:xfrm>
        </p:grpSpPr>
        <p:sp>
          <p:nvSpPr>
            <p:cNvPr id="28" name="Rectangle 27">
              <a:extLst>
                <a:ext uri="{FF2B5EF4-FFF2-40B4-BE49-F238E27FC236}">
                  <a16:creationId xmlns:a16="http://schemas.microsoft.com/office/drawing/2014/main" id="{1ED37896-6292-483B-89F7-8E03C1B9ED68}"/>
                </a:ext>
              </a:extLst>
            </p:cNvPr>
            <p:cNvSpPr/>
            <p:nvPr/>
          </p:nvSpPr>
          <p:spPr>
            <a:xfrm>
              <a:off x="324000" y="4231129"/>
              <a:ext cx="122382" cy="457200"/>
            </a:xfrm>
            <a:prstGeom prst="rect">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800"/>
                </a:spcBef>
              </a:pPr>
              <a:endParaRPr lang="en-US" sz="1600" b="1" dirty="0">
                <a:latin typeface="Arial Nova" panose="020B0504020202020204" pitchFamily="34" charset="0"/>
              </a:endParaRPr>
            </a:p>
          </p:txBody>
        </p:sp>
        <p:sp>
          <p:nvSpPr>
            <p:cNvPr id="29" name="TextBox 28">
              <a:extLst>
                <a:ext uri="{FF2B5EF4-FFF2-40B4-BE49-F238E27FC236}">
                  <a16:creationId xmlns:a16="http://schemas.microsoft.com/office/drawing/2014/main" id="{54B6F334-07CC-4416-9A70-EE68005904F8}"/>
                </a:ext>
              </a:extLst>
            </p:cNvPr>
            <p:cNvSpPr txBox="1"/>
            <p:nvPr/>
          </p:nvSpPr>
          <p:spPr>
            <a:xfrm>
              <a:off x="462934" y="4167342"/>
              <a:ext cx="731016" cy="561741"/>
            </a:xfrm>
            <a:prstGeom prst="rect">
              <a:avLst/>
            </a:prstGeom>
            <a:noFill/>
          </p:spPr>
          <p:txBody>
            <a:bodyPr wrap="square" rtlCol="0">
              <a:spAutoFit/>
            </a:bodyPr>
            <a:lstStyle/>
            <a:p>
              <a:r>
                <a:rPr lang="en-US" sz="4267" dirty="0">
                  <a:solidFill>
                    <a:schemeClr val="accent6"/>
                  </a:solidFill>
                  <a:latin typeface="Arial Nova" panose="020B0504020202020204" pitchFamily="34" charset="0"/>
                </a:rPr>
                <a:t>06</a:t>
              </a:r>
            </a:p>
          </p:txBody>
        </p:sp>
      </p:grpSp>
      <p:sp>
        <p:nvSpPr>
          <p:cNvPr id="3" name="Text Placeholder 2">
            <a:extLst>
              <a:ext uri="{FF2B5EF4-FFF2-40B4-BE49-F238E27FC236}">
                <a16:creationId xmlns:a16="http://schemas.microsoft.com/office/drawing/2014/main" id="{4A32CE3C-896B-46F3-AA80-7C8037C973EB}"/>
              </a:ext>
            </a:extLst>
          </p:cNvPr>
          <p:cNvSpPr>
            <a:spLocks noGrp="1"/>
          </p:cNvSpPr>
          <p:nvPr>
            <p:ph type="body" sz="quarter" idx="13" hasCustomPrompt="1"/>
          </p:nvPr>
        </p:nvSpPr>
        <p:spPr>
          <a:xfrm>
            <a:off x="1638800" y="1527411"/>
            <a:ext cx="6529149" cy="312579"/>
          </a:xfrm>
        </p:spPr>
        <p:txBody>
          <a:bodyPr rIns="0" bIns="0" anchor="ctr">
            <a:normAutofit/>
          </a:bodyPr>
          <a:lstStyle>
            <a:lvl1pPr marL="0" indent="0">
              <a:buNone/>
              <a:defRPr sz="1867"/>
            </a:lvl1pPr>
          </a:lstStyle>
          <a:p>
            <a:pPr lvl="0"/>
            <a:r>
              <a:rPr lang="en-US" dirty="0"/>
              <a:t>SECTION DIVIDER 1</a:t>
            </a:r>
          </a:p>
        </p:txBody>
      </p:sp>
      <p:sp>
        <p:nvSpPr>
          <p:cNvPr id="36" name="Text Placeholder 2">
            <a:extLst>
              <a:ext uri="{FF2B5EF4-FFF2-40B4-BE49-F238E27FC236}">
                <a16:creationId xmlns:a16="http://schemas.microsoft.com/office/drawing/2014/main" id="{27522565-96B8-44DB-AB59-310E11A6DE8C}"/>
              </a:ext>
            </a:extLst>
          </p:cNvPr>
          <p:cNvSpPr>
            <a:spLocks noGrp="1"/>
          </p:cNvSpPr>
          <p:nvPr>
            <p:ph type="body" sz="quarter" idx="14" hasCustomPrompt="1"/>
          </p:nvPr>
        </p:nvSpPr>
        <p:spPr>
          <a:xfrm>
            <a:off x="1638800" y="2379932"/>
            <a:ext cx="6529149" cy="312579"/>
          </a:xfrm>
        </p:spPr>
        <p:txBody>
          <a:bodyPr rIns="0" bIns="0" anchor="ctr">
            <a:normAutofit/>
          </a:bodyPr>
          <a:lstStyle>
            <a:lvl1pPr marL="0" indent="0">
              <a:buNone/>
              <a:defRPr sz="1867"/>
            </a:lvl1pPr>
          </a:lstStyle>
          <a:p>
            <a:pPr lvl="0"/>
            <a:r>
              <a:rPr lang="en-US" dirty="0"/>
              <a:t>SECTION DIVIDER 2</a:t>
            </a:r>
          </a:p>
        </p:txBody>
      </p:sp>
      <p:sp>
        <p:nvSpPr>
          <p:cNvPr id="37" name="Text Placeholder 2">
            <a:extLst>
              <a:ext uri="{FF2B5EF4-FFF2-40B4-BE49-F238E27FC236}">
                <a16:creationId xmlns:a16="http://schemas.microsoft.com/office/drawing/2014/main" id="{D20B090F-D8BF-414D-90A1-D2DBE446D49D}"/>
              </a:ext>
            </a:extLst>
          </p:cNvPr>
          <p:cNvSpPr>
            <a:spLocks noGrp="1"/>
          </p:cNvSpPr>
          <p:nvPr>
            <p:ph type="body" sz="quarter" idx="15" hasCustomPrompt="1"/>
          </p:nvPr>
        </p:nvSpPr>
        <p:spPr>
          <a:xfrm>
            <a:off x="1638800" y="3232453"/>
            <a:ext cx="6529149" cy="312579"/>
          </a:xfrm>
        </p:spPr>
        <p:txBody>
          <a:bodyPr rIns="0" bIns="0" anchor="ctr">
            <a:normAutofit/>
          </a:bodyPr>
          <a:lstStyle>
            <a:lvl1pPr marL="0" indent="0">
              <a:buNone/>
              <a:defRPr sz="1867"/>
            </a:lvl1pPr>
          </a:lstStyle>
          <a:p>
            <a:pPr lvl="0"/>
            <a:r>
              <a:rPr lang="en-US" dirty="0"/>
              <a:t>SECTION DIVIDER 3</a:t>
            </a:r>
          </a:p>
        </p:txBody>
      </p:sp>
      <p:sp>
        <p:nvSpPr>
          <p:cNvPr id="38" name="Text Placeholder 2">
            <a:extLst>
              <a:ext uri="{FF2B5EF4-FFF2-40B4-BE49-F238E27FC236}">
                <a16:creationId xmlns:a16="http://schemas.microsoft.com/office/drawing/2014/main" id="{FD56B850-8139-4412-AA48-5B3080C68A55}"/>
              </a:ext>
            </a:extLst>
          </p:cNvPr>
          <p:cNvSpPr>
            <a:spLocks noGrp="1"/>
          </p:cNvSpPr>
          <p:nvPr>
            <p:ph type="body" sz="quarter" idx="16" hasCustomPrompt="1"/>
          </p:nvPr>
        </p:nvSpPr>
        <p:spPr>
          <a:xfrm>
            <a:off x="1638800" y="4084975"/>
            <a:ext cx="6529149" cy="312579"/>
          </a:xfrm>
        </p:spPr>
        <p:txBody>
          <a:bodyPr rIns="0" bIns="0" anchor="ctr">
            <a:normAutofit/>
          </a:bodyPr>
          <a:lstStyle>
            <a:lvl1pPr marL="0" indent="0">
              <a:buNone/>
              <a:defRPr sz="1867"/>
            </a:lvl1pPr>
          </a:lstStyle>
          <a:p>
            <a:pPr lvl="0"/>
            <a:r>
              <a:rPr lang="en-US" dirty="0"/>
              <a:t>SECTION DIVIDER 4</a:t>
            </a:r>
          </a:p>
        </p:txBody>
      </p:sp>
      <p:sp>
        <p:nvSpPr>
          <p:cNvPr id="39" name="Text Placeholder 2">
            <a:extLst>
              <a:ext uri="{FF2B5EF4-FFF2-40B4-BE49-F238E27FC236}">
                <a16:creationId xmlns:a16="http://schemas.microsoft.com/office/drawing/2014/main" id="{BBAD39C6-C5BE-4DA1-BBBB-C5DDFB535840}"/>
              </a:ext>
            </a:extLst>
          </p:cNvPr>
          <p:cNvSpPr>
            <a:spLocks noGrp="1"/>
          </p:cNvSpPr>
          <p:nvPr>
            <p:ph type="body" sz="quarter" idx="17" hasCustomPrompt="1"/>
          </p:nvPr>
        </p:nvSpPr>
        <p:spPr>
          <a:xfrm>
            <a:off x="1638800" y="4937496"/>
            <a:ext cx="6529149" cy="312579"/>
          </a:xfrm>
        </p:spPr>
        <p:txBody>
          <a:bodyPr rIns="0" bIns="0" anchor="ctr">
            <a:normAutofit/>
          </a:bodyPr>
          <a:lstStyle>
            <a:lvl1pPr marL="0" indent="0">
              <a:buNone/>
              <a:defRPr sz="1867"/>
            </a:lvl1pPr>
          </a:lstStyle>
          <a:p>
            <a:pPr lvl="0"/>
            <a:r>
              <a:rPr lang="en-US" dirty="0"/>
              <a:t>SECTION DIVIDER 5</a:t>
            </a:r>
          </a:p>
        </p:txBody>
      </p:sp>
      <p:sp>
        <p:nvSpPr>
          <p:cNvPr id="40" name="Text Placeholder 2">
            <a:extLst>
              <a:ext uri="{FF2B5EF4-FFF2-40B4-BE49-F238E27FC236}">
                <a16:creationId xmlns:a16="http://schemas.microsoft.com/office/drawing/2014/main" id="{DEDBBCB0-9781-4DA9-92FC-BE500461DC46}"/>
              </a:ext>
            </a:extLst>
          </p:cNvPr>
          <p:cNvSpPr>
            <a:spLocks noGrp="1"/>
          </p:cNvSpPr>
          <p:nvPr>
            <p:ph type="body" sz="quarter" idx="18" hasCustomPrompt="1"/>
          </p:nvPr>
        </p:nvSpPr>
        <p:spPr>
          <a:xfrm>
            <a:off x="1638800" y="5790016"/>
            <a:ext cx="6529149" cy="312579"/>
          </a:xfrm>
        </p:spPr>
        <p:txBody>
          <a:bodyPr rIns="0" bIns="0" anchor="ctr">
            <a:normAutofit/>
          </a:bodyPr>
          <a:lstStyle>
            <a:lvl1pPr marL="0" indent="0">
              <a:buNone/>
              <a:defRPr sz="1867"/>
            </a:lvl1pPr>
          </a:lstStyle>
          <a:p>
            <a:pPr lvl="0"/>
            <a:r>
              <a:rPr lang="en-US" dirty="0"/>
              <a:t>SECTION DIVIDER 6</a:t>
            </a:r>
          </a:p>
        </p:txBody>
      </p:sp>
    </p:spTree>
    <p:extLst>
      <p:ext uri="{BB962C8B-B14F-4D97-AF65-F5344CB8AC3E}">
        <p14:creationId xmlns:p14="http://schemas.microsoft.com/office/powerpoint/2010/main" val="32108679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1" y="1368215"/>
            <a:ext cx="11216217" cy="4878071"/>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32414682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0" y="1368638"/>
            <a:ext cx="5471584"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14018" y="1368638"/>
            <a:ext cx="5446183" cy="4892463"/>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504995"/>
            <a:ext cx="10104200" cy="461655"/>
          </a:xfrm>
          <a:prstGeom prst="rect">
            <a:avLst/>
          </a:prstGeom>
        </p:spPr>
        <p:txBody>
          <a:bodyPr/>
          <a:lstStyle>
            <a:lvl1pPr>
              <a:defRPr baseline="0"/>
            </a:lvl1pPr>
          </a:lstStyle>
          <a:p>
            <a:r>
              <a:rPr lang="en-US" dirty="0"/>
              <a:t>TITLE OF THE SLIDE GOES HERE</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6098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1050467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504995"/>
            <a:ext cx="10051200" cy="461655"/>
          </a:xfrm>
          <a:prstGeom prst="rect">
            <a:avLst/>
          </a:prstGeom>
        </p:spPr>
        <p:txBody>
          <a:bodyPr/>
          <a:lstStyle>
            <a:lvl1pPr>
              <a:defRPr baseline="0"/>
            </a:lvl1pPr>
          </a:lstStyle>
          <a:p>
            <a:r>
              <a:rPr lang="en-US" dirty="0"/>
              <a:t>Color Palette</a:t>
            </a:r>
          </a:p>
        </p:txBody>
      </p:sp>
      <p:sp>
        <p:nvSpPr>
          <p:cNvPr id="5" name="Slide Number Placeholder 4"/>
          <p:cNvSpPr>
            <a:spLocks noGrp="1"/>
          </p:cNvSpPr>
          <p:nvPr>
            <p:ph type="sldNum" sz="quarter" idx="12"/>
          </p:nvPr>
        </p:nvSpPr>
        <p:spPr/>
        <p:txBody>
          <a:bodyPr/>
          <a:lstStyle/>
          <a:p>
            <a:fld id="{D6AB342A-830E-438F-A6A8-BEDF509AB0A8}" type="slidenum">
              <a:rPr lang="en-US" smtClean="0"/>
              <a:t>‹#›</a:t>
            </a:fld>
            <a:endParaRPr lang="en-US"/>
          </a:p>
        </p:txBody>
      </p:sp>
      <p:sp>
        <p:nvSpPr>
          <p:cNvPr id="4" name="Rectangle 3">
            <a:extLst>
              <a:ext uri="{FF2B5EF4-FFF2-40B4-BE49-F238E27FC236}">
                <a16:creationId xmlns:a16="http://schemas.microsoft.com/office/drawing/2014/main" id="{B7E4328B-D13C-42AE-AE8E-10B47BAE4610}"/>
              </a:ext>
            </a:extLst>
          </p:cNvPr>
          <p:cNvSpPr/>
          <p:nvPr userDrawn="1"/>
        </p:nvSpPr>
        <p:spPr>
          <a:xfrm>
            <a:off x="447027" y="1912703"/>
            <a:ext cx="1483843" cy="59020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6" name="Rectangle 5">
            <a:extLst>
              <a:ext uri="{FF2B5EF4-FFF2-40B4-BE49-F238E27FC236}">
                <a16:creationId xmlns:a16="http://schemas.microsoft.com/office/drawing/2014/main" id="{D5CFE044-BA97-42C4-9069-A63FF4388E19}"/>
              </a:ext>
            </a:extLst>
          </p:cNvPr>
          <p:cNvSpPr/>
          <p:nvPr userDrawn="1"/>
        </p:nvSpPr>
        <p:spPr>
          <a:xfrm>
            <a:off x="2413373" y="1912703"/>
            <a:ext cx="1483843" cy="590207"/>
          </a:xfrm>
          <a:prstGeom prst="rect">
            <a:avLst/>
          </a:prstGeom>
          <a:solidFill>
            <a:srgbClr val="E7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FC51BB78-6515-40CB-83F1-5E6A75ACED06}"/>
              </a:ext>
            </a:extLst>
          </p:cNvPr>
          <p:cNvSpPr/>
          <p:nvPr userDrawn="1"/>
        </p:nvSpPr>
        <p:spPr>
          <a:xfrm>
            <a:off x="4379720" y="1912703"/>
            <a:ext cx="1483843" cy="590207"/>
          </a:xfrm>
          <a:prstGeom prst="rect">
            <a:avLst/>
          </a:prstGeom>
          <a:solidFill>
            <a:srgbClr val="B3A3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9B1B22CD-BDE0-4F9E-8DBD-474744ADF3E8}"/>
              </a:ext>
            </a:extLst>
          </p:cNvPr>
          <p:cNvSpPr/>
          <p:nvPr userDrawn="1"/>
        </p:nvSpPr>
        <p:spPr>
          <a:xfrm>
            <a:off x="6346066" y="1912703"/>
            <a:ext cx="1483843" cy="590207"/>
          </a:xfrm>
          <a:prstGeom prst="rect">
            <a:avLst/>
          </a:prstGeom>
          <a:solidFill>
            <a:srgbClr val="FDD5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998742DC-982D-4662-9434-A248A25BD175}"/>
              </a:ext>
            </a:extLst>
          </p:cNvPr>
          <p:cNvSpPr/>
          <p:nvPr userDrawn="1"/>
        </p:nvSpPr>
        <p:spPr>
          <a:xfrm>
            <a:off x="8312413" y="1912703"/>
            <a:ext cx="1483843" cy="590207"/>
          </a:xfrm>
          <a:prstGeom prst="rect">
            <a:avLst/>
          </a:prstGeom>
          <a:solidFill>
            <a:srgbClr val="93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4D898B4F-2DAB-49EA-AF24-A869636DFC83}"/>
              </a:ext>
            </a:extLst>
          </p:cNvPr>
          <p:cNvSpPr/>
          <p:nvPr userDrawn="1"/>
        </p:nvSpPr>
        <p:spPr>
          <a:xfrm>
            <a:off x="10278760" y="1912703"/>
            <a:ext cx="1483843" cy="590207"/>
          </a:xfrm>
          <a:prstGeom prst="rect">
            <a:avLst/>
          </a:prstGeom>
          <a:solidFill>
            <a:srgbClr val="C3D8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extBox 10">
            <a:extLst>
              <a:ext uri="{FF2B5EF4-FFF2-40B4-BE49-F238E27FC236}">
                <a16:creationId xmlns:a16="http://schemas.microsoft.com/office/drawing/2014/main" id="{F4547637-0770-4AAA-93A5-EBEA61797A46}"/>
              </a:ext>
            </a:extLst>
          </p:cNvPr>
          <p:cNvSpPr txBox="1"/>
          <p:nvPr userDrawn="1"/>
        </p:nvSpPr>
        <p:spPr>
          <a:xfrm>
            <a:off x="447026"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1</a:t>
            </a:r>
          </a:p>
          <a:p>
            <a:pPr>
              <a:spcBef>
                <a:spcPts val="800"/>
              </a:spcBef>
            </a:pPr>
            <a:r>
              <a:rPr lang="en-IN" sz="1600" dirty="0">
                <a:solidFill>
                  <a:srgbClr val="595959"/>
                </a:solidFill>
                <a:latin typeface="Arial Nova" panose="020B0504020202020204" pitchFamily="34" charset="0"/>
              </a:rPr>
              <a:t>R: 142</a:t>
            </a:r>
          </a:p>
          <a:p>
            <a:r>
              <a:rPr lang="en-IN" sz="1600" dirty="0">
                <a:solidFill>
                  <a:srgbClr val="595959"/>
                </a:solidFill>
                <a:latin typeface="Arial Nova" panose="020B0504020202020204" pitchFamily="34" charset="0"/>
              </a:rPr>
              <a:t>G: 180</a:t>
            </a:r>
          </a:p>
          <a:p>
            <a:r>
              <a:rPr lang="en-IN" sz="1600" dirty="0">
                <a:solidFill>
                  <a:srgbClr val="595959"/>
                </a:solidFill>
                <a:latin typeface="Arial Nova" panose="020B0504020202020204" pitchFamily="34" charset="0"/>
              </a:rPr>
              <a:t>B: 227</a:t>
            </a:r>
          </a:p>
        </p:txBody>
      </p:sp>
      <p:sp>
        <p:nvSpPr>
          <p:cNvPr id="12" name="TextBox 11">
            <a:extLst>
              <a:ext uri="{FF2B5EF4-FFF2-40B4-BE49-F238E27FC236}">
                <a16:creationId xmlns:a16="http://schemas.microsoft.com/office/drawing/2014/main" id="{82C2F1AA-F8F7-4BF2-A2FC-645DA7181D85}"/>
              </a:ext>
            </a:extLst>
          </p:cNvPr>
          <p:cNvSpPr txBox="1"/>
          <p:nvPr userDrawn="1"/>
        </p:nvSpPr>
        <p:spPr>
          <a:xfrm>
            <a:off x="434328" y="1370158"/>
            <a:ext cx="2118978"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PRIMARY COLORS</a:t>
            </a:r>
          </a:p>
        </p:txBody>
      </p:sp>
      <p:sp>
        <p:nvSpPr>
          <p:cNvPr id="13" name="TextBox 12">
            <a:extLst>
              <a:ext uri="{FF2B5EF4-FFF2-40B4-BE49-F238E27FC236}">
                <a16:creationId xmlns:a16="http://schemas.microsoft.com/office/drawing/2014/main" id="{ED21CFA7-B0A8-404A-8755-747CC477C574}"/>
              </a:ext>
            </a:extLst>
          </p:cNvPr>
          <p:cNvSpPr txBox="1"/>
          <p:nvPr userDrawn="1"/>
        </p:nvSpPr>
        <p:spPr>
          <a:xfrm>
            <a:off x="241337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2</a:t>
            </a:r>
          </a:p>
          <a:p>
            <a:pPr>
              <a:spcBef>
                <a:spcPts val="800"/>
              </a:spcBef>
            </a:pPr>
            <a:r>
              <a:rPr lang="en-IN" sz="1600" dirty="0">
                <a:solidFill>
                  <a:srgbClr val="595959"/>
                </a:solidFill>
                <a:latin typeface="Arial Nova" panose="020B0504020202020204" pitchFamily="34" charset="0"/>
              </a:rPr>
              <a:t>R: 230</a:t>
            </a:r>
          </a:p>
          <a:p>
            <a:r>
              <a:rPr lang="en-IN" sz="1600" dirty="0">
                <a:solidFill>
                  <a:srgbClr val="595959"/>
                </a:solidFill>
                <a:latin typeface="Arial Nova" panose="020B0504020202020204" pitchFamily="34" charset="0"/>
              </a:rPr>
              <a:t>G: 185</a:t>
            </a:r>
          </a:p>
          <a:p>
            <a:r>
              <a:rPr lang="en-IN" sz="1600" dirty="0">
                <a:solidFill>
                  <a:srgbClr val="595959"/>
                </a:solidFill>
                <a:latin typeface="Arial Nova" panose="020B0504020202020204" pitchFamily="34" charset="0"/>
              </a:rPr>
              <a:t>B: 184</a:t>
            </a:r>
          </a:p>
        </p:txBody>
      </p:sp>
      <p:sp>
        <p:nvSpPr>
          <p:cNvPr id="14" name="TextBox 13">
            <a:extLst>
              <a:ext uri="{FF2B5EF4-FFF2-40B4-BE49-F238E27FC236}">
                <a16:creationId xmlns:a16="http://schemas.microsoft.com/office/drawing/2014/main" id="{452E051D-C9B6-4A62-8278-1A977BAD6E75}"/>
              </a:ext>
            </a:extLst>
          </p:cNvPr>
          <p:cNvSpPr txBox="1"/>
          <p:nvPr userDrawn="1"/>
        </p:nvSpPr>
        <p:spPr>
          <a:xfrm>
            <a:off x="437972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3</a:t>
            </a:r>
          </a:p>
          <a:p>
            <a:pPr>
              <a:spcBef>
                <a:spcPts val="800"/>
              </a:spcBef>
            </a:pPr>
            <a:r>
              <a:rPr lang="en-IN" sz="1600" dirty="0">
                <a:solidFill>
                  <a:srgbClr val="595959"/>
                </a:solidFill>
                <a:latin typeface="Arial Nova" panose="020B0504020202020204" pitchFamily="34" charset="0"/>
              </a:rPr>
              <a:t>R: 179</a:t>
            </a:r>
          </a:p>
          <a:p>
            <a:r>
              <a:rPr lang="en-IN" sz="1600" dirty="0">
                <a:solidFill>
                  <a:srgbClr val="595959"/>
                </a:solidFill>
                <a:latin typeface="Arial Nova" panose="020B0504020202020204" pitchFamily="34" charset="0"/>
              </a:rPr>
              <a:t>G: 162</a:t>
            </a:r>
          </a:p>
          <a:p>
            <a:r>
              <a:rPr lang="en-IN" sz="1600" dirty="0">
                <a:solidFill>
                  <a:srgbClr val="595959"/>
                </a:solidFill>
                <a:latin typeface="Arial Nova" panose="020B0504020202020204" pitchFamily="34" charset="0"/>
              </a:rPr>
              <a:t>B: 199</a:t>
            </a:r>
          </a:p>
        </p:txBody>
      </p:sp>
      <p:sp>
        <p:nvSpPr>
          <p:cNvPr id="15" name="TextBox 14">
            <a:extLst>
              <a:ext uri="{FF2B5EF4-FFF2-40B4-BE49-F238E27FC236}">
                <a16:creationId xmlns:a16="http://schemas.microsoft.com/office/drawing/2014/main" id="{0D37B8BC-A0D4-4C30-9A1F-8AEE177F92FD}"/>
              </a:ext>
            </a:extLst>
          </p:cNvPr>
          <p:cNvSpPr txBox="1"/>
          <p:nvPr userDrawn="1"/>
        </p:nvSpPr>
        <p:spPr>
          <a:xfrm>
            <a:off x="6346067"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4</a:t>
            </a:r>
          </a:p>
          <a:p>
            <a:pPr>
              <a:spcBef>
                <a:spcPts val="800"/>
              </a:spcBef>
            </a:pPr>
            <a:r>
              <a:rPr lang="en-IN" sz="1600" dirty="0">
                <a:solidFill>
                  <a:srgbClr val="595959"/>
                </a:solidFill>
                <a:latin typeface="Arial Nova" panose="020B0504020202020204" pitchFamily="34" charset="0"/>
              </a:rPr>
              <a:t>R: 252</a:t>
            </a:r>
          </a:p>
          <a:p>
            <a:r>
              <a:rPr lang="en-IN" sz="1600" dirty="0">
                <a:solidFill>
                  <a:srgbClr val="595959"/>
                </a:solidFill>
                <a:latin typeface="Arial Nova" panose="020B0504020202020204" pitchFamily="34" charset="0"/>
              </a:rPr>
              <a:t>G: 213</a:t>
            </a:r>
          </a:p>
          <a:p>
            <a:r>
              <a:rPr lang="en-IN" sz="1600" dirty="0">
                <a:solidFill>
                  <a:srgbClr val="595959"/>
                </a:solidFill>
                <a:latin typeface="Arial Nova" panose="020B0504020202020204" pitchFamily="34" charset="0"/>
              </a:rPr>
              <a:t>B: 181</a:t>
            </a:r>
          </a:p>
        </p:txBody>
      </p:sp>
      <p:sp>
        <p:nvSpPr>
          <p:cNvPr id="16" name="TextBox 15">
            <a:extLst>
              <a:ext uri="{FF2B5EF4-FFF2-40B4-BE49-F238E27FC236}">
                <a16:creationId xmlns:a16="http://schemas.microsoft.com/office/drawing/2014/main" id="{086E4FFB-75D5-4AB4-B44D-3F33F1CF891D}"/>
              </a:ext>
            </a:extLst>
          </p:cNvPr>
          <p:cNvSpPr txBox="1"/>
          <p:nvPr userDrawn="1"/>
        </p:nvSpPr>
        <p:spPr>
          <a:xfrm>
            <a:off x="8312413"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5</a:t>
            </a:r>
          </a:p>
          <a:p>
            <a:pPr>
              <a:spcBef>
                <a:spcPts val="800"/>
              </a:spcBef>
            </a:pPr>
            <a:r>
              <a:rPr lang="en-IN" sz="1600" dirty="0">
                <a:solidFill>
                  <a:srgbClr val="595959"/>
                </a:solidFill>
                <a:latin typeface="Arial Nova" panose="020B0504020202020204" pitchFamily="34" charset="0"/>
              </a:rPr>
              <a:t>R: 147</a:t>
            </a:r>
          </a:p>
          <a:p>
            <a:r>
              <a:rPr lang="en-IN" sz="1600" dirty="0">
                <a:solidFill>
                  <a:srgbClr val="595959"/>
                </a:solidFill>
                <a:latin typeface="Arial Nova" panose="020B0504020202020204" pitchFamily="34" charset="0"/>
              </a:rPr>
              <a:t>G: 205</a:t>
            </a:r>
          </a:p>
          <a:p>
            <a:r>
              <a:rPr lang="en-IN" sz="1600" dirty="0">
                <a:solidFill>
                  <a:srgbClr val="595959"/>
                </a:solidFill>
                <a:latin typeface="Arial Nova" panose="020B0504020202020204" pitchFamily="34" charset="0"/>
              </a:rPr>
              <a:t>B: 221</a:t>
            </a:r>
          </a:p>
        </p:txBody>
      </p:sp>
      <p:sp>
        <p:nvSpPr>
          <p:cNvPr id="17" name="TextBox 16">
            <a:extLst>
              <a:ext uri="{FF2B5EF4-FFF2-40B4-BE49-F238E27FC236}">
                <a16:creationId xmlns:a16="http://schemas.microsoft.com/office/drawing/2014/main" id="{5D56B14C-8C7C-4B3F-B3C5-1BD1E37D9293}"/>
              </a:ext>
            </a:extLst>
          </p:cNvPr>
          <p:cNvSpPr txBox="1"/>
          <p:nvPr userDrawn="1"/>
        </p:nvSpPr>
        <p:spPr>
          <a:xfrm>
            <a:off x="10278760" y="2670204"/>
            <a:ext cx="816634"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ASSET 6</a:t>
            </a:r>
          </a:p>
          <a:p>
            <a:pPr>
              <a:spcBef>
                <a:spcPts val="800"/>
              </a:spcBef>
            </a:pPr>
            <a:r>
              <a:rPr lang="en-IN" sz="1600" dirty="0">
                <a:solidFill>
                  <a:srgbClr val="595959"/>
                </a:solidFill>
                <a:latin typeface="Arial Nova" panose="020B0504020202020204" pitchFamily="34" charset="0"/>
              </a:rPr>
              <a:t>R: 195</a:t>
            </a:r>
          </a:p>
          <a:p>
            <a:r>
              <a:rPr lang="en-IN" sz="1600" dirty="0">
                <a:solidFill>
                  <a:srgbClr val="595959"/>
                </a:solidFill>
                <a:latin typeface="Arial Nova" panose="020B0504020202020204" pitchFamily="34" charset="0"/>
              </a:rPr>
              <a:t>G: 214</a:t>
            </a:r>
          </a:p>
          <a:p>
            <a:r>
              <a:rPr lang="en-IN" sz="1600" dirty="0">
                <a:solidFill>
                  <a:srgbClr val="595959"/>
                </a:solidFill>
                <a:latin typeface="Arial Nova" panose="020B0504020202020204" pitchFamily="34" charset="0"/>
              </a:rPr>
              <a:t>B: 155</a:t>
            </a:r>
          </a:p>
        </p:txBody>
      </p:sp>
      <p:sp>
        <p:nvSpPr>
          <p:cNvPr id="18" name="TextBox 17">
            <a:extLst>
              <a:ext uri="{FF2B5EF4-FFF2-40B4-BE49-F238E27FC236}">
                <a16:creationId xmlns:a16="http://schemas.microsoft.com/office/drawing/2014/main" id="{F40EFAAB-F6AD-44D1-A61D-2A4AE33D9654}"/>
              </a:ext>
            </a:extLst>
          </p:cNvPr>
          <p:cNvSpPr txBox="1"/>
          <p:nvPr userDrawn="1"/>
        </p:nvSpPr>
        <p:spPr>
          <a:xfrm>
            <a:off x="434327" y="4005081"/>
            <a:ext cx="1539139"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COLOR</a:t>
            </a:r>
          </a:p>
        </p:txBody>
      </p:sp>
      <p:sp>
        <p:nvSpPr>
          <p:cNvPr id="19" name="Rectangle 18">
            <a:extLst>
              <a:ext uri="{FF2B5EF4-FFF2-40B4-BE49-F238E27FC236}">
                <a16:creationId xmlns:a16="http://schemas.microsoft.com/office/drawing/2014/main" id="{890443EB-8948-4923-9AF9-844BAF7527C2}"/>
              </a:ext>
            </a:extLst>
          </p:cNvPr>
          <p:cNvSpPr/>
          <p:nvPr userDrawn="1"/>
        </p:nvSpPr>
        <p:spPr>
          <a:xfrm>
            <a:off x="447027" y="4402390"/>
            <a:ext cx="1483843" cy="59020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solidFill>
                <a:srgbClr val="595959"/>
              </a:solidFill>
              <a:latin typeface="Arial Nova" panose="020B0504020202020204" pitchFamily="34" charset="0"/>
            </a:endParaRPr>
          </a:p>
        </p:txBody>
      </p:sp>
      <p:sp>
        <p:nvSpPr>
          <p:cNvPr id="20" name="TextBox 19">
            <a:extLst>
              <a:ext uri="{FF2B5EF4-FFF2-40B4-BE49-F238E27FC236}">
                <a16:creationId xmlns:a16="http://schemas.microsoft.com/office/drawing/2014/main" id="{06B40338-43E9-4740-A9B1-0E02C6306CA7}"/>
              </a:ext>
            </a:extLst>
          </p:cNvPr>
          <p:cNvSpPr txBox="1"/>
          <p:nvPr userDrawn="1"/>
        </p:nvSpPr>
        <p:spPr>
          <a:xfrm>
            <a:off x="447027" y="5159890"/>
            <a:ext cx="1299138" cy="1087477"/>
          </a:xfrm>
          <a:prstGeom prst="rect">
            <a:avLst/>
          </a:prstGeom>
          <a:noFill/>
        </p:spPr>
        <p:txBody>
          <a:bodyPr wrap="none" lIns="0" tIns="0" rIns="0" bIns="0" rtlCol="0">
            <a:spAutoFit/>
          </a:bodyPr>
          <a:lstStyle/>
          <a:p>
            <a:r>
              <a:rPr lang="en-IN" sz="1600" dirty="0">
                <a:solidFill>
                  <a:srgbClr val="595959"/>
                </a:solidFill>
                <a:latin typeface="Arial Nova" panose="020B0504020202020204" pitchFamily="34" charset="0"/>
              </a:rPr>
              <a:t>FONT COLOR</a:t>
            </a:r>
          </a:p>
          <a:p>
            <a:pPr>
              <a:spcBef>
                <a:spcPts val="800"/>
              </a:spcBef>
            </a:pPr>
            <a:r>
              <a:rPr lang="en-IN" sz="1600" dirty="0">
                <a:solidFill>
                  <a:srgbClr val="595959"/>
                </a:solidFill>
                <a:latin typeface="Arial Nova" panose="020B0504020202020204" pitchFamily="34" charset="0"/>
              </a:rPr>
              <a:t>R: 89</a:t>
            </a:r>
          </a:p>
          <a:p>
            <a:r>
              <a:rPr lang="en-IN" sz="1600" dirty="0">
                <a:solidFill>
                  <a:srgbClr val="595959"/>
                </a:solidFill>
                <a:latin typeface="Arial Nova" panose="020B0504020202020204" pitchFamily="34" charset="0"/>
              </a:rPr>
              <a:t>G: 89</a:t>
            </a:r>
          </a:p>
          <a:p>
            <a:r>
              <a:rPr lang="en-IN" sz="1600" dirty="0">
                <a:solidFill>
                  <a:srgbClr val="595959"/>
                </a:solidFill>
                <a:latin typeface="Arial Nova" panose="020B0504020202020204" pitchFamily="34" charset="0"/>
              </a:rPr>
              <a:t>B: 89</a:t>
            </a:r>
          </a:p>
        </p:txBody>
      </p:sp>
      <p:grpSp>
        <p:nvGrpSpPr>
          <p:cNvPr id="21" name="Group 20">
            <a:extLst>
              <a:ext uri="{FF2B5EF4-FFF2-40B4-BE49-F238E27FC236}">
                <a16:creationId xmlns:a16="http://schemas.microsoft.com/office/drawing/2014/main" id="{263411DD-BA76-41C7-ADF0-7E43D09A1DB2}"/>
              </a:ext>
            </a:extLst>
          </p:cNvPr>
          <p:cNvGrpSpPr/>
          <p:nvPr userDrawn="1"/>
        </p:nvGrpSpPr>
        <p:grpSpPr>
          <a:xfrm>
            <a:off x="4368607" y="4348045"/>
            <a:ext cx="2217020" cy="505591"/>
            <a:chOff x="3197275" y="3272707"/>
            <a:chExt cx="1662765" cy="379193"/>
          </a:xfrm>
        </p:grpSpPr>
        <p:sp>
          <p:nvSpPr>
            <p:cNvPr id="22" name="Rectangle 21">
              <a:extLst>
                <a:ext uri="{FF2B5EF4-FFF2-40B4-BE49-F238E27FC236}">
                  <a16:creationId xmlns:a16="http://schemas.microsoft.com/office/drawing/2014/main" id="{31A47A36-E381-483C-B833-139D75F81B28}"/>
                </a:ext>
              </a:extLst>
            </p:cNvPr>
            <p:cNvSpPr/>
            <p:nvPr/>
          </p:nvSpPr>
          <p:spPr>
            <a:xfrm>
              <a:off x="3197275" y="3272707"/>
              <a:ext cx="1662765" cy="37919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3" name="TextBox 22">
              <a:extLst>
                <a:ext uri="{FF2B5EF4-FFF2-40B4-BE49-F238E27FC236}">
                  <a16:creationId xmlns:a16="http://schemas.microsoft.com/office/drawing/2014/main" id="{2FAAE967-B4D3-43BC-B9D0-69A413DEC89C}"/>
                </a:ext>
              </a:extLst>
            </p:cNvPr>
            <p:cNvSpPr txBox="1"/>
            <p:nvPr/>
          </p:nvSpPr>
          <p:spPr>
            <a:xfrm>
              <a:off x="3299099" y="3323804"/>
              <a:ext cx="1502768" cy="276999"/>
            </a:xfrm>
            <a:prstGeom prst="rect">
              <a:avLst/>
            </a:prstGeom>
            <a:noFill/>
          </p:spPr>
          <p:txBody>
            <a:bodyPr wrap="none" lIns="0" tIns="0" rIns="0" bIns="0" rtlCol="0">
              <a:spAutoFit/>
            </a:bodyPr>
            <a:lstStyle/>
            <a:p>
              <a:r>
                <a:rPr lang="en-IN" sz="2400" b="1" dirty="0">
                  <a:solidFill>
                    <a:schemeClr val="bg1"/>
                  </a:solidFill>
                  <a:latin typeface="Arial Nova" panose="020B0504020202020204" pitchFamily="34" charset="0"/>
                </a:rPr>
                <a:t>Trebuchet MS</a:t>
              </a:r>
              <a:endParaRPr lang="en-IN" sz="1600" b="1" dirty="0">
                <a:solidFill>
                  <a:schemeClr val="bg1"/>
                </a:solidFill>
                <a:latin typeface="Arial Nova" panose="020B0504020202020204" pitchFamily="34" charset="0"/>
              </a:endParaRPr>
            </a:p>
          </p:txBody>
        </p:sp>
      </p:grpSp>
      <p:sp>
        <p:nvSpPr>
          <p:cNvPr id="24" name="TextBox 23">
            <a:extLst>
              <a:ext uri="{FF2B5EF4-FFF2-40B4-BE49-F238E27FC236}">
                <a16:creationId xmlns:a16="http://schemas.microsoft.com/office/drawing/2014/main" id="{97428E92-6A13-4EEE-A66B-9981CC127020}"/>
              </a:ext>
            </a:extLst>
          </p:cNvPr>
          <p:cNvSpPr txBox="1"/>
          <p:nvPr userDrawn="1"/>
        </p:nvSpPr>
        <p:spPr>
          <a:xfrm>
            <a:off x="4368605" y="4005081"/>
            <a:ext cx="1308692" cy="287323"/>
          </a:xfrm>
          <a:prstGeom prst="rect">
            <a:avLst/>
          </a:prstGeom>
          <a:noFill/>
        </p:spPr>
        <p:txBody>
          <a:bodyPr wrap="none" lIns="0" tIns="0" rIns="0" bIns="0" rtlCol="0">
            <a:spAutoFit/>
          </a:bodyPr>
          <a:lstStyle/>
          <a:p>
            <a:r>
              <a:rPr lang="en-IN" sz="1867" b="1" dirty="0">
                <a:solidFill>
                  <a:srgbClr val="595959"/>
                </a:solidFill>
                <a:latin typeface="Arial Nova" panose="020B0504020202020204" pitchFamily="34" charset="0"/>
              </a:rPr>
              <a:t>FONT TYPE</a:t>
            </a:r>
          </a:p>
        </p:txBody>
      </p:sp>
    </p:spTree>
    <p:extLst>
      <p:ext uri="{BB962C8B-B14F-4D97-AF65-F5344CB8AC3E}">
        <p14:creationId xmlns:p14="http://schemas.microsoft.com/office/powerpoint/2010/main" val="773735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248477481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Tree>
    <p:extLst>
      <p:ext uri="{BB962C8B-B14F-4D97-AF65-F5344CB8AC3E}">
        <p14:creationId xmlns:p14="http://schemas.microsoft.com/office/powerpoint/2010/main" val="137862014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Basic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42A6D9-97CE-4EB3-8A74-B6425864D0BC}"/>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b="10394"/>
          <a:stretch/>
        </p:blipFill>
        <p:spPr>
          <a:xfrm>
            <a:off x="2" y="2"/>
            <a:ext cx="11480204" cy="6857999"/>
          </a:xfrm>
          <a:prstGeom prst="rect">
            <a:avLst/>
          </a:prstGeom>
        </p:spPr>
      </p:pic>
      <p:sp>
        <p:nvSpPr>
          <p:cNvPr id="3" name="Rectangle 2"/>
          <p:cNvSpPr/>
          <p:nvPr userDrawn="1"/>
        </p:nvSpPr>
        <p:spPr>
          <a:xfrm>
            <a:off x="9995" y="2"/>
            <a:ext cx="12192000" cy="6857999"/>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2" name="Rectangle 1"/>
          <p:cNvSpPr/>
          <p:nvPr userDrawn="1"/>
        </p:nvSpPr>
        <p:spPr>
          <a:xfrm>
            <a:off x="7152117" y="-27382"/>
            <a:ext cx="5059872" cy="6894481"/>
          </a:xfrm>
          <a:custGeom>
            <a:avLst/>
            <a:gdLst>
              <a:gd name="connsiteX0" fmla="*/ 0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0 w 4572000"/>
              <a:gd name="connsiteY4" fmla="*/ 0 h 5143500"/>
              <a:gd name="connsiteX0" fmla="*/ 2217761 w 4572000"/>
              <a:gd name="connsiteY0" fmla="*/ 0 h 5143500"/>
              <a:gd name="connsiteX1" fmla="*/ 4572000 w 4572000"/>
              <a:gd name="connsiteY1" fmla="*/ 0 h 5143500"/>
              <a:gd name="connsiteX2" fmla="*/ 4572000 w 4572000"/>
              <a:gd name="connsiteY2" fmla="*/ 5143500 h 5143500"/>
              <a:gd name="connsiteX3" fmla="*/ 0 w 4572000"/>
              <a:gd name="connsiteY3" fmla="*/ 5143500 h 5143500"/>
              <a:gd name="connsiteX4" fmla="*/ 2217761 w 4572000"/>
              <a:gd name="connsiteY4" fmla="*/ 0 h 5143500"/>
              <a:gd name="connsiteX0" fmla="*/ 2354239 w 4572000"/>
              <a:gd name="connsiteY0" fmla="*/ 0 h 5157147"/>
              <a:gd name="connsiteX1" fmla="*/ 4572000 w 4572000"/>
              <a:gd name="connsiteY1" fmla="*/ 13647 h 5157147"/>
              <a:gd name="connsiteX2" fmla="*/ 4572000 w 4572000"/>
              <a:gd name="connsiteY2" fmla="*/ 5157147 h 5157147"/>
              <a:gd name="connsiteX3" fmla="*/ 0 w 4572000"/>
              <a:gd name="connsiteY3" fmla="*/ 5157147 h 5157147"/>
              <a:gd name="connsiteX4" fmla="*/ 2354239 w 4572000"/>
              <a:gd name="connsiteY4" fmla="*/ 0 h 5157147"/>
              <a:gd name="connsiteX0" fmla="*/ 2347415 w 4572000"/>
              <a:gd name="connsiteY0" fmla="*/ 0 h 5150323"/>
              <a:gd name="connsiteX1" fmla="*/ 4572000 w 4572000"/>
              <a:gd name="connsiteY1" fmla="*/ 6823 h 5150323"/>
              <a:gd name="connsiteX2" fmla="*/ 4572000 w 4572000"/>
              <a:gd name="connsiteY2" fmla="*/ 5150323 h 5150323"/>
              <a:gd name="connsiteX3" fmla="*/ 0 w 4572000"/>
              <a:gd name="connsiteY3" fmla="*/ 5150323 h 5150323"/>
              <a:gd name="connsiteX4" fmla="*/ 2347415 w 4572000"/>
              <a:gd name="connsiteY4" fmla="*/ 0 h 5150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5150323">
                <a:moveTo>
                  <a:pt x="2347415" y="0"/>
                </a:moveTo>
                <a:lnTo>
                  <a:pt x="4572000" y="6823"/>
                </a:lnTo>
                <a:lnTo>
                  <a:pt x="4572000" y="5150323"/>
                </a:lnTo>
                <a:lnTo>
                  <a:pt x="0" y="5150323"/>
                </a:lnTo>
                <a:lnTo>
                  <a:pt x="234741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Arial Nova" panose="020B0504020202020204" pitchFamily="34" charset="0"/>
            </a:endParaRPr>
          </a:p>
        </p:txBody>
      </p:sp>
      <p:sp>
        <p:nvSpPr>
          <p:cNvPr id="10" name="Text Placeholder 9"/>
          <p:cNvSpPr>
            <a:spLocks noGrp="1"/>
          </p:cNvSpPr>
          <p:nvPr>
            <p:ph type="body" sz="quarter" idx="10" hasCustomPrompt="1"/>
          </p:nvPr>
        </p:nvSpPr>
        <p:spPr>
          <a:xfrm>
            <a:off x="7920204" y="4869160"/>
            <a:ext cx="4224469" cy="768085"/>
          </a:xfrm>
          <a:prstGeom prst="rect">
            <a:avLst/>
          </a:prstGeom>
        </p:spPr>
        <p:txBody>
          <a:bodyPr anchor="ctr"/>
          <a:lstStyle>
            <a:lvl1pPr marL="0" indent="0" algn="l">
              <a:buNone/>
              <a:defRPr sz="4267" b="0" baseline="0">
                <a:solidFill>
                  <a:schemeClr val="tx1">
                    <a:lumMod val="65000"/>
                    <a:lumOff val="35000"/>
                  </a:schemeClr>
                </a:solidFill>
                <a:latin typeface="Arial Nova" panose="020B0504020202020204" pitchFamily="34" charset="0"/>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7920204" y="5863580"/>
            <a:ext cx="4224469" cy="384043"/>
          </a:xfrm>
          <a:prstGeom prst="rect">
            <a:avLst/>
          </a:prstGeom>
        </p:spPr>
        <p:txBody>
          <a:bodyPr anchor="ctr"/>
          <a:lstStyle>
            <a:lvl1pPr marL="0" indent="0" algn="l">
              <a:buNone/>
              <a:defRPr sz="1867" b="0" baseline="0">
                <a:solidFill>
                  <a:schemeClr val="accent1"/>
                </a:solidFill>
                <a:latin typeface="Arial Nova" panose="020B0504020202020204" pitchFamily="34" charset="0"/>
                <a:cs typeface="Arial" pitchFamily="34" charset="0"/>
              </a:defRPr>
            </a:lvl1pPr>
          </a:lstStyle>
          <a:p>
            <a:pPr lvl="0"/>
            <a:r>
              <a:rPr lang="en-US" altLang="ko-KR" dirty="0"/>
              <a:t>Insert the title of your subtitle Here</a:t>
            </a:r>
          </a:p>
        </p:txBody>
      </p:sp>
      <p:sp>
        <p:nvSpPr>
          <p:cNvPr id="6" name="Title 4">
            <a:extLst>
              <a:ext uri="{FF2B5EF4-FFF2-40B4-BE49-F238E27FC236}">
                <a16:creationId xmlns:a16="http://schemas.microsoft.com/office/drawing/2014/main" id="{1477DFA1-722D-4026-8074-6FF1A3E309EE}"/>
              </a:ext>
            </a:extLst>
          </p:cNvPr>
          <p:cNvSpPr>
            <a:spLocks noGrp="1"/>
          </p:cNvSpPr>
          <p:nvPr>
            <p:ph type="title" hasCustomPrompt="1"/>
          </p:nvPr>
        </p:nvSpPr>
        <p:spPr>
          <a:xfrm>
            <a:off x="432000" y="505086"/>
            <a:ext cx="10049933" cy="461655"/>
          </a:xfrm>
        </p:spPr>
        <p:txBody>
          <a:bodyPr/>
          <a:lstStyle>
            <a:lvl1pPr>
              <a:defRPr baseline="0">
                <a:solidFill>
                  <a:schemeClr val="bg1"/>
                </a:solidFill>
              </a:defRPr>
            </a:lvl1pPr>
          </a:lstStyle>
          <a:p>
            <a:r>
              <a:rPr lang="en-US" dirty="0"/>
              <a:t>TITLE OF THE SLIDE GOES HERE</a:t>
            </a:r>
          </a:p>
        </p:txBody>
      </p:sp>
      <p:pic>
        <p:nvPicPr>
          <p:cNvPr id="8" name="Picture 7" descr="http://skillwise.in/consulting/images_new/logo/sify.png">
            <a:extLst>
              <a:ext uri="{FF2B5EF4-FFF2-40B4-BE49-F238E27FC236}">
                <a16:creationId xmlns:a16="http://schemas.microsoft.com/office/drawing/2014/main" id="{085CB49A-CBF4-486D-AC0F-74B697468697}"/>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16086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23" name="Picture 2" descr="Image result for digital transformation shutterstock">
            <a:extLst>
              <a:ext uri="{FF2B5EF4-FFF2-40B4-BE49-F238E27FC236}">
                <a16:creationId xmlns:a16="http://schemas.microsoft.com/office/drawing/2014/main" id="{BCD5D595-AB87-C3B8-BBAA-E26F640EB720}"/>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A7F2C157-6FF7-E69A-06C3-B68530E4E4D6}"/>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5" name="Group 24">
            <a:extLst>
              <a:ext uri="{FF2B5EF4-FFF2-40B4-BE49-F238E27FC236}">
                <a16:creationId xmlns:a16="http://schemas.microsoft.com/office/drawing/2014/main" id="{4E9E0520-BAE7-C425-CF45-F00403FE4CAC}"/>
              </a:ext>
            </a:extLst>
          </p:cNvPr>
          <p:cNvGrpSpPr/>
          <p:nvPr userDrawn="1"/>
        </p:nvGrpSpPr>
        <p:grpSpPr>
          <a:xfrm>
            <a:off x="8810985" y="2875669"/>
            <a:ext cx="1954179" cy="1106663"/>
            <a:chOff x="9753598" y="1"/>
            <a:chExt cx="1739885" cy="985307"/>
          </a:xfrm>
        </p:grpSpPr>
        <p:sp>
          <p:nvSpPr>
            <p:cNvPr id="26" name="Round Same Side Corner Rectangle 72">
              <a:extLst>
                <a:ext uri="{FF2B5EF4-FFF2-40B4-BE49-F238E27FC236}">
                  <a16:creationId xmlns:a16="http://schemas.microsoft.com/office/drawing/2014/main" id="{A43757E9-069B-005B-B45C-ECB132FAD733}"/>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8" name="Picture 2" descr="Image result for sify logo">
              <a:extLst>
                <a:ext uri="{FF2B5EF4-FFF2-40B4-BE49-F238E27FC236}">
                  <a16:creationId xmlns:a16="http://schemas.microsoft.com/office/drawing/2014/main" id="{8534A2DF-0C92-6260-3A03-E3105AB6CC6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Group 29">
            <a:extLst>
              <a:ext uri="{FF2B5EF4-FFF2-40B4-BE49-F238E27FC236}">
                <a16:creationId xmlns:a16="http://schemas.microsoft.com/office/drawing/2014/main" id="{9D4AF513-B27D-869F-5153-F6036166B92B}"/>
              </a:ext>
            </a:extLst>
          </p:cNvPr>
          <p:cNvGrpSpPr/>
          <p:nvPr userDrawn="1"/>
        </p:nvGrpSpPr>
        <p:grpSpPr>
          <a:xfrm>
            <a:off x="-1" y="2173323"/>
            <a:ext cx="8466668" cy="2525040"/>
            <a:chOff x="-1" y="1629992"/>
            <a:chExt cx="6829063" cy="1893780"/>
          </a:xfrm>
        </p:grpSpPr>
        <p:sp>
          <p:nvSpPr>
            <p:cNvPr id="31" name="Rectangle 30">
              <a:extLst>
                <a:ext uri="{FF2B5EF4-FFF2-40B4-BE49-F238E27FC236}">
                  <a16:creationId xmlns:a16="http://schemas.microsoft.com/office/drawing/2014/main" id="{71E870DA-7C06-77A7-5CDB-F7083AFD394D}"/>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2" name="Rectangle 31">
              <a:extLst>
                <a:ext uri="{FF2B5EF4-FFF2-40B4-BE49-F238E27FC236}">
                  <a16:creationId xmlns:a16="http://schemas.microsoft.com/office/drawing/2014/main" id="{2E04E8CA-4DFB-0A92-FF7E-EC2E6C9335EC}"/>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3" name="Rectangle 32">
              <a:extLst>
                <a:ext uri="{FF2B5EF4-FFF2-40B4-BE49-F238E27FC236}">
                  <a16:creationId xmlns:a16="http://schemas.microsoft.com/office/drawing/2014/main" id="{38FCCB57-81B8-E44B-2F6B-94F73D2A7D8B}"/>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4" name="Group 33">
            <a:extLst>
              <a:ext uri="{FF2B5EF4-FFF2-40B4-BE49-F238E27FC236}">
                <a16:creationId xmlns:a16="http://schemas.microsoft.com/office/drawing/2014/main" id="{C569B245-8A5B-648A-1D51-9FEA514B1D54}"/>
              </a:ext>
            </a:extLst>
          </p:cNvPr>
          <p:cNvGrpSpPr/>
          <p:nvPr userDrawn="1"/>
        </p:nvGrpSpPr>
        <p:grpSpPr>
          <a:xfrm>
            <a:off x="11136403" y="2281025"/>
            <a:ext cx="1055596" cy="2300187"/>
            <a:chOff x="8352302" y="0"/>
            <a:chExt cx="791697" cy="5143500"/>
          </a:xfrm>
        </p:grpSpPr>
        <p:sp>
          <p:nvSpPr>
            <p:cNvPr id="35" name="Rectangle 34">
              <a:extLst>
                <a:ext uri="{FF2B5EF4-FFF2-40B4-BE49-F238E27FC236}">
                  <a16:creationId xmlns:a16="http://schemas.microsoft.com/office/drawing/2014/main" id="{DB8111EA-54AF-D4B8-60FB-B5138209A024}"/>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251DF2A8-D3C2-E8E0-11CF-C0035222F178}"/>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7" name="Rectangle 36">
              <a:extLst>
                <a:ext uri="{FF2B5EF4-FFF2-40B4-BE49-F238E27FC236}">
                  <a16:creationId xmlns:a16="http://schemas.microsoft.com/office/drawing/2014/main" id="{8CD2C29C-8B54-626C-017F-B1387BB683BB}"/>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38" name="Text Placeholder 3">
            <a:extLst>
              <a:ext uri="{FF2B5EF4-FFF2-40B4-BE49-F238E27FC236}">
                <a16:creationId xmlns:a16="http://schemas.microsoft.com/office/drawing/2014/main" id="{AE9A6E79-9539-48D1-C2E6-FF1738BCEC01}"/>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spTree>
    <p:extLst>
      <p:ext uri="{BB962C8B-B14F-4D97-AF65-F5344CB8AC3E}">
        <p14:creationId xmlns:p14="http://schemas.microsoft.com/office/powerpoint/2010/main" val="33002373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28" name="Picture 2" descr="Image result for digital transformation shutterstock">
            <a:extLst>
              <a:ext uri="{FF2B5EF4-FFF2-40B4-BE49-F238E27FC236}">
                <a16:creationId xmlns:a16="http://schemas.microsoft.com/office/drawing/2014/main" id="{AA07EBF4-94A2-4E29-AA44-A3BFCABC334E}"/>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6657" b="6657"/>
          <a:stretch/>
        </p:blipFill>
        <p:spPr bwMode="auto">
          <a:xfrm>
            <a:off x="2"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2117" y="0"/>
            <a:ext cx="12192001" cy="6858000"/>
          </a:xfrm>
          <a:prstGeom prst="rect">
            <a:avLst/>
          </a:prstGeom>
          <a:solidFill>
            <a:schemeClr val="tx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30" name="Group 29">
            <a:extLst>
              <a:ext uri="{FF2B5EF4-FFF2-40B4-BE49-F238E27FC236}">
                <a16:creationId xmlns:a16="http://schemas.microsoft.com/office/drawing/2014/main" id="{9492AEFE-BAE5-4A16-8046-1CC388A1137A}"/>
              </a:ext>
            </a:extLst>
          </p:cNvPr>
          <p:cNvGrpSpPr/>
          <p:nvPr userDrawn="1"/>
        </p:nvGrpSpPr>
        <p:grpSpPr>
          <a:xfrm>
            <a:off x="8810985" y="2875669"/>
            <a:ext cx="1954179" cy="1106663"/>
            <a:chOff x="9753598" y="1"/>
            <a:chExt cx="1739885" cy="985307"/>
          </a:xfrm>
        </p:grpSpPr>
        <p:sp>
          <p:nvSpPr>
            <p:cNvPr id="31" name="Round Same Side Corner Rectangle 72">
              <a:extLst>
                <a:ext uri="{FF2B5EF4-FFF2-40B4-BE49-F238E27FC236}">
                  <a16:creationId xmlns:a16="http://schemas.microsoft.com/office/drawing/2014/main" id="{04D70802-0F35-4919-BE7E-3D566C9A8826}"/>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32" name="Picture 2" descr="Image result for sify logo">
              <a:extLst>
                <a:ext uri="{FF2B5EF4-FFF2-40B4-BE49-F238E27FC236}">
                  <a16:creationId xmlns:a16="http://schemas.microsoft.com/office/drawing/2014/main" id="{F03FB8CE-A55B-45E9-9801-70D3FA9DB09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Group 32">
            <a:extLst>
              <a:ext uri="{FF2B5EF4-FFF2-40B4-BE49-F238E27FC236}">
                <a16:creationId xmlns:a16="http://schemas.microsoft.com/office/drawing/2014/main" id="{3529B0A5-3478-40ED-8C29-787110A9C1CE}"/>
              </a:ext>
            </a:extLst>
          </p:cNvPr>
          <p:cNvGrpSpPr/>
          <p:nvPr userDrawn="1"/>
        </p:nvGrpSpPr>
        <p:grpSpPr>
          <a:xfrm>
            <a:off x="-1" y="2173323"/>
            <a:ext cx="8466668" cy="2525040"/>
            <a:chOff x="-1" y="1629992"/>
            <a:chExt cx="6829063" cy="1893780"/>
          </a:xfrm>
        </p:grpSpPr>
        <p:sp>
          <p:nvSpPr>
            <p:cNvPr id="34" name="Rectangle 33">
              <a:extLst>
                <a:ext uri="{FF2B5EF4-FFF2-40B4-BE49-F238E27FC236}">
                  <a16:creationId xmlns:a16="http://schemas.microsoft.com/office/drawing/2014/main" id="{41A53F10-CBC5-444F-AA00-64BF461C9C71}"/>
                </a:ext>
              </a:extLst>
            </p:cNvPr>
            <p:cNvSpPr/>
            <p:nvPr/>
          </p:nvSpPr>
          <p:spPr>
            <a:xfrm>
              <a:off x="-1" y="1710769"/>
              <a:ext cx="6829063" cy="172513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1629992"/>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3475856"/>
              <a:ext cx="6829062" cy="47916"/>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grpSp>
        <p:nvGrpSpPr>
          <p:cNvPr id="37" name="Group 36">
            <a:extLst>
              <a:ext uri="{FF2B5EF4-FFF2-40B4-BE49-F238E27FC236}">
                <a16:creationId xmlns:a16="http://schemas.microsoft.com/office/drawing/2014/main" id="{87697701-4197-44C5-9DF6-DCE8EB7667A7}"/>
              </a:ext>
            </a:extLst>
          </p:cNvPr>
          <p:cNvGrpSpPr/>
          <p:nvPr userDrawn="1"/>
        </p:nvGrpSpPr>
        <p:grpSpPr>
          <a:xfrm>
            <a:off x="11136403" y="2281025"/>
            <a:ext cx="1055596" cy="2300187"/>
            <a:chOff x="8352302" y="0"/>
            <a:chExt cx="791697" cy="5143500"/>
          </a:xfrm>
        </p:grpSpPr>
        <p:sp>
          <p:nvSpPr>
            <p:cNvPr id="38" name="Rectangle 37">
              <a:extLst>
                <a:ext uri="{FF2B5EF4-FFF2-40B4-BE49-F238E27FC236}">
                  <a16:creationId xmlns:a16="http://schemas.microsoft.com/office/drawing/2014/main" id="{583C2F58-9D3E-4A33-9620-E2862F764A2C}"/>
                </a:ext>
              </a:extLst>
            </p:cNvPr>
            <p:cNvSpPr/>
            <p:nvPr/>
          </p:nvSpPr>
          <p:spPr>
            <a:xfrm>
              <a:off x="8877270" y="0"/>
              <a:ext cx="266729" cy="51435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8613456" y="0"/>
              <a:ext cx="266729" cy="5143500"/>
            </a:xfrm>
            <a:prstGeom prst="rect">
              <a:avLst/>
            </a:prstGeom>
            <a:solidFill>
              <a:srgbClr val="BDD70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8352302" y="0"/>
              <a:ext cx="266729" cy="5143500"/>
            </a:xfrm>
            <a:prstGeom prst="rect">
              <a:avLst/>
            </a:prstGeom>
            <a:solidFill>
              <a:srgbClr val="BDD70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sz="3200" b="1">
                <a:solidFill>
                  <a:schemeClr val="tx2">
                    <a:lumMod val="50000"/>
                  </a:schemeClr>
                </a:solidFill>
              </a:defRPr>
            </a:lvl1pPr>
          </a:lstStyle>
          <a:p>
            <a:pPr lvl="0"/>
            <a:r>
              <a:rPr lang="en-US" dirty="0"/>
              <a:t>SECTION DIVIDER</a:t>
            </a:r>
          </a:p>
        </p:txBody>
      </p:sp>
      <p:pic>
        <p:nvPicPr>
          <p:cNvPr id="2" name="Picture 2" descr="Image result for sify logo">
            <a:extLst>
              <a:ext uri="{FF2B5EF4-FFF2-40B4-BE49-F238E27FC236}">
                <a16:creationId xmlns:a16="http://schemas.microsoft.com/office/drawing/2014/main" id="{D87878F5-8A35-68AC-C927-CD3ACF6C3D01}"/>
              </a:ext>
            </a:extLst>
          </p:cNvPr>
          <p:cNvPicPr>
            <a:picLocks noChangeAspect="1" noChangeArrowheads="1"/>
          </p:cNvPicPr>
          <p:nvPr userDrawn="1"/>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11631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grpSp>
        <p:nvGrpSpPr>
          <p:cNvPr id="4" name="Group 6">
            <a:extLst>
              <a:ext uri="{FF2B5EF4-FFF2-40B4-BE49-F238E27FC236}">
                <a16:creationId xmlns:a16="http://schemas.microsoft.com/office/drawing/2014/main" id="{7CBFFE66-0EBA-46FF-AA31-6E868A667A5F}"/>
              </a:ext>
            </a:extLst>
          </p:cNvPr>
          <p:cNvGrpSpPr/>
          <p:nvPr userDrawn="1"/>
        </p:nvGrpSpPr>
        <p:grpSpPr>
          <a:xfrm rot="16200000">
            <a:off x="5159304" y="2280919"/>
            <a:ext cx="1873392" cy="2411240"/>
            <a:chOff x="9651545" y="1652096"/>
            <a:chExt cx="1873392" cy="2411240"/>
          </a:xfrm>
        </p:grpSpPr>
        <p:sp>
          <p:nvSpPr>
            <p:cNvPr id="5" name="Rectangle 80">
              <a:extLst>
                <a:ext uri="{FF2B5EF4-FFF2-40B4-BE49-F238E27FC236}">
                  <a16:creationId xmlns:a16="http://schemas.microsoft.com/office/drawing/2014/main" id="{B147A8D9-A5C8-4EFF-B7D9-B384FA84D77C}"/>
                </a:ext>
              </a:extLst>
            </p:cNvPr>
            <p:cNvSpPr/>
            <p:nvPr/>
          </p:nvSpPr>
          <p:spPr>
            <a:xfrm rot="5400000" flipV="1">
              <a:off x="9154760" y="2148881"/>
              <a:ext cx="2408732" cy="1415161"/>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lumMod val="65000"/>
                  </a:prstClr>
                </a:solidFill>
                <a:latin typeface="Arial Nova" panose="020B0504020202020204" pitchFamily="34" charset="0"/>
              </a:endParaRPr>
            </a:p>
          </p:txBody>
        </p:sp>
        <p:sp>
          <p:nvSpPr>
            <p:cNvPr id="6" name="Rectangle 5">
              <a:extLst>
                <a:ext uri="{FF2B5EF4-FFF2-40B4-BE49-F238E27FC236}">
                  <a16:creationId xmlns:a16="http://schemas.microsoft.com/office/drawing/2014/main" id="{C0D0441C-52CF-4BC1-81C1-F63B306F6497}"/>
                </a:ext>
              </a:extLst>
            </p:cNvPr>
            <p:cNvSpPr/>
            <p:nvPr/>
          </p:nvSpPr>
          <p:spPr>
            <a:xfrm rot="5400000" flipH="1">
              <a:off x="9491664" y="2030063"/>
              <a:ext cx="2408733" cy="16578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29129"/>
              <a:endParaRPr lang="en-IN" sz="1867" dirty="0">
                <a:solidFill>
                  <a:prstClr val="white"/>
                </a:solidFill>
                <a:latin typeface="Arial Nova" panose="020B0504020202020204" pitchFamily="34" charset="0"/>
              </a:endParaRPr>
            </a:p>
          </p:txBody>
        </p:sp>
      </p:grpSp>
      <p:sp>
        <p:nvSpPr>
          <p:cNvPr id="7" name="AutoShape 60">
            <a:extLst>
              <a:ext uri="{FF2B5EF4-FFF2-40B4-BE49-F238E27FC236}">
                <a16:creationId xmlns:a16="http://schemas.microsoft.com/office/drawing/2014/main" id="{B0B5F83F-8527-4AA2-8E57-E26E20B9ABEC}"/>
              </a:ext>
            </a:extLst>
          </p:cNvPr>
          <p:cNvSpPr>
            <a:spLocks noChangeAspect="1" noChangeArrowheads="1" noTextEdit="1"/>
          </p:cNvSpPr>
          <p:nvPr userDrawn="1"/>
        </p:nvSpPr>
        <p:spPr bwMode="auto">
          <a:xfrm>
            <a:off x="3534222" y="2696297"/>
            <a:ext cx="5123559" cy="1583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915" tIns="46457" rIns="92915" bIns="46457" numCol="1" anchor="t" anchorCtr="0" compatLnSpc="1">
            <a:prstTxWarp prst="textNoShape">
              <a:avLst/>
            </a:prstTxWarp>
          </a:bodyPr>
          <a:lstStyle/>
          <a:p>
            <a:pPr algn="ctr" defTabSz="929129"/>
            <a:r>
              <a:rPr lang="en-IN" sz="8133" dirty="0">
                <a:solidFill>
                  <a:srgbClr val="595959"/>
                </a:solidFill>
                <a:latin typeface="Arial Nova" panose="020B0504020202020204" pitchFamily="34" charset="0"/>
              </a:rPr>
              <a:t>Thank you</a:t>
            </a:r>
          </a:p>
        </p:txBody>
      </p:sp>
      <p:grpSp>
        <p:nvGrpSpPr>
          <p:cNvPr id="8" name="Group 7">
            <a:extLst>
              <a:ext uri="{FF2B5EF4-FFF2-40B4-BE49-F238E27FC236}">
                <a16:creationId xmlns:a16="http://schemas.microsoft.com/office/drawing/2014/main" id="{7F8B8839-2DE8-4E32-AACE-5718126A1761}"/>
              </a:ext>
            </a:extLst>
          </p:cNvPr>
          <p:cNvGrpSpPr/>
          <p:nvPr userDrawn="1"/>
        </p:nvGrpSpPr>
        <p:grpSpPr>
          <a:xfrm>
            <a:off x="388419" y="4989095"/>
            <a:ext cx="11353773" cy="1010795"/>
            <a:chOff x="388418" y="4989095"/>
            <a:chExt cx="11353773" cy="1010794"/>
          </a:xfrm>
        </p:grpSpPr>
        <p:cxnSp>
          <p:nvCxnSpPr>
            <p:cNvPr id="9" name="Straight Connector 8">
              <a:extLst>
                <a:ext uri="{FF2B5EF4-FFF2-40B4-BE49-F238E27FC236}">
                  <a16:creationId xmlns:a16="http://schemas.microsoft.com/office/drawing/2014/main" id="{493061BB-6E88-49D5-96AC-0D4B954CFE65}"/>
                </a:ext>
              </a:extLst>
            </p:cNvPr>
            <p:cNvCxnSpPr/>
            <p:nvPr userDrawn="1"/>
          </p:nvCxnSpPr>
          <p:spPr>
            <a:xfrm>
              <a:off x="163566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3EF8E9F-DDCB-4541-A42F-60DCBE2D01F7}"/>
                </a:ext>
              </a:extLst>
            </p:cNvPr>
            <p:cNvCxnSpPr/>
            <p:nvPr userDrawn="1"/>
          </p:nvCxnSpPr>
          <p:spPr>
            <a:xfrm>
              <a:off x="3448423"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65E21C7-F0FC-40D8-9ED6-3186344B50E3}"/>
                </a:ext>
              </a:extLst>
            </p:cNvPr>
            <p:cNvCxnSpPr/>
            <p:nvPr userDrawn="1"/>
          </p:nvCxnSpPr>
          <p:spPr>
            <a:xfrm>
              <a:off x="50686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BF9EBE0-1E6B-4658-8793-8756CA68361A}"/>
                </a:ext>
              </a:extLst>
            </p:cNvPr>
            <p:cNvCxnSpPr/>
            <p:nvPr userDrawn="1"/>
          </p:nvCxnSpPr>
          <p:spPr>
            <a:xfrm>
              <a:off x="68690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ECCAEF2-56FF-434C-A027-5AC490A216F8}"/>
                </a:ext>
              </a:extLst>
            </p:cNvPr>
            <p:cNvCxnSpPr/>
            <p:nvPr userDrawn="1"/>
          </p:nvCxnSpPr>
          <p:spPr>
            <a:xfrm>
              <a:off x="8553475"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85EF6AD-A134-4584-BD4C-16BF16437488}"/>
                </a:ext>
              </a:extLst>
            </p:cNvPr>
            <p:cNvCxnSpPr/>
            <p:nvPr userDrawn="1"/>
          </p:nvCxnSpPr>
          <p:spPr>
            <a:xfrm>
              <a:off x="10221854" y="4989095"/>
              <a:ext cx="0" cy="994610"/>
            </a:xfrm>
            <a:prstGeom prst="line">
              <a:avLst/>
            </a:prstGeom>
            <a:ln>
              <a:solidFill>
                <a:srgbClr val="54666F"/>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67E9512F-07E0-4A16-9DA9-947B2A8C3BD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88418" y="4994607"/>
              <a:ext cx="11353773" cy="1005282"/>
            </a:xfrm>
            <a:prstGeom prst="rect">
              <a:avLst/>
            </a:prstGeom>
          </p:spPr>
        </p:pic>
      </p:grpSp>
      <p:pic>
        <p:nvPicPr>
          <p:cNvPr id="18" name="Picture 17">
            <a:extLst>
              <a:ext uri="{FF2B5EF4-FFF2-40B4-BE49-F238E27FC236}">
                <a16:creationId xmlns:a16="http://schemas.microsoft.com/office/drawing/2014/main" id="{D00E8AED-823F-4FE2-A1E5-33EBECA3A3A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2292" y="472819"/>
            <a:ext cx="2276797" cy="1911095"/>
          </a:xfrm>
          <a:prstGeom prst="rect">
            <a:avLst/>
          </a:prstGeom>
        </p:spPr>
      </p:pic>
      <p:pic>
        <p:nvPicPr>
          <p:cNvPr id="19" name="Picture 18">
            <a:extLst>
              <a:ext uri="{FF2B5EF4-FFF2-40B4-BE49-F238E27FC236}">
                <a16:creationId xmlns:a16="http://schemas.microsoft.com/office/drawing/2014/main" id="{BC4C3551-2C7A-40BB-8A32-75878B1B013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07775" y="472819"/>
            <a:ext cx="2276797" cy="1911095"/>
          </a:xfrm>
          <a:prstGeom prst="rect">
            <a:avLst/>
          </a:prstGeom>
        </p:spPr>
      </p:pic>
    </p:spTree>
    <p:extLst>
      <p:ext uri="{BB962C8B-B14F-4D97-AF65-F5344CB8AC3E}">
        <p14:creationId xmlns:p14="http://schemas.microsoft.com/office/powerpoint/2010/main" val="18081008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20884407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4257"/>
            <a:ext cx="12192000" cy="6858000"/>
          </a:xfrm>
          <a:prstGeom prst="rect">
            <a:avLst/>
          </a:prstGeom>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dirty="0"/>
              <a:t>Month 2021</a:t>
            </a:r>
          </a:p>
        </p:txBody>
      </p:sp>
      <p:pic>
        <p:nvPicPr>
          <p:cNvPr id="3" name="Picture 2" descr="Image result for sify logo">
            <a:extLst>
              <a:ext uri="{FF2B5EF4-FFF2-40B4-BE49-F238E27FC236}">
                <a16:creationId xmlns:a16="http://schemas.microsoft.com/office/drawing/2014/main" id="{B9E3F920-C1F0-1E01-8293-E3DD6DD90677}"/>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42406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85253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246632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65072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8914688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03459607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85840" y="6516891"/>
            <a:ext cx="1631200" cy="307777"/>
            <a:chOff x="1066800" y="4063365"/>
            <a:chExt cx="1223400" cy="230833"/>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354660692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35831439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380793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a:solidFill>
                    <a:schemeClr val="bg1"/>
                  </a:solidFill>
                  <a:latin typeface="Arial Nova" panose="020B0504020202020204" pitchFamily="34" charset="0"/>
                </a:rPr>
                <a:t>cloud@core</a:t>
              </a:r>
              <a:r>
                <a:rPr lang="en-US" sz="1067" baseline="30000" dirty="0">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12326564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Section </a:t>
            </a:r>
            <a:r>
              <a:rPr lang="en-US" dirty="0" err="1"/>
              <a:t>seperator</a:t>
            </a:r>
            <a:endParaRPr lang="en-US" dirty="0"/>
          </a:p>
        </p:txBody>
      </p:sp>
    </p:spTree>
    <p:extLst>
      <p:ext uri="{BB962C8B-B14F-4D97-AF65-F5344CB8AC3E}">
        <p14:creationId xmlns:p14="http://schemas.microsoft.com/office/powerpoint/2010/main" val="16542375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421852207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dirty="0"/>
              <a:t>THANK YOU</a:t>
            </a:r>
          </a:p>
        </p:txBody>
      </p:sp>
    </p:spTree>
    <p:extLst>
      <p:ext uri="{BB962C8B-B14F-4D97-AF65-F5344CB8AC3E}">
        <p14:creationId xmlns:p14="http://schemas.microsoft.com/office/powerpoint/2010/main" val="18287478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28630447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a:prstGeom prst="rect">
            <a:avLst/>
          </a:prstGeo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dirty="0"/>
              <a:t>TITLE OF THE SLIDE - LINE ONE</a:t>
            </a:r>
            <a:endParaRPr lang="en-IN" dirty="0"/>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a:prstGeom prst="rect">
            <a:avLst/>
          </a:prstGeo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a:prstGeom prst="rect">
            <a:avLst/>
          </a:prstGeo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03954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dirty="0"/>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dirty="0"/>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EE0606DA-B2AF-4D2C-908F-B772A25D1855}" type="slidenum">
              <a:rPr lang="en-US" smtClean="0"/>
              <a:pPr/>
              <a:t>‹#›</a:t>
            </a:fld>
            <a:endParaRPr lang="en-US" dirty="0"/>
          </a:p>
        </p:txBody>
      </p:sp>
    </p:spTree>
    <p:extLst>
      <p:ext uri="{BB962C8B-B14F-4D97-AF65-F5344CB8AC3E}">
        <p14:creationId xmlns:p14="http://schemas.microsoft.com/office/powerpoint/2010/main" val="332821965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pic>
        <p:nvPicPr>
          <p:cNvPr id="2" name="Picture 2" descr="Image result for sify logo">
            <a:extLst>
              <a:ext uri="{FF2B5EF4-FFF2-40B4-BE49-F238E27FC236}">
                <a16:creationId xmlns:a16="http://schemas.microsoft.com/office/drawing/2014/main" id="{DE8C8B17-9EF0-C68D-94C2-ACD2FC7682EB}"/>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1257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spTree>
    <p:extLst>
      <p:ext uri="{BB962C8B-B14F-4D97-AF65-F5344CB8AC3E}">
        <p14:creationId xmlns:p14="http://schemas.microsoft.com/office/powerpoint/2010/main" val="53249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674027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dirty="0"/>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dirty="0" err="1">
                  <a:solidFill>
                    <a:schemeClr val="bg1"/>
                  </a:solidFill>
                  <a:latin typeface="Arial Nova" panose="020B0504020202020204" pitchFamily="34" charset="0"/>
                </a:rPr>
                <a:t>cloud@core</a:t>
              </a:r>
              <a:r>
                <a:rPr lang="en-US" sz="1067" baseline="30000" dirty="0" err="1">
                  <a:solidFill>
                    <a:schemeClr val="bg1"/>
                  </a:solidFill>
                  <a:latin typeface="Arial Nova" panose="020B0504020202020204" pitchFamily="34" charset="0"/>
                </a:rPr>
                <a:t>TM</a:t>
              </a:r>
              <a:endParaRPr lang="en-US" sz="1400" baseline="30000" dirty="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96185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80352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68230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6B820985-E4F5-FBF1-F6F4-3F0EFF3FE8D4}"/>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57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dirty="0"/>
              <a:t>Click to edit Master title style</a:t>
            </a:r>
            <a:endParaRPr lang="en-IN" dirty="0"/>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4B9C212F-E23E-645E-9F39-7A04D38B07C1}"/>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18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62180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5856817"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8" name="Text Placeholder 16">
            <a:extLst>
              <a:ext uri="{FF2B5EF4-FFF2-40B4-BE49-F238E27FC236}">
                <a16:creationId xmlns:a16="http://schemas.microsoft.com/office/drawing/2014/main" id="{713BD849-95CB-4428-941D-C03DEC6090DE}"/>
              </a:ext>
            </a:extLst>
          </p:cNvPr>
          <p:cNvSpPr>
            <a:spLocks noGrp="1"/>
          </p:cNvSpPr>
          <p:nvPr>
            <p:ph type="body" sz="quarter" idx="16" hasCustomPrompt="1"/>
          </p:nvPr>
        </p:nvSpPr>
        <p:spPr>
          <a:xfrm>
            <a:off x="445466" y="1465755"/>
            <a:ext cx="4736135"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0" name="Text Placeholder 16">
            <a:extLst>
              <a:ext uri="{FF2B5EF4-FFF2-40B4-BE49-F238E27FC236}">
                <a16:creationId xmlns:a16="http://schemas.microsoft.com/office/drawing/2014/main" id="{4090D262-010E-4195-BCD6-5885FDABE543}"/>
              </a:ext>
            </a:extLst>
          </p:cNvPr>
          <p:cNvSpPr>
            <a:spLocks noGrp="1"/>
          </p:cNvSpPr>
          <p:nvPr>
            <p:ph type="body" sz="quarter" idx="17" hasCustomPrompt="1"/>
          </p:nvPr>
        </p:nvSpPr>
        <p:spPr>
          <a:xfrm>
            <a:off x="445466" y="3411729"/>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21" name="Text Placeholder 16">
            <a:extLst>
              <a:ext uri="{FF2B5EF4-FFF2-40B4-BE49-F238E27FC236}">
                <a16:creationId xmlns:a16="http://schemas.microsoft.com/office/drawing/2014/main" id="{75DA465C-FF1F-4413-9045-40D24EF05E0D}"/>
              </a:ext>
            </a:extLst>
          </p:cNvPr>
          <p:cNvSpPr>
            <a:spLocks noGrp="1"/>
          </p:cNvSpPr>
          <p:nvPr>
            <p:ph type="body" sz="quarter" idx="18" hasCustomPrompt="1"/>
          </p:nvPr>
        </p:nvSpPr>
        <p:spPr>
          <a:xfrm>
            <a:off x="445465" y="4180017"/>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22" name="Rectangle 21">
            <a:extLst>
              <a:ext uri="{FF2B5EF4-FFF2-40B4-BE49-F238E27FC236}">
                <a16:creationId xmlns:a16="http://schemas.microsoft.com/office/drawing/2014/main" id="{039E5297-FA89-481F-80FC-2D8E509867F1}"/>
              </a:ext>
            </a:extLst>
          </p:cNvPr>
          <p:cNvSpPr/>
          <p:nvPr userDrawn="1"/>
        </p:nvSpPr>
        <p:spPr>
          <a:xfrm>
            <a:off x="5856818" y="836084"/>
            <a:ext cx="6335183"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7" name="Picture 2" descr="Image result for sify logo">
            <a:extLst>
              <a:ext uri="{FF2B5EF4-FFF2-40B4-BE49-F238E27FC236}">
                <a16:creationId xmlns:a16="http://schemas.microsoft.com/office/drawing/2014/main" id="{36496561-882F-400C-94C7-1ED5ADD7B14E}"/>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024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
        <p:nvSpPr>
          <p:cNvPr id="2" name="Slide Number Placeholder 1"/>
          <p:cNvSpPr>
            <a:spLocks noGrp="1"/>
          </p:cNvSpPr>
          <p:nvPr>
            <p:ph type="sldNum" sz="quarter" idx="11"/>
          </p:nvPr>
        </p:nvSpPr>
        <p:spPr/>
        <p:txBody>
          <a:bodyPr/>
          <a:lstStyle/>
          <a:p>
            <a:fld id="{92D2F243-6337-4E3B-AC27-21132E4B3D63}" type="slidenum">
              <a:rPr lang="en-US" smtClean="0"/>
              <a:pPr/>
              <a:t>‹#›</a:t>
            </a:fld>
            <a:endParaRPr lang="en-US"/>
          </a:p>
        </p:txBody>
      </p:sp>
    </p:spTree>
    <p:extLst>
      <p:ext uri="{BB962C8B-B14F-4D97-AF65-F5344CB8AC3E}">
        <p14:creationId xmlns:p14="http://schemas.microsoft.com/office/powerpoint/2010/main" val="183016538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5" y="1465755"/>
            <a:ext cx="5411352" cy="1938988"/>
          </a:xfrm>
        </p:spPr>
        <p:txBody>
          <a:bodyPr>
            <a:noAutofit/>
          </a:bodyPr>
          <a:lstStyle>
            <a:lvl1pPr marL="0" indent="0" algn="l">
              <a:lnSpc>
                <a:spcPts val="4000"/>
              </a:lnSpc>
              <a:spcBef>
                <a:spcPts val="0"/>
              </a:spcBef>
              <a:buNone/>
              <a:defRPr sz="3200" b="1" cap="all" baseline="0">
                <a:solidFill>
                  <a:srgbClr val="00FFFF"/>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45465" y="2684972"/>
            <a:ext cx="5411352"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dirty="0"/>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45465" y="3453259"/>
            <a:ext cx="5411352"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8" name="Rectangle 7">
            <a:extLst>
              <a:ext uri="{FF2B5EF4-FFF2-40B4-BE49-F238E27FC236}">
                <a16:creationId xmlns:a16="http://schemas.microsoft.com/office/drawing/2014/main" id="{7A0A6DC2-EE54-41C4-ADDB-48F3D5A0F560}"/>
              </a:ext>
            </a:extLst>
          </p:cNvPr>
          <p:cNvSpPr/>
          <p:nvPr userDrawn="1"/>
        </p:nvSpPr>
        <p:spPr>
          <a:xfrm>
            <a:off x="-8673" y="5461000"/>
            <a:ext cx="12200673" cy="1016000"/>
          </a:xfrm>
          <a:prstGeom prst="rect">
            <a:avLst/>
          </a:prstGeom>
          <a:solidFill>
            <a:schemeClr val="tx2">
              <a:lumMod val="50000"/>
              <a:alpha val="89804"/>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dirty="0">
              <a:ln>
                <a:noFill/>
              </a:ln>
              <a:solidFill>
                <a:prstClr val="white"/>
              </a:solidFill>
              <a:effectLst/>
              <a:uLnTx/>
              <a:uFillTx/>
              <a:latin typeface="Arial Nova" panose="020B0504020202020204" pitchFamily="34" charset="0"/>
              <a:ea typeface="+mn-ea"/>
              <a:cs typeface="+mn-cs"/>
              <a:sym typeface="Arial"/>
              <a:rtl val="0"/>
            </a:endParaRPr>
          </a:p>
        </p:txBody>
      </p:sp>
      <p:sp>
        <p:nvSpPr>
          <p:cNvPr id="21" name="TextBox 20">
            <a:extLst>
              <a:ext uri="{FF2B5EF4-FFF2-40B4-BE49-F238E27FC236}">
                <a16:creationId xmlns:a16="http://schemas.microsoft.com/office/drawing/2014/main" id="{00B1CF07-5E87-417C-B723-5860BE4C9865}"/>
              </a:ext>
            </a:extLst>
          </p:cNvPr>
          <p:cNvSpPr txBox="1"/>
          <p:nvPr userDrawn="1"/>
        </p:nvSpPr>
        <p:spPr>
          <a:xfrm>
            <a:off x="431801" y="5661224"/>
            <a:ext cx="11328399" cy="584775"/>
          </a:xfrm>
          <a:prstGeom prst="rect">
            <a:avLst/>
          </a:prstGeom>
          <a:noFill/>
        </p:spPr>
        <p:txBody>
          <a:bodyPr wrap="square" rtlCol="0">
            <a:spAutoFit/>
          </a:bodyPr>
          <a:lstStyle/>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6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1218988" rtl="0" eaLnBrk="1" fontAlgn="auto" latinLnBrk="0" hangingPunct="1">
              <a:lnSpc>
                <a:spcPct val="100000"/>
              </a:lnSpc>
              <a:spcBef>
                <a:spcPts val="0"/>
              </a:spcBef>
              <a:spcAft>
                <a:spcPts val="0"/>
              </a:spcAft>
              <a:buClrTx/>
              <a:buSzTx/>
              <a:buFontTx/>
              <a:buNone/>
              <a:tabLst/>
              <a:defRPr/>
            </a:pP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6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6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600" i="0" u="none" strike="noStrike" kern="0" cap="none" spc="-76"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Tree>
    <p:extLst>
      <p:ext uri="{BB962C8B-B14F-4D97-AF65-F5344CB8AC3E}">
        <p14:creationId xmlns:p14="http://schemas.microsoft.com/office/powerpoint/2010/main" val="20663676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2"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96706726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Cover Slide">
    <p:spTree>
      <p:nvGrpSpPr>
        <p:cNvPr id="1" name=""/>
        <p:cNvGrpSpPr/>
        <p:nvPr/>
      </p:nvGrpSpPr>
      <p:grpSpPr>
        <a:xfrm>
          <a:off x="0" y="0"/>
          <a:ext cx="0" cy="0"/>
          <a:chOff x="0" y="0"/>
          <a:chExt cx="0" cy="0"/>
        </a:xfrm>
      </p:grpSpPr>
      <p:pic>
        <p:nvPicPr>
          <p:cNvPr id="16" name="Picture 4">
            <a:extLst>
              <a:ext uri="{FF2B5EF4-FFF2-40B4-BE49-F238E27FC236}">
                <a16:creationId xmlns:a16="http://schemas.microsoft.com/office/drawing/2014/main" id="{29315217-BCC5-4F02-9294-ECE44B9855A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 y="0"/>
            <a:ext cx="12192001" cy="6858000"/>
          </a:xfrm>
          <a:prstGeom prst="rect">
            <a:avLst/>
          </a:prstGeom>
          <a:solidFill>
            <a:srgbClr val="00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8" name="Rectangle 7">
            <a:extLst>
              <a:ext uri="{FF2B5EF4-FFF2-40B4-BE49-F238E27FC236}">
                <a16:creationId xmlns:a16="http://schemas.microsoft.com/office/drawing/2014/main" id="{D44349FB-3EFD-45E8-9741-7BB218BE08AE}"/>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9" name="Rectangle 8">
            <a:extLst>
              <a:ext uri="{FF2B5EF4-FFF2-40B4-BE49-F238E27FC236}">
                <a16:creationId xmlns:a16="http://schemas.microsoft.com/office/drawing/2014/main" id="{B2E0560B-C8EC-45DE-AE89-65A343A6FE8A}"/>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0" name="Rectangle 9">
            <a:extLst>
              <a:ext uri="{FF2B5EF4-FFF2-40B4-BE49-F238E27FC236}">
                <a16:creationId xmlns:a16="http://schemas.microsoft.com/office/drawing/2014/main" id="{C673730A-509F-4C18-8764-173CF6818E38}"/>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13" name="Group 12">
            <a:extLst>
              <a:ext uri="{FF2B5EF4-FFF2-40B4-BE49-F238E27FC236}">
                <a16:creationId xmlns:a16="http://schemas.microsoft.com/office/drawing/2014/main" id="{AF74E99E-CF72-4D8E-A24E-0DAC4860C504}"/>
              </a:ext>
            </a:extLst>
          </p:cNvPr>
          <p:cNvGrpSpPr/>
          <p:nvPr userDrawn="1"/>
        </p:nvGrpSpPr>
        <p:grpSpPr>
          <a:xfrm>
            <a:off x="9882180" y="1"/>
            <a:ext cx="1954179" cy="1106663"/>
            <a:chOff x="9753599" y="1"/>
            <a:chExt cx="1739885" cy="985307"/>
          </a:xfrm>
        </p:grpSpPr>
        <p:sp>
          <p:nvSpPr>
            <p:cNvPr id="14" name="Round Same Side Corner Rectangle 72">
              <a:extLst>
                <a:ext uri="{FF2B5EF4-FFF2-40B4-BE49-F238E27FC236}">
                  <a16:creationId xmlns:a16="http://schemas.microsoft.com/office/drawing/2014/main" id="{16C0E275-4B85-4EE2-BC46-F29E0C9C6A03}"/>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15" name="Picture 2" descr="Image result for sify logo">
              <a:extLst>
                <a:ext uri="{FF2B5EF4-FFF2-40B4-BE49-F238E27FC236}">
                  <a16:creationId xmlns:a16="http://schemas.microsoft.com/office/drawing/2014/main" id="{77506E3D-8016-4414-AE74-79A26E121E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rgbClr val="1025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6" name="Rectangle 25">
            <a:extLst>
              <a:ext uri="{FF2B5EF4-FFF2-40B4-BE49-F238E27FC236}">
                <a16:creationId xmlns:a16="http://schemas.microsoft.com/office/drawing/2014/main" id="{7A1BC318-1D9A-4FE8-8146-270CB042918E}"/>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2122168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_Cover Slide">
    <p:spTree>
      <p:nvGrpSpPr>
        <p:cNvPr id="1" name=""/>
        <p:cNvGrpSpPr/>
        <p:nvPr/>
      </p:nvGrpSpPr>
      <p:grpSpPr>
        <a:xfrm>
          <a:off x="0" y="0"/>
          <a:ext cx="0" cy="0"/>
          <a:chOff x="0" y="0"/>
          <a:chExt cx="0" cy="0"/>
        </a:xfrm>
      </p:grpSpPr>
      <p:pic>
        <p:nvPicPr>
          <p:cNvPr id="22" name="Picture 4">
            <a:extLst>
              <a:ext uri="{FF2B5EF4-FFF2-40B4-BE49-F238E27FC236}">
                <a16:creationId xmlns:a16="http://schemas.microsoft.com/office/drawing/2014/main" id="{B7FD8419-B6A8-4524-B321-09A098BB40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736"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16D69DAA-50B0-490B-B879-A9AFA26B8029}"/>
              </a:ext>
            </a:extLst>
          </p:cNvPr>
          <p:cNvSpPr/>
          <p:nvPr userDrawn="1"/>
        </p:nvSpPr>
        <p:spPr>
          <a:xfrm>
            <a:off x="-1737" y="0"/>
            <a:ext cx="12192001" cy="6858000"/>
          </a:xfrm>
          <a:prstGeom prst="rect">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25" name="Rectangle 24">
            <a:extLst>
              <a:ext uri="{FF2B5EF4-FFF2-40B4-BE49-F238E27FC236}">
                <a16:creationId xmlns:a16="http://schemas.microsoft.com/office/drawing/2014/main" id="{9BD42ECC-394E-4910-8868-A2B6105FE687}"/>
              </a:ext>
            </a:extLst>
          </p:cNvPr>
          <p:cNvSpPr/>
          <p:nvPr userDrawn="1"/>
        </p:nvSpPr>
        <p:spPr>
          <a:xfrm>
            <a:off x="-3" y="4612904"/>
            <a:ext cx="11136000" cy="2245096"/>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840"/>
              </a:lnSpc>
            </a:pPr>
            <a:endParaRPr lang="en-IN" sz="2400" dirty="0">
              <a:latin typeface="Arial Nova" panose="020B0504020202020204" pitchFamily="34" charset="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445466" y="4839528"/>
            <a:ext cx="9797661" cy="1001229"/>
          </a:xfrm>
        </p:spPr>
        <p:txBody>
          <a:bodyPr>
            <a:noAutofit/>
          </a:bodyPr>
          <a:lstStyle>
            <a:lvl1pPr marL="0" indent="0">
              <a:lnSpc>
                <a:spcPts val="4000"/>
              </a:lnSpc>
              <a:spcBef>
                <a:spcPts val="0"/>
              </a:spcBef>
              <a:buNone/>
              <a:defRPr sz="3200" b="1" cap="all" baseline="0">
                <a:solidFill>
                  <a:schemeClr val="bg1"/>
                </a:solidFill>
              </a:defRPr>
            </a:lvl1pPr>
          </a:lstStyle>
          <a:p>
            <a:pPr lvl="0"/>
            <a:r>
              <a:rPr lang="en-US" dirty="0"/>
              <a:t>TITLE OF THE SLIDE - LINE ONE</a:t>
            </a:r>
            <a:endParaRPr lang="en-IN" dirty="0"/>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488042" y="5753617"/>
            <a:ext cx="9755085" cy="454763"/>
          </a:xfrm>
        </p:spPr>
        <p:txBody>
          <a:bodyPr>
            <a:noAutofit/>
          </a:bodyPr>
          <a:lstStyle>
            <a:lvl1pPr marL="0" indent="0">
              <a:lnSpc>
                <a:spcPts val="2667"/>
              </a:lnSpc>
              <a:spcBef>
                <a:spcPts val="0"/>
              </a:spcBef>
              <a:buNone/>
              <a:defRPr sz="2400" b="1" baseline="0">
                <a:solidFill>
                  <a:schemeClr val="bg1">
                    <a:lumMod val="95000"/>
                  </a:schemeClr>
                </a:solidFill>
              </a:defRPr>
            </a:lvl1pPr>
          </a:lstStyle>
          <a:p>
            <a:pPr lvl="0"/>
            <a:r>
              <a:rPr lang="en-US" dirty="0"/>
              <a:t>LINE TWO</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488041" y="6262239"/>
            <a:ext cx="6816328" cy="369471"/>
          </a:xfrm>
        </p:spPr>
        <p:txBody>
          <a:bodyPr anchor="t">
            <a:noAutofit/>
          </a:bodyPr>
          <a:lstStyle>
            <a:lvl1pPr marL="0" indent="0">
              <a:lnSpc>
                <a:spcPts val="2400"/>
              </a:lnSpc>
              <a:buNone/>
              <a:defRPr sz="1867" b="0">
                <a:solidFill>
                  <a:schemeClr val="bg1">
                    <a:lumMod val="85000"/>
                  </a:schemeClr>
                </a:solidFill>
              </a:defRPr>
            </a:lvl1pPr>
          </a:lstStyle>
          <a:p>
            <a:pPr lvl="0"/>
            <a:r>
              <a:rPr lang="en-US" dirty="0"/>
              <a:t>Month 2021</a:t>
            </a:r>
          </a:p>
        </p:txBody>
      </p:sp>
      <p:sp>
        <p:nvSpPr>
          <p:cNvPr id="15" name="Rectangle 14">
            <a:extLst>
              <a:ext uri="{FF2B5EF4-FFF2-40B4-BE49-F238E27FC236}">
                <a16:creationId xmlns:a16="http://schemas.microsoft.com/office/drawing/2014/main" id="{6672062B-A8E4-4E10-B117-2250462406DA}"/>
              </a:ext>
            </a:extLst>
          </p:cNvPr>
          <p:cNvSpPr/>
          <p:nvPr userDrawn="1"/>
        </p:nvSpPr>
        <p:spPr>
          <a:xfrm>
            <a:off x="11836361" y="0"/>
            <a:ext cx="355639" cy="6858000"/>
          </a:xfrm>
          <a:prstGeom prst="rect">
            <a:avLst/>
          </a:prstGeom>
          <a:solidFill>
            <a:srgbClr val="33B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6" name="Rectangle 15">
            <a:extLst>
              <a:ext uri="{FF2B5EF4-FFF2-40B4-BE49-F238E27FC236}">
                <a16:creationId xmlns:a16="http://schemas.microsoft.com/office/drawing/2014/main" id="{1CDBE00F-BF6C-4A01-89DF-011CDE128EEE}"/>
              </a:ext>
            </a:extLst>
          </p:cNvPr>
          <p:cNvSpPr/>
          <p:nvPr userDrawn="1"/>
        </p:nvSpPr>
        <p:spPr>
          <a:xfrm>
            <a:off x="11484609" y="0"/>
            <a:ext cx="355639" cy="6858000"/>
          </a:xfrm>
          <a:prstGeom prst="rect">
            <a:avLst/>
          </a:prstGeom>
          <a:solidFill>
            <a:srgbClr val="2D94DA">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17" name="Rectangle 16">
            <a:extLst>
              <a:ext uri="{FF2B5EF4-FFF2-40B4-BE49-F238E27FC236}">
                <a16:creationId xmlns:a16="http://schemas.microsoft.com/office/drawing/2014/main" id="{DF3E4BCD-841E-47A8-B0B8-D765860C09AE}"/>
              </a:ext>
            </a:extLst>
          </p:cNvPr>
          <p:cNvSpPr/>
          <p:nvPr userDrawn="1"/>
        </p:nvSpPr>
        <p:spPr>
          <a:xfrm>
            <a:off x="11136403" y="0"/>
            <a:ext cx="355639" cy="6858000"/>
          </a:xfrm>
          <a:prstGeom prst="rect">
            <a:avLst/>
          </a:prstGeom>
          <a:solidFill>
            <a:srgbClr val="2D94DA">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grpSp>
        <p:nvGrpSpPr>
          <p:cNvPr id="23" name="Group 22">
            <a:extLst>
              <a:ext uri="{FF2B5EF4-FFF2-40B4-BE49-F238E27FC236}">
                <a16:creationId xmlns:a16="http://schemas.microsoft.com/office/drawing/2014/main" id="{DB5DAD2E-CFD4-4162-83A3-18406154A14A}"/>
              </a:ext>
            </a:extLst>
          </p:cNvPr>
          <p:cNvGrpSpPr/>
          <p:nvPr userDrawn="1"/>
        </p:nvGrpSpPr>
        <p:grpSpPr>
          <a:xfrm>
            <a:off x="9882180" y="1"/>
            <a:ext cx="1954179" cy="1106663"/>
            <a:chOff x="9753599" y="1"/>
            <a:chExt cx="1739885" cy="985307"/>
          </a:xfrm>
        </p:grpSpPr>
        <p:sp>
          <p:nvSpPr>
            <p:cNvPr id="24" name="Round Same Side Corner Rectangle 72">
              <a:extLst>
                <a:ext uri="{FF2B5EF4-FFF2-40B4-BE49-F238E27FC236}">
                  <a16:creationId xmlns:a16="http://schemas.microsoft.com/office/drawing/2014/main" id="{AC0BF277-2F25-4BF0-B54E-DE00EDAC3B51}"/>
                </a:ext>
              </a:extLst>
            </p:cNvPr>
            <p:cNvSpPr/>
            <p:nvPr/>
          </p:nvSpPr>
          <p:spPr>
            <a:xfrm rot="10800000">
              <a:off x="9753599" y="1"/>
              <a:ext cx="1739885" cy="985307"/>
            </a:xfrm>
            <a:prstGeom prst="round2Same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pic>
          <p:nvPicPr>
            <p:cNvPr id="27" name="Picture 2" descr="Image result for sify logo">
              <a:extLst>
                <a:ext uri="{FF2B5EF4-FFF2-40B4-BE49-F238E27FC236}">
                  <a16:creationId xmlns:a16="http://schemas.microsoft.com/office/drawing/2014/main" id="{4525AF17-0DF1-4E37-B990-EBDBA023D3AE}"/>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14"/>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
        <p:nvSpPr>
          <p:cNvPr id="31" name="Rectangle 30">
            <a:extLst>
              <a:ext uri="{FF2B5EF4-FFF2-40B4-BE49-F238E27FC236}">
                <a16:creationId xmlns:a16="http://schemas.microsoft.com/office/drawing/2014/main" id="{A4C82528-2214-4B66-BA21-C576C3FAA2BC}"/>
              </a:ext>
            </a:extLst>
          </p:cNvPr>
          <p:cNvSpPr/>
          <p:nvPr userDrawn="1"/>
        </p:nvSpPr>
        <p:spPr>
          <a:xfrm>
            <a:off x="-3" y="4494371"/>
            <a:ext cx="11136000" cy="118533"/>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Tree>
    <p:extLst>
      <p:ext uri="{BB962C8B-B14F-4D97-AF65-F5344CB8AC3E}">
        <p14:creationId xmlns:p14="http://schemas.microsoft.com/office/powerpoint/2010/main" val="13068899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a:t>AGENDA</a:t>
            </a:r>
          </a:p>
        </p:txBody>
      </p:sp>
      <p:sp>
        <p:nvSpPr>
          <p:cNvPr id="6" name="Slide Number Placeholder 5">
            <a:extLst>
              <a:ext uri="{FF2B5EF4-FFF2-40B4-BE49-F238E27FC236}">
                <a16:creationId xmlns:a16="http://schemas.microsoft.com/office/drawing/2014/main" id="{D7CC79BB-DFBF-4095-8290-D3EFBA1ECC3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402944292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59035"/>
            <a:ext cx="11328200" cy="461655"/>
          </a:xfrm>
          <a:prstGeom prst="rect">
            <a:avLst/>
          </a:prstGeom>
        </p:spPr>
        <p:txBody>
          <a:bodyPr/>
          <a:lstStyle>
            <a:lvl1pPr>
              <a:defRPr baseline="0"/>
            </a:lvl1pPr>
          </a:lstStyle>
          <a:p>
            <a:r>
              <a:rPr lang="en-US" dirty="0"/>
              <a:t>TITLE OF THE SLIDE GOES HERE</a:t>
            </a:r>
          </a:p>
        </p:txBody>
      </p:sp>
      <p:sp>
        <p:nvSpPr>
          <p:cNvPr id="3" name="Content Placeholder 2"/>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lvl1pPr>
            <a:lvl2pPr>
              <a:defRPr sz="2133"/>
            </a:lvl2pPr>
            <a:lvl3pPr marL="1055974">
              <a:defRPr sz="2133">
                <a:latin typeface="Arial Nova" panose="020B0504020202020204" pitchFamily="34" charset="0"/>
              </a:defRPr>
            </a:lvl3pPr>
            <a:lvl4pPr marL="1439964">
              <a:defRPr sz="1867">
                <a:latin typeface="Arial Nova" panose="020B0504020202020204" pitchFamily="34" charset="0"/>
              </a:defRPr>
            </a:lvl4pPr>
            <a:lvl5pPr marL="1775956">
              <a:defRPr sz="1867">
                <a:latin typeface="Arial Nova" panose="020B05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7276D5D4-6F02-4BCF-9E18-BE84FEBED785}"/>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2956825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7F1A86DE-5F51-4937-8D12-571829454B28}"/>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2866273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32000" y="1366801"/>
            <a:ext cx="5472000"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4" name="Content Placeholder 3"/>
          <p:cNvSpPr>
            <a:spLocks noGrp="1"/>
          </p:cNvSpPr>
          <p:nvPr>
            <p:ph sz="half" idx="2" hasCustomPrompt="1"/>
          </p:nvPr>
        </p:nvSpPr>
        <p:spPr>
          <a:xfrm>
            <a:off x="431999" y="1778002"/>
            <a:ext cx="5472000" cy="4468284"/>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atin typeface="Arial Nova" panose="020B0504020202020204" pitchFamily="34" charset="0"/>
              </a:defRPr>
            </a:lvl3pPr>
            <a:lvl4pPr>
              <a:defRPr sz="1600">
                <a:latin typeface="Arial Nova" panose="020B0504020202020204" pitchFamily="34" charset="0"/>
              </a:defRPr>
            </a:lvl4pPr>
            <a:lvl5pPr>
              <a:defRPr sz="1600">
                <a:latin typeface="Arial Nova" panose="020B0504020202020204" pitchFamily="34" charset="0"/>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hasCustomPrompt="1"/>
          </p:nvPr>
        </p:nvSpPr>
        <p:spPr>
          <a:xfrm>
            <a:off x="6314019" y="1366801"/>
            <a:ext cx="54480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2 Column heading goes here</a:t>
            </a:r>
          </a:p>
        </p:txBody>
      </p:sp>
      <p:sp>
        <p:nvSpPr>
          <p:cNvPr id="6" name="Content Placeholder 5"/>
          <p:cNvSpPr>
            <a:spLocks noGrp="1"/>
          </p:cNvSpPr>
          <p:nvPr>
            <p:ph sz="quarter" idx="4" hasCustomPrompt="1"/>
          </p:nvPr>
        </p:nvSpPr>
        <p:spPr>
          <a:xfrm>
            <a:off x="6314017" y="1778002"/>
            <a:ext cx="5448000" cy="4468284"/>
          </a:xfrm>
        </p:spPr>
        <p:txBody>
          <a:bodyPr tIns="0"/>
          <a:lstStyle>
            <a:lvl1pPr marL="380990" indent="-380990">
              <a:buFont typeface="Wingdings" panose="05000000000000000000" pitchFamily="2" charset="2"/>
              <a:buChar char="§"/>
              <a:defRPr lang="en-US" sz="1867" kern="1200" dirty="0" smtClean="0">
                <a:solidFill>
                  <a:srgbClr val="595959"/>
                </a:solidFill>
                <a:latin typeface="Arial Nova" panose="020B0504020202020204" pitchFamily="34" charset="0"/>
                <a:ea typeface="+mn-ea"/>
                <a:cs typeface="+mn-cs"/>
              </a:defRPr>
            </a:lvl1pPr>
            <a:lvl2pPr marL="758286" indent="-380942">
              <a:defRPr lang="en-US" sz="1600" kern="1200" dirty="0" smtClean="0">
                <a:solidFill>
                  <a:srgbClr val="595959"/>
                </a:solidFill>
                <a:latin typeface="Arial Nova" panose="020B0504020202020204" pitchFamily="34" charset="0"/>
                <a:ea typeface="+mn-ea"/>
                <a:cs typeface="+mn-cs"/>
              </a:defRPr>
            </a:lvl2pPr>
            <a:lvl3pPr marL="1523771" indent="-304754">
              <a:defRPr lang="en-US" sz="1867" kern="1200" dirty="0" smtClean="0">
                <a:solidFill>
                  <a:srgbClr val="595959"/>
                </a:solidFill>
                <a:latin typeface="Arial Nova" panose="020B0504020202020204" pitchFamily="34" charset="0"/>
                <a:ea typeface="+mn-ea"/>
                <a:cs typeface="+mn-cs"/>
              </a:defRPr>
            </a:lvl3pPr>
            <a:lvl4pPr marL="2133280" indent="-304754">
              <a:defRPr lang="en-US" sz="1600" kern="1200" dirty="0" smtClean="0">
                <a:solidFill>
                  <a:srgbClr val="595959"/>
                </a:solidFill>
                <a:latin typeface="Arial Nova" panose="020B0504020202020204" pitchFamily="34" charset="0"/>
                <a:ea typeface="+mn-ea"/>
                <a:cs typeface="+mn-cs"/>
              </a:defRPr>
            </a:lvl4pPr>
            <a:lvl5pPr marL="2742789" indent="-304754">
              <a:defRPr lang="en-US" sz="1600" kern="1200" dirty="0">
                <a:solidFill>
                  <a:srgbClr val="595959"/>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dirty="0"/>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dirty="0"/>
              <a:t>Second level</a:t>
            </a:r>
          </a:p>
          <a:p>
            <a:pPr marL="1523771" lvl="2" indent="-304754" algn="l" defTabSz="1219018" rtl="0" eaLnBrk="1" latinLnBrk="0" hangingPunct="1">
              <a:lnSpc>
                <a:spcPct val="90000"/>
              </a:lnSpc>
              <a:spcBef>
                <a:spcPts val="800"/>
              </a:spcBef>
              <a:buFont typeface="Arial" pitchFamily="34" charset="0"/>
              <a:buChar char="•"/>
            </a:pPr>
            <a:r>
              <a:rPr lang="en-US" dirty="0"/>
              <a:t>Third level</a:t>
            </a:r>
          </a:p>
          <a:p>
            <a:pPr marL="2133280" lvl="3" indent="-304754" algn="l" defTabSz="1219018" rtl="0" eaLnBrk="1" latinLnBrk="0" hangingPunct="1">
              <a:lnSpc>
                <a:spcPct val="90000"/>
              </a:lnSpc>
              <a:spcBef>
                <a:spcPts val="800"/>
              </a:spcBef>
              <a:buFont typeface="Arial" pitchFamily="34" charset="0"/>
              <a:buChar char="–"/>
            </a:pPr>
            <a:r>
              <a:rPr lang="en-US" dirty="0"/>
              <a:t>Fourth level</a:t>
            </a:r>
          </a:p>
          <a:p>
            <a:pPr marL="2742789" lvl="4" indent="-304754" algn="l" defTabSz="1219018" rtl="0" eaLnBrk="1" latinLnBrk="0" hangingPunct="1">
              <a:lnSpc>
                <a:spcPct val="90000"/>
              </a:lnSpc>
              <a:spcBef>
                <a:spcPts val="800"/>
              </a:spcBef>
              <a:buFont typeface="Arial" pitchFamily="34" charset="0"/>
              <a:buChar char="»"/>
            </a:pPr>
            <a:r>
              <a:rPr lang="en-US" dirty="0"/>
              <a:t>Fifth level</a:t>
            </a:r>
          </a:p>
        </p:txBody>
      </p:sp>
      <p:sp>
        <p:nvSpPr>
          <p:cNvPr id="8" name="Title 1">
            <a:extLst>
              <a:ext uri="{FF2B5EF4-FFF2-40B4-BE49-F238E27FC236}">
                <a16:creationId xmlns:a16="http://schemas.microsoft.com/office/drawing/2014/main" id="{E99D03EB-57A9-4FE6-8E52-835EF245DAFE}"/>
              </a:ext>
            </a:extLst>
          </p:cNvPr>
          <p:cNvSpPr>
            <a:spLocks noGrp="1"/>
          </p:cNvSpPr>
          <p:nvPr>
            <p:ph type="title" hasCustomPrompt="1"/>
          </p:nvPr>
        </p:nvSpPr>
        <p:spPr>
          <a:xfrm>
            <a:off x="431800" y="359035"/>
            <a:ext cx="11328400" cy="461655"/>
          </a:xfrm>
          <a:prstGeom prst="rect">
            <a:avLst/>
          </a:prstGeom>
        </p:spPr>
        <p:txBody>
          <a:bodyPr/>
          <a:lstStyle>
            <a:lvl1pPr>
              <a:defRPr baseline="0"/>
            </a:lvl1pPr>
          </a:lstStyle>
          <a:p>
            <a:r>
              <a:rPr lang="en-US" dirty="0"/>
              <a:t>TITLE OF THE SLIDE GOES HERE</a:t>
            </a:r>
          </a:p>
        </p:txBody>
      </p:sp>
      <p:sp>
        <p:nvSpPr>
          <p:cNvPr id="10" name="Slide Number Placeholder 5">
            <a:extLst>
              <a:ext uri="{FF2B5EF4-FFF2-40B4-BE49-F238E27FC236}">
                <a16:creationId xmlns:a16="http://schemas.microsoft.com/office/drawing/2014/main" id="{5AD56A18-3F29-4703-A5F8-FDCB1F045DF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8086893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lank with Title Logo">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baseline="0"/>
            </a:lvl1pPr>
          </a:lstStyle>
          <a:p>
            <a:r>
              <a:rPr lang="en-US" dirty="0"/>
              <a:t>TITLE OF THE SLIDE GOES HERE</a:t>
            </a:r>
          </a:p>
        </p:txBody>
      </p:sp>
      <p:sp>
        <p:nvSpPr>
          <p:cNvPr id="6" name="Slide Number Placeholder 5">
            <a:extLst>
              <a:ext uri="{FF2B5EF4-FFF2-40B4-BE49-F238E27FC236}">
                <a16:creationId xmlns:a16="http://schemas.microsoft.com/office/drawing/2014/main" id="{4D78B4D0-6BE9-4088-A013-AAED39EFD6EC}"/>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16068660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dirty="0">
              <a:latin typeface="Arial Nova" panose="020B0504020202020204" pitchFamily="34" charset="0"/>
            </a:endParaRPr>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
        <p:nvSpPr>
          <p:cNvPr id="7" name="Slide Number Placeholder 5">
            <a:extLst>
              <a:ext uri="{FF2B5EF4-FFF2-40B4-BE49-F238E27FC236}">
                <a16:creationId xmlns:a16="http://schemas.microsoft.com/office/drawing/2014/main" id="{0E4519CA-1871-4011-9DD1-50A624D4F337}"/>
              </a:ext>
            </a:extLst>
          </p:cNvPr>
          <p:cNvSpPr txBox="1">
            <a:spLocks/>
          </p:cNvSpPr>
          <p:nvPr userDrawn="1"/>
        </p:nvSpPr>
        <p:spPr>
          <a:xfrm>
            <a:off x="11573753" y="6598267"/>
            <a:ext cx="559663" cy="192000"/>
          </a:xfrm>
          <a:prstGeom prst="rect">
            <a:avLst/>
          </a:prstGeom>
          <a:noFill/>
          <a:ln w="12700">
            <a:noFill/>
            <a:prstDash val="sysDot"/>
          </a:ln>
        </p:spPr>
        <p:txBody>
          <a:bodyPr vert="horz" lIns="121904" tIns="60953" rIns="0" bIns="60953" rtlCol="0" anchor="ctr"/>
          <a:lstStyle>
            <a:defPPr>
              <a:defRPr lang="en-US"/>
            </a:defPPr>
            <a:lvl1pPr marL="0" algn="ctr" defTabSz="914286" rtl="0" eaLnBrk="1" latinLnBrk="0" hangingPunct="1">
              <a:defRPr sz="800" b="1" kern="1200">
                <a:solidFill>
                  <a:schemeClr val="tx1">
                    <a:tint val="75000"/>
                  </a:schemeClr>
                </a:solidFill>
                <a:latin typeface="Trebuchet MS" pitchFamily="34" charset="0"/>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1"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fld id="{D6AB342A-830E-438F-A6A8-BEDF509AB0A8}" type="slidenum">
              <a:rPr lang="en-US" sz="1067" b="0" smtClean="0">
                <a:solidFill>
                  <a:schemeClr val="tx1">
                    <a:lumMod val="75000"/>
                    <a:lumOff val="25000"/>
                  </a:schemeClr>
                </a:solidFill>
                <a:latin typeface="Arial Nova" panose="020B0504020202020204" pitchFamily="34" charset="0"/>
              </a:rPr>
              <a:pPr/>
              <a:t>‹#›</a:t>
            </a:fld>
            <a:endParaRPr lang="en-US" sz="1067" b="0" dirty="0">
              <a:solidFill>
                <a:schemeClr val="tx1">
                  <a:lumMod val="75000"/>
                  <a:lumOff val="25000"/>
                </a:schemeClr>
              </a:solidFill>
              <a:latin typeface="Arial Nova" panose="020B0504020202020204" pitchFamily="34" charset="0"/>
            </a:endParaRPr>
          </a:p>
        </p:txBody>
      </p:sp>
    </p:spTree>
    <p:extLst>
      <p:ext uri="{BB962C8B-B14F-4D97-AF65-F5344CB8AC3E}">
        <p14:creationId xmlns:p14="http://schemas.microsoft.com/office/powerpoint/2010/main" val="3178654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theme" Target="../theme/theme10.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3.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image" Target="../media/image1.png"/><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heme" Target="../theme/theme11.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slideLayout" Target="../slideLayouts/slideLayout168.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slideLayout" Target="../slideLayouts/slideLayout167.xml"/><Relationship Id="rId2" Type="http://schemas.openxmlformats.org/officeDocument/2006/relationships/slideLayout" Target="../slideLayouts/slideLayout157.xml"/><Relationship Id="rId16" Type="http://schemas.openxmlformats.org/officeDocument/2006/relationships/theme" Target="../theme/theme12.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5" Type="http://schemas.openxmlformats.org/officeDocument/2006/relationships/slideLayout" Target="../slideLayouts/slideLayout170.xml"/><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slideLayout" Target="../slideLayouts/slideLayout169.xml"/></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3" Type="http://schemas.openxmlformats.org/officeDocument/2006/relationships/slideLayout" Target="../slideLayouts/slideLayout173.xml"/><Relationship Id="rId7" Type="http://schemas.openxmlformats.org/officeDocument/2006/relationships/slideLayout" Target="../slideLayouts/slideLayout177.xml"/><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5" Type="http://schemas.openxmlformats.org/officeDocument/2006/relationships/slideLayout" Target="../slideLayouts/slideLayout175.xml"/><Relationship Id="rId4" Type="http://schemas.openxmlformats.org/officeDocument/2006/relationships/slideLayout" Target="../slideLayouts/slideLayout174.xml"/><Relationship Id="rId9"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85.xml"/><Relationship Id="rId3" Type="http://schemas.openxmlformats.org/officeDocument/2006/relationships/slideLayout" Target="../slideLayouts/slideLayout180.xml"/><Relationship Id="rId7" Type="http://schemas.openxmlformats.org/officeDocument/2006/relationships/slideLayout" Target="../slideLayouts/slideLayout184.xml"/><Relationship Id="rId2" Type="http://schemas.openxmlformats.org/officeDocument/2006/relationships/slideLayout" Target="../slideLayouts/slideLayout179.xml"/><Relationship Id="rId1" Type="http://schemas.openxmlformats.org/officeDocument/2006/relationships/slideLayout" Target="../slideLayouts/slideLayout178.xml"/><Relationship Id="rId6" Type="http://schemas.openxmlformats.org/officeDocument/2006/relationships/slideLayout" Target="../slideLayouts/slideLayout183.xml"/><Relationship Id="rId11" Type="http://schemas.openxmlformats.org/officeDocument/2006/relationships/image" Target="../media/image1.png"/><Relationship Id="rId5" Type="http://schemas.openxmlformats.org/officeDocument/2006/relationships/slideLayout" Target="../slideLayouts/slideLayout182.xml"/><Relationship Id="rId10" Type="http://schemas.openxmlformats.org/officeDocument/2006/relationships/theme" Target="../theme/theme14.xml"/><Relationship Id="rId4" Type="http://schemas.openxmlformats.org/officeDocument/2006/relationships/slideLayout" Target="../slideLayouts/slideLayout181.xml"/><Relationship Id="rId9" Type="http://schemas.openxmlformats.org/officeDocument/2006/relationships/slideLayout" Target="../slideLayouts/slideLayout18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14.emf"/><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theme" Target="../theme/theme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7.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18.emf"/><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8.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2" Type="http://schemas.openxmlformats.org/officeDocument/2006/relationships/slideLayout" Target="../slideLayouts/slideLayout113.xml"/><Relationship Id="rId16" Type="http://schemas.openxmlformats.org/officeDocument/2006/relationships/theme" Target="../theme/theme9.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10" Type="http://schemas.openxmlformats.org/officeDocument/2006/relationships/slideLayout" Target="../slideLayouts/slideLayout121.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804353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9" r:id="rId8"/>
    <p:sldLayoutId id="2147483671" r:id="rId9"/>
    <p:sldLayoutId id="2147483672" r:id="rId10"/>
    <p:sldLayoutId id="2147483676" r:id="rId11"/>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63630042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 id="2147483844" r:id="rId13"/>
    <p:sldLayoutId id="2147483845" r:id="rId14"/>
    <p:sldLayoutId id="2147483846" r:id="rId15"/>
    <p:sldLayoutId id="2147483847" r:id="rId16"/>
    <p:sldLayoutId id="2147483848" r:id="rId17"/>
    <p:sldLayoutId id="2147483896" r:id="rId18"/>
    <p:sldLayoutId id="2147483897"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1184956197"/>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455344963"/>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heSansOffice" panose="020B050304030206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heSansOffice" panose="020B050304030206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userDrawn="1"/>
        </p:nvPicPr>
        <p:blipFill>
          <a:blip r:embed="rId9"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699259084"/>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Trebuchet MS" pitchFamily="34" charset="0"/>
              </a:defRPr>
            </a:lvl1pPr>
          </a:lstStyle>
          <a:p>
            <a:fld id="{D6AB342A-830E-438F-A6A8-BEDF509AB0A8}" type="slidenum">
              <a:rPr lang="en-US" smtClean="0"/>
              <a:pPr/>
              <a:t>‹#›</a:t>
            </a:fld>
            <a:endParaRPr lang="en-US" dirty="0"/>
          </a:p>
        </p:txBody>
      </p:sp>
      <p:pic>
        <p:nvPicPr>
          <p:cNvPr id="7"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03470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4129896283"/>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Lst>
  <p:hf sldNum="0" hdr="0" ftr="0" dt="0"/>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Trebuchet MS"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2655638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7" r:id="rId8"/>
    <p:sldLayoutId id="2147483689" r:id="rId9"/>
    <p:sldLayoutId id="2147483690" r:id="rId10"/>
    <p:sldLayoutId id="2147483692" r:id="rId11"/>
    <p:sldLayoutId id="2147483695" r:id="rId12"/>
    <p:sldLayoutId id="2147483771" r:id="rId13"/>
    <p:sldLayoutId id="2147483850"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451701669"/>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73" r:id="rId13"/>
    <p:sldLayoutId id="2147483813"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sify_white_plain"/>
          <p:cNvPicPr>
            <a:picLocks noChangeAspect="1" noChangeArrowheads="1"/>
          </p:cNvPicPr>
          <p:nvPr/>
        </p:nvPicPr>
        <p:blipFill>
          <a:blip r:embed="rId16" cstate="print"/>
          <a:srcRect/>
          <a:stretch>
            <a:fillRect/>
          </a:stretch>
        </p:blipFill>
        <p:spPr bwMode="auto">
          <a:xfrm>
            <a:off x="2" y="1"/>
            <a:ext cx="12187767" cy="6859588"/>
          </a:xfrm>
          <a:prstGeom prst="rect">
            <a:avLst/>
          </a:prstGeom>
          <a:noFill/>
          <a:ln w="9525">
            <a:noFill/>
            <a:miter lim="800000"/>
            <a:headEnd/>
            <a:tailEnd/>
          </a:ln>
        </p:spPr>
      </p:pic>
      <p:sp>
        <p:nvSpPr>
          <p:cNvPr id="349187" name="Rectangle 3"/>
          <p:cNvSpPr>
            <a:spLocks noGrp="1" noChangeArrowheads="1"/>
          </p:cNvSpPr>
          <p:nvPr>
            <p:ph type="dt" sz="half" idx="2"/>
          </p:nvPr>
        </p:nvSpPr>
        <p:spPr bwMode="auto">
          <a:xfrm>
            <a:off x="609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ct val="0"/>
              </a:spcBef>
              <a:spcAft>
                <a:spcPts val="0"/>
              </a:spcAft>
              <a:buFontTx/>
              <a:buNone/>
              <a:defRPr sz="1400" b="0">
                <a:latin typeface="Arial" charset="0"/>
              </a:defRPr>
            </a:lvl1pPr>
          </a:lstStyle>
          <a:p>
            <a:pPr defTabSz="1219018">
              <a:defRPr/>
            </a:pPr>
            <a:fld id="{810FD005-3AE4-48F6-9336-EAB11FEFB310}" type="datetimeFigureOut">
              <a:rPr lang="en-US" smtClean="0">
                <a:solidFill>
                  <a:srgbClr val="606A74"/>
                </a:solidFill>
              </a:rPr>
              <a:pPr defTabSz="1219018">
                <a:defRPr/>
              </a:pPr>
              <a:t>10/7/2024</a:t>
            </a:fld>
            <a:endParaRPr lang="en-US" dirty="0">
              <a:solidFill>
                <a:srgbClr val="606A74"/>
              </a:solidFill>
            </a:endParaRPr>
          </a:p>
        </p:txBody>
      </p:sp>
      <p:sp>
        <p:nvSpPr>
          <p:cNvPr id="349188" name="Rectangle 4"/>
          <p:cNvSpPr>
            <a:spLocks noGrp="1" noChangeArrowheads="1"/>
          </p:cNvSpPr>
          <p:nvPr>
            <p:ph type="ftr" sz="quarter" idx="3"/>
          </p:nvPr>
        </p:nvSpPr>
        <p:spPr bwMode="auto">
          <a:xfrm>
            <a:off x="4165600" y="6245225"/>
            <a:ext cx="3860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ct val="0"/>
              </a:spcBef>
              <a:spcAft>
                <a:spcPts val="0"/>
              </a:spcAft>
              <a:buFontTx/>
              <a:buNone/>
              <a:defRPr sz="1400" b="0">
                <a:latin typeface="Arial" charset="0"/>
              </a:defRPr>
            </a:lvl1pPr>
          </a:lstStyle>
          <a:p>
            <a:pPr defTabSz="1219018">
              <a:defRPr/>
            </a:pPr>
            <a:endParaRPr lang="en-US" dirty="0">
              <a:solidFill>
                <a:srgbClr val="606A74"/>
              </a:solidFill>
            </a:endParaRPr>
          </a:p>
        </p:txBody>
      </p:sp>
      <p:sp>
        <p:nvSpPr>
          <p:cNvPr id="349189" name="Rectangle 5"/>
          <p:cNvSpPr>
            <a:spLocks noGrp="1" noChangeArrowheads="1"/>
          </p:cNvSpPr>
          <p:nvPr>
            <p:ph type="sldNum" sz="quarter" idx="4"/>
          </p:nvPr>
        </p:nvSpPr>
        <p:spPr bwMode="auto">
          <a:xfrm>
            <a:off x="8737600" y="6245225"/>
            <a:ext cx="2844800" cy="47625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ct val="0"/>
              </a:spcBef>
              <a:spcAft>
                <a:spcPts val="0"/>
              </a:spcAft>
              <a:buFontTx/>
              <a:buNone/>
              <a:defRPr sz="1400" b="0">
                <a:latin typeface="Arial" charset="0"/>
              </a:defRPr>
            </a:lvl1pPr>
          </a:lstStyle>
          <a:p>
            <a:pPr defTabSz="1219018">
              <a:defRPr/>
            </a:pPr>
            <a:fld id="{066F9EE3-8671-4A1F-813D-4DB90EB98A3D}" type="slidenum">
              <a:rPr lang="en-US" smtClean="0">
                <a:solidFill>
                  <a:srgbClr val="606A74"/>
                </a:solidFill>
              </a:rPr>
              <a:pPr defTabSz="1219018">
                <a:defRPr/>
              </a:pPr>
              <a:t>‹#›</a:t>
            </a:fld>
            <a:endParaRPr lang="en-US" dirty="0">
              <a:solidFill>
                <a:srgbClr val="606A74"/>
              </a:solidFill>
            </a:endParaRPr>
          </a:p>
        </p:txBody>
      </p:sp>
      <p:sp>
        <p:nvSpPr>
          <p:cNvPr id="1030" name="Rectangle 6"/>
          <p:cNvSpPr>
            <a:spLocks noGrp="1" noChangeArrowheads="1"/>
          </p:cNvSpPr>
          <p:nvPr>
            <p:ph type="title"/>
          </p:nvPr>
        </p:nvSpPr>
        <p:spPr bwMode="auto">
          <a:xfrm>
            <a:off x="609600" y="136525"/>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IN"/>
          </a:p>
        </p:txBody>
      </p:sp>
      <p:sp>
        <p:nvSpPr>
          <p:cNvPr id="1031" name="Rectangle 7"/>
          <p:cNvSpPr>
            <a:spLocks noGrp="1" noChangeArrowheads="1"/>
          </p:cNvSpPr>
          <p:nvPr>
            <p:ph type="body" idx="1"/>
          </p:nvPr>
        </p:nvSpPr>
        <p:spPr bwMode="auto">
          <a:xfrm>
            <a:off x="609600" y="2362200"/>
            <a:ext cx="10972800" cy="3810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4285013358"/>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Lst>
  <p:transition/>
  <p:txStyles>
    <p:titleStyle>
      <a:lvl1pPr algn="l" rtl="0" eaLnBrk="1" fontAlgn="base" hangingPunct="1">
        <a:spcBef>
          <a:spcPct val="0"/>
        </a:spcBef>
        <a:spcAft>
          <a:spcPct val="0"/>
        </a:spcAft>
        <a:defRPr sz="3600" b="1">
          <a:solidFill>
            <a:schemeClr val="bg2">
              <a:lumMod val="50000"/>
            </a:schemeClr>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600" b="1">
          <a:solidFill>
            <a:schemeClr val="tx1"/>
          </a:solidFill>
          <a:latin typeface="TheSansOffice" pitchFamily="34" charset="0"/>
        </a:defRPr>
      </a:lvl2pPr>
      <a:lvl3pPr algn="l" rtl="0" eaLnBrk="1" fontAlgn="base" hangingPunct="1">
        <a:spcBef>
          <a:spcPct val="0"/>
        </a:spcBef>
        <a:spcAft>
          <a:spcPct val="0"/>
        </a:spcAft>
        <a:defRPr sz="3600" b="1">
          <a:solidFill>
            <a:schemeClr val="tx1"/>
          </a:solidFill>
          <a:latin typeface="TheSansOffice" pitchFamily="34" charset="0"/>
        </a:defRPr>
      </a:lvl3pPr>
      <a:lvl4pPr algn="l" rtl="0" eaLnBrk="1" fontAlgn="base" hangingPunct="1">
        <a:spcBef>
          <a:spcPct val="0"/>
        </a:spcBef>
        <a:spcAft>
          <a:spcPct val="0"/>
        </a:spcAft>
        <a:defRPr sz="3600" b="1">
          <a:solidFill>
            <a:schemeClr val="tx1"/>
          </a:solidFill>
          <a:latin typeface="TheSansOffice" pitchFamily="34" charset="0"/>
        </a:defRPr>
      </a:lvl4pPr>
      <a:lvl5pPr algn="l" rtl="0" eaLnBrk="1" fontAlgn="base" hangingPunct="1">
        <a:spcBef>
          <a:spcPct val="0"/>
        </a:spcBef>
        <a:spcAft>
          <a:spcPct val="0"/>
        </a:spcAft>
        <a:defRPr sz="3600" b="1">
          <a:solidFill>
            <a:schemeClr val="tx1"/>
          </a:solidFill>
          <a:latin typeface="TheSansOffice" pitchFamily="34" charset="0"/>
        </a:defRPr>
      </a:lvl5pPr>
      <a:lvl6pPr marL="457189" algn="l" rtl="0" eaLnBrk="1" fontAlgn="base" hangingPunct="1">
        <a:spcBef>
          <a:spcPct val="0"/>
        </a:spcBef>
        <a:spcAft>
          <a:spcPct val="0"/>
        </a:spcAft>
        <a:defRPr sz="3600" b="1">
          <a:solidFill>
            <a:schemeClr val="tx1"/>
          </a:solidFill>
          <a:latin typeface="TheSansOffice" pitchFamily="34" charset="0"/>
        </a:defRPr>
      </a:lvl6pPr>
      <a:lvl7pPr marL="914377" algn="l" rtl="0" eaLnBrk="1" fontAlgn="base" hangingPunct="1">
        <a:spcBef>
          <a:spcPct val="0"/>
        </a:spcBef>
        <a:spcAft>
          <a:spcPct val="0"/>
        </a:spcAft>
        <a:defRPr sz="3600" b="1">
          <a:solidFill>
            <a:schemeClr val="tx1"/>
          </a:solidFill>
          <a:latin typeface="TheSansOffice" pitchFamily="34" charset="0"/>
        </a:defRPr>
      </a:lvl7pPr>
      <a:lvl8pPr marL="1371566" algn="l" rtl="0" eaLnBrk="1" fontAlgn="base" hangingPunct="1">
        <a:spcBef>
          <a:spcPct val="0"/>
        </a:spcBef>
        <a:spcAft>
          <a:spcPct val="0"/>
        </a:spcAft>
        <a:defRPr sz="3600" b="1">
          <a:solidFill>
            <a:schemeClr val="tx1"/>
          </a:solidFill>
          <a:latin typeface="TheSansOffice" pitchFamily="34" charset="0"/>
        </a:defRPr>
      </a:lvl8pPr>
      <a:lvl9pPr marL="1828754" algn="l" rtl="0" eaLnBrk="1" fontAlgn="base" hangingPunct="1">
        <a:spcBef>
          <a:spcPct val="0"/>
        </a:spcBef>
        <a:spcAft>
          <a:spcPct val="0"/>
        </a:spcAft>
        <a:defRPr sz="3600" b="1">
          <a:solidFill>
            <a:schemeClr val="tx1"/>
          </a:solidFill>
          <a:latin typeface="TheSansOffice" pitchFamily="34" charset="0"/>
        </a:defRPr>
      </a:lvl9pPr>
    </p:titleStyle>
    <p:bodyStyle>
      <a:lvl1pPr marL="342891" indent="-342891"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ea typeface="+mn-ea"/>
          <a:cs typeface="Arial" panose="020B0604020202020204" pitchFamily="34" charset="0"/>
        </a:defRPr>
      </a:lvl1pPr>
      <a:lvl2pPr marL="742932" indent="-285744" algn="l" rtl="0" eaLnBrk="1" fontAlgn="base" hangingPunct="1">
        <a:spcBef>
          <a:spcPct val="20000"/>
        </a:spcBef>
        <a:spcAft>
          <a:spcPct val="0"/>
        </a:spcAft>
        <a:buFont typeface="Wingdings" pitchFamily="2" charset="2"/>
        <a:buChar char="§"/>
        <a:defRPr sz="2000">
          <a:solidFill>
            <a:schemeClr val="bg2">
              <a:lumMod val="50000"/>
            </a:schemeClr>
          </a:solidFill>
          <a:latin typeface="Arial" panose="020B0604020202020204" pitchFamily="34" charset="0"/>
          <a:cs typeface="Arial" panose="020B0604020202020204" pitchFamily="34" charset="0"/>
        </a:defRPr>
      </a:lvl2pPr>
      <a:lvl3pPr marL="1142971" indent="-228594" algn="l" rtl="0" eaLnBrk="1" fontAlgn="base" hangingPunct="1">
        <a:spcBef>
          <a:spcPct val="20000"/>
        </a:spcBef>
        <a:spcAft>
          <a:spcPct val="0"/>
        </a:spcAft>
        <a:buFont typeface="Wingdings" pitchFamily="2" charset="2"/>
        <a:buChar char="§"/>
        <a:defRPr sz="2400">
          <a:solidFill>
            <a:schemeClr val="bg2">
              <a:lumMod val="50000"/>
            </a:schemeClr>
          </a:solidFill>
          <a:latin typeface="Arial" panose="020B0604020202020204" pitchFamily="34" charset="0"/>
          <a:cs typeface="Arial" panose="020B0604020202020204" pitchFamily="34" charset="0"/>
        </a:defRPr>
      </a:lvl3pPr>
      <a:lvl4pPr marL="1600160"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4pPr>
      <a:lvl5pPr marL="2057349" indent="-228594" algn="l" rtl="0" eaLnBrk="1" fontAlgn="base" hangingPunct="1">
        <a:spcBef>
          <a:spcPct val="20000"/>
        </a:spcBef>
        <a:spcAft>
          <a:spcPct val="0"/>
        </a:spcAft>
        <a:buFont typeface="Wingdings" pitchFamily="2" charset="2"/>
        <a:buChar char="§"/>
        <a:defRPr sz="1600">
          <a:solidFill>
            <a:schemeClr val="bg2">
              <a:lumMod val="50000"/>
            </a:schemeClr>
          </a:solidFill>
          <a:latin typeface="Arial" panose="020B0604020202020204" pitchFamily="34" charset="0"/>
          <a:cs typeface="Arial" panose="020B0604020202020204" pitchFamily="34" charset="0"/>
        </a:defRPr>
      </a:lvl5pPr>
      <a:lvl6pPr marL="2514537" indent="-228594" algn="l" rtl="0" eaLnBrk="1" fontAlgn="base" hangingPunct="1">
        <a:spcBef>
          <a:spcPct val="20000"/>
        </a:spcBef>
        <a:spcAft>
          <a:spcPct val="0"/>
        </a:spcAft>
        <a:buFont typeface="Wingdings" pitchFamily="2" charset="2"/>
        <a:buChar char="§"/>
        <a:defRPr sz="1600">
          <a:solidFill>
            <a:schemeClr val="tx1"/>
          </a:solidFill>
          <a:latin typeface="+mn-lt"/>
        </a:defRPr>
      </a:lvl6pPr>
      <a:lvl7pPr marL="2971726" indent="-228594" algn="l" rtl="0" eaLnBrk="1" fontAlgn="base" hangingPunct="1">
        <a:spcBef>
          <a:spcPct val="20000"/>
        </a:spcBef>
        <a:spcAft>
          <a:spcPct val="0"/>
        </a:spcAft>
        <a:buFont typeface="Wingdings" pitchFamily="2" charset="2"/>
        <a:buChar char="§"/>
        <a:defRPr sz="1600">
          <a:solidFill>
            <a:schemeClr val="tx1"/>
          </a:solidFill>
          <a:latin typeface="+mn-lt"/>
        </a:defRPr>
      </a:lvl7pPr>
      <a:lvl8pPr marL="3428914" indent="-228594" algn="l" rtl="0" eaLnBrk="1" fontAlgn="base" hangingPunct="1">
        <a:spcBef>
          <a:spcPct val="20000"/>
        </a:spcBef>
        <a:spcAft>
          <a:spcPct val="0"/>
        </a:spcAft>
        <a:buFont typeface="Wingdings" pitchFamily="2" charset="2"/>
        <a:buChar char="§"/>
        <a:defRPr sz="1600">
          <a:solidFill>
            <a:schemeClr val="tx1"/>
          </a:solidFill>
          <a:latin typeface="+mn-lt"/>
        </a:defRPr>
      </a:lvl8pPr>
      <a:lvl9pPr marL="3886103" indent="-228594" algn="l" rtl="0" eaLnBrk="1" fontAlgn="base" hangingPunct="1">
        <a:spcBef>
          <a:spcPct val="20000"/>
        </a:spcBef>
        <a:spcAft>
          <a:spcPct val="0"/>
        </a:spcAft>
        <a:buFont typeface="Wingdings" pitchFamily="2" charset="2"/>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1" y="1368215"/>
            <a:ext cx="11216217" cy="4878071"/>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2793992496"/>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72" r:id="rId10"/>
    <p:sldLayoutId id="2147483744" r:id="rId11"/>
    <p:sldLayoutId id="2147483812" r:id="rId12"/>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5544044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shadeToTitle="1">
        <a:gradFill flip="none" rotWithShape="1">
          <a:gsLst>
            <a:gs pos="0">
              <a:srgbClr val="082858"/>
            </a:gs>
            <a:gs pos="23000">
              <a:srgbClr val="09295A"/>
            </a:gs>
            <a:gs pos="69000">
              <a:srgbClr val="09295A"/>
            </a:gs>
            <a:gs pos="97000">
              <a:srgbClr val="09295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967831892"/>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grpSp>
        <p:nvGrpSpPr>
          <p:cNvPr id="10" name="Group 9">
            <a:extLst>
              <a:ext uri="{FF2B5EF4-FFF2-40B4-BE49-F238E27FC236}">
                <a16:creationId xmlns:a16="http://schemas.microsoft.com/office/drawing/2014/main" id="{32BA68D0-E1FC-4A86-A193-8160F7C7A1B3}"/>
              </a:ext>
            </a:extLst>
          </p:cNvPr>
          <p:cNvGrpSpPr/>
          <p:nvPr userDrawn="1"/>
        </p:nvGrpSpPr>
        <p:grpSpPr>
          <a:xfrm>
            <a:off x="73386" y="6511225"/>
            <a:ext cx="1601765" cy="297454"/>
            <a:chOff x="324000" y="4788545"/>
            <a:chExt cx="1201324" cy="223091"/>
          </a:xfrm>
        </p:grpSpPr>
        <p:pic>
          <p:nvPicPr>
            <p:cNvPr id="15" name="Picture 14">
              <a:extLst>
                <a:ext uri="{FF2B5EF4-FFF2-40B4-BE49-F238E27FC236}">
                  <a16:creationId xmlns:a16="http://schemas.microsoft.com/office/drawing/2014/main" id="{0A90D54A-87EF-47EA-A6F8-FDDC9B65E6E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16" name="Rectangle 15">
              <a:extLst>
                <a:ext uri="{FF2B5EF4-FFF2-40B4-BE49-F238E27FC236}">
                  <a16:creationId xmlns:a16="http://schemas.microsoft.com/office/drawing/2014/main" id="{E1F0C671-B037-4C8E-ADE0-AF77F3485155}"/>
                </a:ext>
              </a:extLst>
            </p:cNvPr>
            <p:cNvSpPr/>
            <p:nvPr userDrawn="1"/>
          </p:nvSpPr>
          <p:spPr>
            <a:xfrm>
              <a:off x="584105" y="4788545"/>
              <a:ext cx="941219" cy="223091"/>
            </a:xfrm>
            <a:prstGeom prst="rect">
              <a:avLst/>
            </a:prstGeom>
          </p:spPr>
          <p:txBody>
            <a:bodyPr wrap="none">
              <a:spAutoFit/>
            </a:bodyPr>
            <a:lstStyle/>
            <a:p>
              <a:r>
                <a:rPr lang="en-US" sz="1333" dirty="0">
                  <a:latin typeface="Arial Nova" panose="020B0504020202020204" pitchFamily="34" charset="0"/>
                </a:rPr>
                <a:t>cloud@core</a:t>
              </a:r>
              <a:r>
                <a:rPr lang="en-US" sz="1333" baseline="30000" dirty="0">
                  <a:latin typeface="Arial Nova" panose="020B0504020202020204" pitchFamily="34" charset="0"/>
                </a:rPr>
                <a:t>TM</a:t>
              </a:r>
            </a:p>
          </p:txBody>
        </p:sp>
      </p:grpSp>
    </p:spTree>
    <p:extLst>
      <p:ext uri="{BB962C8B-B14F-4D97-AF65-F5344CB8AC3E}">
        <p14:creationId xmlns:p14="http://schemas.microsoft.com/office/powerpoint/2010/main" val="2615989191"/>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dirty="0"/>
              <a:t>Click to edit Master text styles</a:t>
            </a:r>
          </a:p>
          <a:p>
            <a:pPr lvl="1"/>
            <a:r>
              <a:rPr lang="en-US" dirty="0"/>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dirty="0"/>
              <a:t>TITLE OF THE SLIDE GOES HERE</a:t>
            </a:r>
          </a:p>
        </p:txBody>
      </p:sp>
    </p:spTree>
    <p:extLst>
      <p:ext uri="{BB962C8B-B14F-4D97-AF65-F5344CB8AC3E}">
        <p14:creationId xmlns:p14="http://schemas.microsoft.com/office/powerpoint/2010/main" val="3874317333"/>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30" r:id="rId15"/>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28.emf"/></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3" Type="http://schemas.microsoft.com/office/2007/relationships/hdphoto" Target="../media/hdphoto1.wdp"/><Relationship Id="rId7" Type="http://schemas.openxmlformats.org/officeDocument/2006/relationships/diagramColors" Target="../diagrams/colors4.xml"/><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1.png"/><Relationship Id="rId1" Type="http://schemas.openxmlformats.org/officeDocument/2006/relationships/slideLayout" Target="../slideLayouts/slideLayout142.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42.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42.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0.png"/><Relationship Id="rId1" Type="http://schemas.openxmlformats.org/officeDocument/2006/relationships/slideLayout" Target="../slideLayouts/slideLayout14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9.xml.rels><?xml version="1.0" encoding="UTF-8" standalone="yes"?>
<Relationships xmlns="http://schemas.openxmlformats.org/package/2006/relationships"><Relationship Id="rId3" Type="http://schemas.openxmlformats.org/officeDocument/2006/relationships/hyperlink" Target="https://the-it-guy-1700.medium.com/cisco-ise-on-nutanix-ahv-81a3acb3c104" TargetMode="External"/><Relationship Id="rId2" Type="http://schemas.openxmlformats.org/officeDocument/2006/relationships/image" Target="../media/image51.png"/><Relationship Id="rId1" Type="http://schemas.openxmlformats.org/officeDocument/2006/relationships/slideLayout" Target="../slideLayouts/slideLayout1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9.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xml"/><Relationship Id="rId1" Type="http://schemas.openxmlformats.org/officeDocument/2006/relationships/slideLayout" Target="../slideLayouts/slideLayout14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xml"/><Relationship Id="rId1" Type="http://schemas.openxmlformats.org/officeDocument/2006/relationships/slideLayout" Target="../slideLayouts/slideLayout14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5.xml"/><Relationship Id="rId1" Type="http://schemas.openxmlformats.org/officeDocument/2006/relationships/slideLayout" Target="../slideLayouts/slideLayout143.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43.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4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8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4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34.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07/relationships/hdphoto" Target="../media/hdphoto1.wdp"/><Relationship Id="rId7" Type="http://schemas.openxmlformats.org/officeDocument/2006/relationships/image" Target="../media/image60.svg"/><Relationship Id="rId12"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122.xml"/><Relationship Id="rId6" Type="http://schemas.openxmlformats.org/officeDocument/2006/relationships/image" Target="../media/image59.png"/><Relationship Id="rId11" Type="http://schemas.openxmlformats.org/officeDocument/2006/relationships/image" Target="../media/image64.svg"/><Relationship Id="rId5" Type="http://schemas.openxmlformats.org/officeDocument/2006/relationships/image" Target="../media/image58.sv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svg"/></Relationships>
</file>

<file path=ppt/slides/_rels/slide35.xml.rels><?xml version="1.0" encoding="UTF-8" standalone="yes"?>
<Relationships xmlns="http://schemas.openxmlformats.org/package/2006/relationships"><Relationship Id="rId8" Type="http://schemas.openxmlformats.org/officeDocument/2006/relationships/image" Target="../media/image71.svg"/><Relationship Id="rId13" Type="http://schemas.openxmlformats.org/officeDocument/2006/relationships/image" Target="../media/image10.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svg"/><Relationship Id="rId2" Type="http://schemas.openxmlformats.org/officeDocument/2006/relationships/notesSlide" Target="../notesSlides/notesSlide6.xml"/><Relationship Id="rId1" Type="http://schemas.openxmlformats.org/officeDocument/2006/relationships/slideLayout" Target="../slideLayouts/slideLayout142.xml"/><Relationship Id="rId6" Type="http://schemas.openxmlformats.org/officeDocument/2006/relationships/image" Target="../media/image69.sv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 Id="rId14" Type="http://schemas.microsoft.com/office/2007/relationships/hdphoto" Target="../media/hdphoto1.wdp"/></Relationships>
</file>

<file path=ppt/slides/_rels/slide36.xml.rels><?xml version="1.0" encoding="UTF-8" standalone="yes"?>
<Relationships xmlns="http://schemas.openxmlformats.org/package/2006/relationships"><Relationship Id="rId8" Type="http://schemas.openxmlformats.org/officeDocument/2006/relationships/image" Target="../media/image80.png"/><Relationship Id="rId3" Type="http://schemas.microsoft.com/office/2007/relationships/hdphoto" Target="../media/hdphoto1.wdp"/><Relationship Id="rId7" Type="http://schemas.openxmlformats.org/officeDocument/2006/relationships/image" Target="../media/image79.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78.png"/><Relationship Id="rId11" Type="http://schemas.openxmlformats.org/officeDocument/2006/relationships/image" Target="../media/image83.svg"/><Relationship Id="rId5" Type="http://schemas.openxmlformats.org/officeDocument/2006/relationships/image" Target="../media/image77.sv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svg"/></Relationships>
</file>

<file path=ppt/slides/_rels/slide37.xml.rels><?xml version="1.0" encoding="UTF-8" standalone="yes"?>
<Relationships xmlns="http://schemas.openxmlformats.org/package/2006/relationships"><Relationship Id="rId8" Type="http://schemas.openxmlformats.org/officeDocument/2006/relationships/image" Target="../media/image84.png"/><Relationship Id="rId3" Type="http://schemas.microsoft.com/office/2007/relationships/hdphoto" Target="../media/hdphoto1.wdp"/><Relationship Id="rId7" Type="http://schemas.openxmlformats.org/officeDocument/2006/relationships/image" Target="../media/image81.sv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80.png"/><Relationship Id="rId5" Type="http://schemas.openxmlformats.org/officeDocument/2006/relationships/image" Target="../media/image79.svg"/><Relationship Id="rId4" Type="http://schemas.openxmlformats.org/officeDocument/2006/relationships/image" Target="../media/image78.png"/><Relationship Id="rId9" Type="http://schemas.openxmlformats.org/officeDocument/2006/relationships/image" Target="../media/image85.svg"/></Relationships>
</file>

<file path=ppt/slides/_rels/slide38.xml.rels><?xml version="1.0" encoding="UTF-8" standalone="yes"?>
<Relationships xmlns="http://schemas.openxmlformats.org/package/2006/relationships"><Relationship Id="rId8" Type="http://schemas.openxmlformats.org/officeDocument/2006/relationships/image" Target="../media/image89.svg"/><Relationship Id="rId3" Type="http://schemas.openxmlformats.org/officeDocument/2006/relationships/image" Target="../media/image10.png"/><Relationship Id="rId7"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142.xml"/><Relationship Id="rId6" Type="http://schemas.openxmlformats.org/officeDocument/2006/relationships/image" Target="../media/image87.svg"/><Relationship Id="rId5" Type="http://schemas.openxmlformats.org/officeDocument/2006/relationships/image" Target="../media/image86.png"/><Relationship Id="rId10" Type="http://schemas.openxmlformats.org/officeDocument/2006/relationships/image" Target="../media/image91.svg"/><Relationship Id="rId4" Type="http://schemas.microsoft.com/office/2007/relationships/hdphoto" Target="../media/hdphoto1.wdp"/><Relationship Id="rId9" Type="http://schemas.openxmlformats.org/officeDocument/2006/relationships/image" Target="../media/image9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87.xml"/><Relationship Id="rId4" Type="http://schemas.openxmlformats.org/officeDocument/2006/relationships/image" Target="../media/image27.png"/></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92.emf"/></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 Id="rId4" Type="http://schemas.openxmlformats.org/officeDocument/2006/relationships/image" Target="../media/image93.png"/></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97.png"/><Relationship Id="rId2" Type="http://schemas.openxmlformats.org/officeDocument/2006/relationships/image" Target="../media/image10.png"/><Relationship Id="rId1" Type="http://schemas.openxmlformats.org/officeDocument/2006/relationships/slideLayout" Target="../slideLayouts/slideLayout14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emf"/></Relationships>
</file>

<file path=ppt/slides/_rels/slide43.xml.rels><?xml version="1.0" encoding="UTF-8" standalone="yes"?>
<Relationships xmlns="http://schemas.openxmlformats.org/package/2006/relationships"><Relationship Id="rId8" Type="http://schemas.openxmlformats.org/officeDocument/2006/relationships/image" Target="../media/image100.JPG"/><Relationship Id="rId13" Type="http://schemas.openxmlformats.org/officeDocument/2006/relationships/hyperlink" Target="https://logos-download.com/64-siemens-logo-download.html" TargetMode="External"/><Relationship Id="rId3" Type="http://schemas.microsoft.com/office/2007/relationships/hdphoto" Target="../media/hdphoto1.wdp"/><Relationship Id="rId7" Type="http://schemas.openxmlformats.org/officeDocument/2006/relationships/hyperlink" Target="https://en.wikipedia.org/wiki/Britannia_Industries" TargetMode="External"/><Relationship Id="rId12" Type="http://schemas.openxmlformats.org/officeDocument/2006/relationships/image" Target="../media/image102.png"/><Relationship Id="rId17" Type="http://schemas.openxmlformats.org/officeDocument/2006/relationships/hyperlink" Target="https://bestplacesofinterest.com/worlds-longest-non-stop-flight/" TargetMode="External"/><Relationship Id="rId2" Type="http://schemas.openxmlformats.org/officeDocument/2006/relationships/image" Target="../media/image10.png"/><Relationship Id="rId16" Type="http://schemas.openxmlformats.org/officeDocument/2006/relationships/image" Target="../media/image104.jpg"/><Relationship Id="rId1" Type="http://schemas.openxmlformats.org/officeDocument/2006/relationships/slideLayout" Target="../slideLayouts/slideLayout142.xml"/><Relationship Id="rId6" Type="http://schemas.openxmlformats.org/officeDocument/2006/relationships/image" Target="../media/image99.png"/><Relationship Id="rId11" Type="http://schemas.openxmlformats.org/officeDocument/2006/relationships/hyperlink" Target="https://www.intralinks.com/our-customers?page=32" TargetMode="External"/><Relationship Id="rId5" Type="http://schemas.openxmlformats.org/officeDocument/2006/relationships/hyperlink" Target="https://www.scacchierando.it/supertornei/tata-steel-2021/" TargetMode="External"/><Relationship Id="rId15" Type="http://schemas.openxmlformats.org/officeDocument/2006/relationships/hyperlink" Target="https://investeek.com/bajaj-finance-an-evergreen-stock-pick/" TargetMode="External"/><Relationship Id="rId10" Type="http://schemas.openxmlformats.org/officeDocument/2006/relationships/image" Target="../media/image101.png"/><Relationship Id="rId4" Type="http://schemas.openxmlformats.org/officeDocument/2006/relationships/image" Target="../media/image98.gif"/><Relationship Id="rId9" Type="http://schemas.openxmlformats.org/officeDocument/2006/relationships/hyperlink" Target="https://businessviewsreviews.blogspot.com/2011/01/icici-bank-banking-on-change.html" TargetMode="External"/><Relationship Id="rId14" Type="http://schemas.openxmlformats.org/officeDocument/2006/relationships/image" Target="../media/image10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diagramLayout" Target="../diagrams/layout2.xml"/><Relationship Id="rId7" Type="http://schemas.openxmlformats.org/officeDocument/2006/relationships/image" Target="../media/image10.png"/><Relationship Id="rId2" Type="http://schemas.openxmlformats.org/officeDocument/2006/relationships/diagramData" Target="../diagrams/data2.xml"/><Relationship Id="rId1" Type="http://schemas.openxmlformats.org/officeDocument/2006/relationships/slideLayout" Target="../slideLayouts/slideLayout14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3.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77BCCEA-D5D2-480E-9EF6-5C421A4C57C4}"/>
              </a:ext>
            </a:extLst>
          </p:cNvPr>
          <p:cNvSpPr>
            <a:spLocks noGrp="1"/>
          </p:cNvSpPr>
          <p:nvPr>
            <p:ph type="body" sz="quarter" idx="13"/>
          </p:nvPr>
        </p:nvSpPr>
        <p:spPr>
          <a:xfrm>
            <a:off x="445466" y="1465755"/>
            <a:ext cx="5408709" cy="1938988"/>
          </a:xfrm>
        </p:spPr>
        <p:txBody>
          <a:bodyPr/>
          <a:lstStyle/>
          <a:p>
            <a:r>
              <a:rPr lang="en-IN" dirty="0"/>
              <a:t>Helping you </a:t>
            </a:r>
          </a:p>
          <a:p>
            <a:r>
              <a:rPr lang="en-IN" dirty="0"/>
              <a:t>achieve your </a:t>
            </a:r>
          </a:p>
          <a:p>
            <a:r>
              <a:rPr lang="en-IN" dirty="0"/>
              <a:t>DIGITAL AMBITION</a:t>
            </a:r>
          </a:p>
        </p:txBody>
      </p:sp>
    </p:spTree>
    <p:extLst>
      <p:ext uri="{BB962C8B-B14F-4D97-AF65-F5344CB8AC3E}">
        <p14:creationId xmlns:p14="http://schemas.microsoft.com/office/powerpoint/2010/main" val="1753836023"/>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SERVICE MODEL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1E210FCC-83A7-999C-9B6A-0123E36CC12C}"/>
              </a:ext>
            </a:extLst>
          </p:cNvPr>
          <p:cNvSpPr/>
          <p:nvPr/>
        </p:nvSpPr>
        <p:spPr>
          <a:xfrm>
            <a:off x="431800" y="1680980"/>
            <a:ext cx="6653963" cy="4573076"/>
          </a:xfrm>
          <a:prstGeom prst="roundRect">
            <a:avLst>
              <a:gd name="adj" fmla="val 95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200" b="1" dirty="0">
                <a:solidFill>
                  <a:srgbClr val="10253F"/>
                </a:solidFill>
                <a:latin typeface="Arial Nova" panose="020B0504020202020204" pitchFamily="34" charset="0"/>
                <a:cs typeface="Segoe UI" panose="020B0502040204020203" pitchFamily="34" charset="0"/>
              </a:rPr>
              <a:t>A Secure, Scalable, Fully managed Wi-Fi Service, enabling Enterprises to adopt the digital way of working</a:t>
            </a:r>
          </a:p>
          <a:p>
            <a:pPr algn="ctr">
              <a:lnSpc>
                <a:spcPct val="90000"/>
              </a:lnSpc>
            </a:pPr>
            <a:endParaRPr lang="en-US" sz="2400" b="1"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700" dirty="0">
                <a:solidFill>
                  <a:srgbClr val="10253F"/>
                </a:solidFill>
                <a:latin typeface="Arial Nova" panose="020B0504020202020204" pitchFamily="34" charset="0"/>
                <a:cs typeface="Segoe UI" panose="020B0502040204020203" pitchFamily="34" charset="0"/>
              </a:rPr>
              <a:t>With business operations moving to mobile devices, companies are driving initiatives to stay connected with customers and employees to build long-term relationships. A high-speed Wi-Fi network is at the core of such initiatives for small, medium and large enterprises.</a:t>
            </a:r>
          </a:p>
          <a:p>
            <a:pPr algn="ctr">
              <a:lnSpc>
                <a:spcPct val="90000"/>
              </a:lnSpc>
            </a:pPr>
            <a:endParaRPr lang="en-US" dirty="0">
              <a:solidFill>
                <a:srgbClr val="10253F"/>
              </a:solidFill>
              <a:latin typeface="Arial Nova" panose="020B0504020202020204" pitchFamily="34" charset="0"/>
              <a:cs typeface="Segoe UI" panose="020B0502040204020203" pitchFamily="34" charset="0"/>
            </a:endParaRPr>
          </a:p>
          <a:p>
            <a:pPr algn="ctr">
              <a:lnSpc>
                <a:spcPct val="90000"/>
              </a:lnSpc>
            </a:pP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High-speed wireless network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Access to Employees, Guests and Customers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Uniform access across all offices, branches and stores</a:t>
            </a:r>
            <a:r>
              <a:rPr lang="en-US" sz="1600" dirty="0">
                <a:solidFill>
                  <a:srgbClr val="10253F"/>
                </a:solidFill>
                <a:latin typeface="Arial Nova" panose="020B0504020202020204" pitchFamily="34" charset="0"/>
                <a:cs typeface="Segoe UI" panose="020B0502040204020203" pitchFamily="34" charset="0"/>
              </a:rPr>
              <a:t> </a:t>
            </a:r>
          </a:p>
          <a:p>
            <a:pPr marL="468000" indent="-285750">
              <a:lnSpc>
                <a:spcPct val="90000"/>
              </a:lnSpc>
              <a:buFont typeface="Arial" panose="020B0604020202020204" pitchFamily="34" charset="0"/>
              <a:buChar char="•"/>
            </a:pPr>
            <a:r>
              <a:rPr lang="en-US" sz="1600" b="1" dirty="0">
                <a:solidFill>
                  <a:srgbClr val="10253F"/>
                </a:solidFill>
                <a:latin typeface="Arial Nova" panose="020B0504020202020204" pitchFamily="34" charset="0"/>
                <a:cs typeface="Segoe UI" panose="020B0502040204020203" pitchFamily="34" charset="0"/>
              </a:rPr>
              <a:t>Complete security, control &amp; real-time visibility of the network.</a:t>
            </a:r>
            <a:endParaRPr lang="en-US" sz="2000" dirty="0">
              <a:solidFill>
                <a:srgbClr val="10253F"/>
              </a:solidFill>
              <a:latin typeface="Arial Nova" panose="020B0504020202020204" pitchFamily="34" charset="0"/>
            </a:endParaRPr>
          </a:p>
        </p:txBody>
      </p:sp>
      <p:pic>
        <p:nvPicPr>
          <p:cNvPr id="9" name="Picture 8">
            <a:extLst>
              <a:ext uri="{FF2B5EF4-FFF2-40B4-BE49-F238E27FC236}">
                <a16:creationId xmlns:a16="http://schemas.microsoft.com/office/drawing/2014/main" id="{E3A99459-A87A-298F-D535-23BE83A11D0F}"/>
              </a:ext>
            </a:extLst>
          </p:cNvPr>
          <p:cNvPicPr>
            <a:picLocks noChangeAspect="1"/>
          </p:cNvPicPr>
          <p:nvPr/>
        </p:nvPicPr>
        <p:blipFill>
          <a:blip r:embed="rId4">
            <a:lum bright="70000" contrast="-70000"/>
          </a:blip>
          <a:stretch>
            <a:fillRect/>
          </a:stretch>
        </p:blipFill>
        <p:spPr>
          <a:xfrm>
            <a:off x="7951784" y="1027565"/>
            <a:ext cx="3884141" cy="5575512"/>
          </a:xfrm>
          <a:prstGeom prst="rect">
            <a:avLst/>
          </a:prstGeom>
        </p:spPr>
      </p:pic>
    </p:spTree>
    <p:extLst>
      <p:ext uri="{BB962C8B-B14F-4D97-AF65-F5344CB8AC3E}">
        <p14:creationId xmlns:p14="http://schemas.microsoft.com/office/powerpoint/2010/main" val="404644108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271078"/>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PROPOSITIONS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20">
            <a:extLst>
              <a:ext uri="{FF2B5EF4-FFF2-40B4-BE49-F238E27FC236}">
                <a16:creationId xmlns:a16="http://schemas.microsoft.com/office/drawing/2014/main" id="{42B151DE-9E7A-1CEE-7B5F-EAA3CEA1C9D3}"/>
              </a:ext>
            </a:extLst>
          </p:cNvPr>
          <p:cNvGraphicFramePr>
            <a:graphicFrameLocks noGrp="1"/>
          </p:cNvGraphicFramePr>
          <p:nvPr/>
        </p:nvGraphicFramePr>
        <p:xfrm>
          <a:off x="267079" y="1394262"/>
          <a:ext cx="11568846" cy="4736888"/>
        </p:xfrm>
        <a:graphic>
          <a:graphicData uri="http://schemas.openxmlformats.org/drawingml/2006/table">
            <a:tbl>
              <a:tblPr firstRow="1" bandRow="1">
                <a:tableStyleId>{5C22544A-7EE6-4342-B048-85BDC9FD1C3A}</a:tableStyleId>
              </a:tblPr>
              <a:tblGrid>
                <a:gridCol w="2027020">
                  <a:extLst>
                    <a:ext uri="{9D8B030D-6E8A-4147-A177-3AD203B41FA5}">
                      <a16:colId xmlns:a16="http://schemas.microsoft.com/office/drawing/2014/main" val="1839314494"/>
                    </a:ext>
                  </a:extLst>
                </a:gridCol>
                <a:gridCol w="2113009">
                  <a:extLst>
                    <a:ext uri="{9D8B030D-6E8A-4147-A177-3AD203B41FA5}">
                      <a16:colId xmlns:a16="http://schemas.microsoft.com/office/drawing/2014/main" val="1640584977"/>
                    </a:ext>
                  </a:extLst>
                </a:gridCol>
                <a:gridCol w="2863122">
                  <a:extLst>
                    <a:ext uri="{9D8B030D-6E8A-4147-A177-3AD203B41FA5}">
                      <a16:colId xmlns:a16="http://schemas.microsoft.com/office/drawing/2014/main" val="2552014188"/>
                    </a:ext>
                  </a:extLst>
                </a:gridCol>
                <a:gridCol w="4565695">
                  <a:extLst>
                    <a:ext uri="{9D8B030D-6E8A-4147-A177-3AD203B41FA5}">
                      <a16:colId xmlns:a16="http://schemas.microsoft.com/office/drawing/2014/main" val="3715508795"/>
                    </a:ext>
                  </a:extLst>
                </a:gridCol>
              </a:tblGrid>
              <a:tr h="592111">
                <a:tc gridSpan="4">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dirty="0">
                          <a:solidFill>
                            <a:schemeClr val="bg1"/>
                          </a:solidFill>
                          <a:latin typeface="Arial Nova" panose="020B0504020202020204" pitchFamily="34" charset="0"/>
                          <a:cs typeface="Segoe UI" panose="020B0502040204020203" pitchFamily="34" charset="0"/>
                        </a:rPr>
                        <a:t>Sify Managed Wi-Fi Features</a:t>
                      </a:r>
                      <a:endParaRPr lang="en-IN" sz="2400" dirty="0">
                        <a:latin typeface="Arial Nova" panose="020B0504020202020204" pitchFamily="34" charset="0"/>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1"/>
                    </a:solidFill>
                  </a:tcPr>
                </a:tc>
                <a:tc hMerge="1">
                  <a:txBody>
                    <a:bodyPr/>
                    <a:lstStyle/>
                    <a:p>
                      <a:endParaRPr lang="en-IN" dirty="0"/>
                    </a:p>
                  </a:txBody>
                  <a:tcPr/>
                </a:tc>
                <a:tc hMerge="1">
                  <a:txBody>
                    <a:bodyPr/>
                    <a:lstStyle/>
                    <a:p>
                      <a:endParaRPr lang="en-IN" dirty="0"/>
                    </a:p>
                  </a:txBody>
                  <a:tcPr/>
                </a:tc>
                <a:tc hMerge="1">
                  <a:txBody>
                    <a:bodyPr/>
                    <a:lstStyle/>
                    <a:p>
                      <a:endParaRPr lang="en-IN" dirty="0"/>
                    </a:p>
                  </a:txBody>
                  <a:tcPr/>
                </a:tc>
                <a:extLst>
                  <a:ext uri="{0D108BD9-81ED-4DB2-BD59-A6C34878D82A}">
                    <a16:rowId xmlns:a16="http://schemas.microsoft.com/office/drawing/2014/main" val="4162914900"/>
                  </a:ext>
                </a:extLst>
              </a:tr>
              <a:tr h="592111">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altLang="ko-KR" sz="2400" b="1" kern="1200" dirty="0">
                          <a:solidFill>
                            <a:schemeClr val="bg1"/>
                          </a:solidFill>
                          <a:latin typeface="Arial Nova" panose="020B0504020202020204" pitchFamily="34" charset="0"/>
                          <a:ea typeface="+mn-ea"/>
                          <a:cs typeface="+mn-cs"/>
                        </a:rPr>
                        <a:t>Proposition</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marL="0" marR="0" lvl="0" indent="0" algn="ctr" defTabSz="1219018" rtl="0" eaLnBrk="1" fontAlgn="auto" latinLnBrk="0" hangingPunct="1">
                        <a:lnSpc>
                          <a:spcPct val="100000"/>
                        </a:lnSpc>
                        <a:spcBef>
                          <a:spcPts val="0"/>
                        </a:spcBef>
                        <a:spcAft>
                          <a:spcPts val="0"/>
                        </a:spcAft>
                        <a:buClrTx/>
                        <a:buSzTx/>
                        <a:buFontTx/>
                        <a:buNone/>
                        <a:tabLst/>
                        <a:defRPr/>
                      </a:pPr>
                      <a:r>
                        <a:rPr lang="en-US" sz="2400" b="1" kern="1200" dirty="0">
                          <a:solidFill>
                            <a:schemeClr val="bg1"/>
                          </a:solidFill>
                          <a:latin typeface="Arial Nova" panose="020B0504020202020204" pitchFamily="34" charset="0"/>
                          <a:ea typeface="+mn-ea"/>
                          <a:cs typeface="+mn-cs"/>
                        </a:rPr>
                        <a:t>Basic</a:t>
                      </a:r>
                      <a:endParaRPr lang="en-IN" sz="24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Enterprise</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tc>
                  <a:txBody>
                    <a:bodyPr/>
                    <a:lstStyle/>
                    <a:p>
                      <a:pPr algn="ctr"/>
                      <a:r>
                        <a:rPr lang="en-IN" sz="2400" b="1" kern="1200" dirty="0">
                          <a:solidFill>
                            <a:schemeClr val="bg1"/>
                          </a:solidFill>
                          <a:latin typeface="Arial Nova" panose="020B0504020202020204" pitchFamily="34" charset="0"/>
                          <a:ea typeface="+mn-ea"/>
                          <a:cs typeface="+mn-cs"/>
                        </a:rPr>
                        <a:t>Industrial</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lumMod val="10000"/>
                      </a:schemeClr>
                    </a:solidFill>
                  </a:tcPr>
                </a:tc>
                <a:extLst>
                  <a:ext uri="{0D108BD9-81ED-4DB2-BD59-A6C34878D82A}">
                    <a16:rowId xmlns:a16="http://schemas.microsoft.com/office/drawing/2014/main" val="2990153356"/>
                  </a:ext>
                </a:extLst>
              </a:tr>
              <a:tr h="592111">
                <a:tc rowSpan="6">
                  <a:txBody>
                    <a:bodyPr/>
                    <a:lstStyle/>
                    <a:p>
                      <a:pPr algn="ctr"/>
                      <a:r>
                        <a:rPr lang="en-IN" sz="2400" b="1" kern="1200" dirty="0">
                          <a:solidFill>
                            <a:schemeClr val="bg1"/>
                          </a:solidFill>
                          <a:latin typeface="Arial Nova" panose="020B0504020202020204" pitchFamily="34" charset="0"/>
                          <a:ea typeface="+mn-ea"/>
                          <a:cs typeface="+mn-cs"/>
                        </a:rPr>
                        <a:t>Feature</a:t>
                      </a:r>
                      <a:endParaRPr lang="en-IN" sz="2000" b="1" kern="1200" dirty="0">
                        <a:solidFill>
                          <a:schemeClr val="bg1"/>
                        </a:solidFill>
                        <a:latin typeface="Arial Nova" panose="020B0504020202020204" pitchFamily="34" charset="0"/>
                        <a:ea typeface="+mn-ea"/>
                        <a:cs typeface="+mn-cs"/>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10000"/>
                      </a:schemeClr>
                    </a:solidFill>
                  </a:tcPr>
                </a:tc>
                <a:tc rowSpan="6">
                  <a:txBody>
                    <a:bodyPr/>
                    <a:lstStyle/>
                    <a:p>
                      <a:pPr algn="ctr"/>
                      <a:r>
                        <a:rPr lang="en-IN"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Guest Access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63841538"/>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AD Integration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AD Integration / 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944643773"/>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BYOD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ysClr val="windowText" lastClr="000000"/>
                          </a:solidFill>
                          <a:latin typeface="Arial Nova" panose="020B0504020202020204" pitchFamily="34" charset="0"/>
                          <a:ea typeface="+mn-ea"/>
                          <a:cs typeface="+mn-cs"/>
                        </a:rPr>
                        <a:t>Policy Enforcement / 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55927067"/>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Policy Enforcement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451774682"/>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Custom Web Pages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800" b="1" kern="1200" dirty="0">
                          <a:solidFill>
                            <a:sysClr val="windowText" lastClr="000000"/>
                          </a:solidFill>
                          <a:latin typeface="Arial Nova" panose="020B0504020202020204" pitchFamily="34" charset="0"/>
                          <a:ea typeface="+mn-ea"/>
                          <a:cs typeface="+mn-cs"/>
                        </a:rPr>
                        <a:t>Outdoor APs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10896375"/>
                  </a:ext>
                </a:extLst>
              </a:tr>
              <a:tr h="592111">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vMerge="1">
                  <a:txBody>
                    <a:bodyPr/>
                    <a:lstStyle/>
                    <a:p>
                      <a:pPr algn="ctr"/>
                      <a:endParaRPr lang="en-IN" sz="1400" b="1" kern="1200" dirty="0">
                        <a:solidFill>
                          <a:schemeClr val="tx2"/>
                        </a:solidFill>
                        <a:latin typeface="Arial Nova" panose="020B0504020202020204" pitchFamily="34" charset="0"/>
                        <a:ea typeface="+mn-ea"/>
                        <a:cs typeface="+mn-cs"/>
                      </a:endParaRPr>
                    </a:p>
                  </a:txBody>
                  <a:tcPr anchor="ctr"/>
                </a:tc>
                <a:tc>
                  <a:txBody>
                    <a:bodyPr/>
                    <a:lstStyle/>
                    <a:p>
                      <a:pPr marL="0" algn="l" defTabSz="914400" rtl="0" eaLnBrk="1" fontAlgn="b" latinLnBrk="0" hangingPunct="1"/>
                      <a:r>
                        <a:rPr lang="en-US" sz="1800" b="1" kern="1200" dirty="0">
                          <a:solidFill>
                            <a:sysClr val="windowText" lastClr="000000"/>
                          </a:solidFill>
                          <a:latin typeface="Arial Nova" panose="020B0504020202020204" pitchFamily="34" charset="0"/>
                          <a:ea typeface="+mn-ea"/>
                          <a:cs typeface="+mn-cs"/>
                        </a:rPr>
                        <a:t>Advance Security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tc>
                  <a:txBody>
                    <a:bodyPr/>
                    <a:lstStyle/>
                    <a:p>
                      <a:pPr algn="l" fontAlgn="b"/>
                      <a:r>
                        <a:rPr lang="en-US" sz="1800" b="1" kern="1200" dirty="0">
                          <a:solidFill>
                            <a:sysClr val="windowText" lastClr="000000"/>
                          </a:solidFill>
                          <a:latin typeface="Arial Nova" panose="020B0504020202020204" pitchFamily="34" charset="0"/>
                          <a:ea typeface="+mn-ea"/>
                          <a:cs typeface="+mn-cs"/>
                        </a:rPr>
                        <a:t>Location Based Services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3558915340"/>
                  </a:ext>
                </a:extLst>
              </a:tr>
            </a:tbl>
          </a:graphicData>
        </a:graphic>
      </p:graphicFrame>
    </p:spTree>
    <p:extLst>
      <p:ext uri="{BB962C8B-B14F-4D97-AF65-F5344CB8AC3E}">
        <p14:creationId xmlns:p14="http://schemas.microsoft.com/office/powerpoint/2010/main" val="317425560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2153" y="106140"/>
            <a:ext cx="3460220" cy="584765"/>
          </a:xfrm>
          <a:prstGeom prst="rect">
            <a:avLst/>
          </a:prstGeom>
        </p:spPr>
        <p:txBody>
          <a:bodyPr vert="horz" wrap="square" lIns="0" tIns="60953" rIns="121904" bIns="60953" rtlCol="0" anchor="ctr">
            <a:spAutoFit/>
          </a:bodyPr>
          <a:lstStyle/>
          <a:p>
            <a:pPr defTabSz="1219018">
              <a:spcBef>
                <a:spcPct val="0"/>
              </a:spcBef>
            </a:pPr>
            <a:r>
              <a:rPr lang="en-US" sz="3000" b="1" cap="all" dirty="0">
                <a:solidFill>
                  <a:schemeClr val="bg1"/>
                </a:solidFill>
                <a:latin typeface="Arial Nova" panose="020B0504020202020204" pitchFamily="34" charset="0"/>
                <a:ea typeface="+mj-ea"/>
                <a:cs typeface="+mj-cs"/>
              </a:rPr>
              <a:t>SCOPE OF WORK</a:t>
            </a:r>
          </a:p>
        </p:txBody>
      </p:sp>
      <p:sp>
        <p:nvSpPr>
          <p:cNvPr id="2" name="Rectangle: Rounded Corners 1">
            <a:extLst>
              <a:ext uri="{FF2B5EF4-FFF2-40B4-BE49-F238E27FC236}">
                <a16:creationId xmlns:a16="http://schemas.microsoft.com/office/drawing/2014/main" id="{EEDC51A4-5623-4B82-B27B-707200774B9E}"/>
              </a:ext>
            </a:extLst>
          </p:cNvPr>
          <p:cNvSpPr/>
          <p:nvPr/>
        </p:nvSpPr>
        <p:spPr>
          <a:xfrm>
            <a:off x="9353862" y="824459"/>
            <a:ext cx="2295984" cy="563501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Segoe UI" panose="020B0502040204020203" pitchFamily="34" charset="0"/>
                <a:cs typeface="Segoe UI" panose="020B0502040204020203" pitchFamily="34" charset="0"/>
              </a:rPr>
              <a:t>24 x 7 Proactive Network Monitoring and Management</a:t>
            </a:r>
          </a:p>
        </p:txBody>
      </p:sp>
      <p:graphicFrame>
        <p:nvGraphicFramePr>
          <p:cNvPr id="6" name="Diagram 5">
            <a:extLst>
              <a:ext uri="{FF2B5EF4-FFF2-40B4-BE49-F238E27FC236}">
                <a16:creationId xmlns:a16="http://schemas.microsoft.com/office/drawing/2014/main" id="{755B2555-571E-BF0B-FB16-6ACD632E3165}"/>
              </a:ext>
            </a:extLst>
          </p:cNvPr>
          <p:cNvGraphicFramePr/>
          <p:nvPr/>
        </p:nvGraphicFramePr>
        <p:xfrm>
          <a:off x="542153" y="824459"/>
          <a:ext cx="8676797" cy="5635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5731388"/>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267079" y="126700"/>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a:t>Sify’s Managed WiFi Platforms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a:extLst>
              <a:ext uri="{FF2B5EF4-FFF2-40B4-BE49-F238E27FC236}">
                <a16:creationId xmlns:a16="http://schemas.microsoft.com/office/drawing/2014/main" id="{B5B2722D-3F33-3AB7-5763-751558C49A11}"/>
              </a:ext>
            </a:extLst>
          </p:cNvPr>
          <p:cNvGraphicFramePr/>
          <p:nvPr/>
        </p:nvGraphicFramePr>
        <p:xfrm>
          <a:off x="964367" y="1439055"/>
          <a:ext cx="10263265" cy="47368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529224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Architecture</a:t>
            </a:r>
            <a:endParaRPr lang="en-IN" sz="3000" dirty="0"/>
          </a:p>
        </p:txBody>
      </p:sp>
      <p:pic>
        <p:nvPicPr>
          <p:cNvPr id="5" name="Picture 4">
            <a:extLst>
              <a:ext uri="{FF2B5EF4-FFF2-40B4-BE49-F238E27FC236}">
                <a16:creationId xmlns:a16="http://schemas.microsoft.com/office/drawing/2014/main" id="{7CB5A168-6078-52D5-4573-8F6175AED711}"/>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Lst>
          </a:blip>
          <a:stretch>
            <a:fillRect/>
          </a:stretch>
        </p:blipFill>
        <p:spPr>
          <a:xfrm>
            <a:off x="7462838" y="1559756"/>
            <a:ext cx="4112926" cy="4031572"/>
          </a:xfrm>
          <a:prstGeom prst="rect">
            <a:avLst/>
          </a:prstGeom>
        </p:spPr>
      </p:pic>
      <p:sp>
        <p:nvSpPr>
          <p:cNvPr id="8" name="TextBox 7">
            <a:extLst>
              <a:ext uri="{FF2B5EF4-FFF2-40B4-BE49-F238E27FC236}">
                <a16:creationId xmlns:a16="http://schemas.microsoft.com/office/drawing/2014/main" id="{E4233D74-982F-BC53-C200-DB062A6A0454}"/>
              </a:ext>
            </a:extLst>
          </p:cNvPr>
          <p:cNvSpPr txBox="1"/>
          <p:nvPr/>
        </p:nvSpPr>
        <p:spPr>
          <a:xfrm>
            <a:off x="3041755" y="6030819"/>
            <a:ext cx="6108490" cy="369332"/>
          </a:xfrm>
          <a:prstGeom prst="rect">
            <a:avLst/>
          </a:prstGeom>
          <a:noFill/>
        </p:spPr>
        <p:txBody>
          <a:bodyPr wrap="square">
            <a:spAutoFit/>
          </a:bodyPr>
          <a:lstStyle/>
          <a:p>
            <a:pPr marL="228600" algn="ctr">
              <a:spcAft>
                <a:spcPts val="1000"/>
              </a:spcAft>
            </a:pPr>
            <a:r>
              <a:rPr lang="en-US" sz="1800" dirty="0">
                <a:solidFill>
                  <a:schemeClr val="bg1"/>
                </a:solidFill>
                <a:effectLst/>
                <a:latin typeface="Segoe UI" panose="020B0502040204020203" pitchFamily="34" charset="0"/>
                <a:ea typeface="Calibri" panose="020F0502020204030204" pitchFamily="34" charset="0"/>
              </a:rPr>
              <a:t>Managed Wireless Services </a:t>
            </a:r>
            <a:r>
              <a:rPr lang="en-US" dirty="0">
                <a:solidFill>
                  <a:schemeClr val="bg1"/>
                </a:solidFill>
                <a:latin typeface="Segoe UI" panose="020B0502040204020203" pitchFamily="34" charset="0"/>
                <a:ea typeface="Calibri" panose="020F0502020204030204" pitchFamily="34" charset="0"/>
              </a:rPr>
              <a:t>A</a:t>
            </a:r>
            <a:r>
              <a:rPr lang="en-US" sz="1800" dirty="0">
                <a:solidFill>
                  <a:schemeClr val="bg1"/>
                </a:solidFill>
                <a:effectLst/>
                <a:latin typeface="Segoe UI" panose="020B0502040204020203" pitchFamily="34" charset="0"/>
                <a:ea typeface="Calibri" panose="020F0502020204030204" pitchFamily="34" charset="0"/>
              </a:rPr>
              <a:t>rchitecture</a:t>
            </a:r>
            <a:endParaRPr lang="en-IN" sz="1800" dirty="0">
              <a:solidFill>
                <a:schemeClr val="bg1"/>
              </a:solidFill>
              <a:effectLst/>
              <a:latin typeface="Segoe UI" panose="020B0502040204020203" pitchFamily="34" charset="0"/>
              <a:ea typeface="Calibri" panose="020F0502020204030204" pitchFamily="34" charset="0"/>
            </a:endParaRPr>
          </a:p>
        </p:txBody>
      </p:sp>
      <p:pic>
        <p:nvPicPr>
          <p:cNvPr id="9" name="Picture 8">
            <a:extLst>
              <a:ext uri="{FF2B5EF4-FFF2-40B4-BE49-F238E27FC236}">
                <a16:creationId xmlns:a16="http://schemas.microsoft.com/office/drawing/2014/main" id="{35464CDA-8F0B-F6D6-B736-7B0C82CCD558}"/>
              </a:ext>
            </a:extLst>
          </p:cNvPr>
          <p:cNvPicPr>
            <a:picLocks noChangeAspect="1"/>
          </p:cNvPicPr>
          <p:nvPr/>
        </p:nvPicPr>
        <p:blipFill>
          <a:blip r:embed="rId4"/>
          <a:stretch>
            <a:fillRect/>
          </a:stretch>
        </p:blipFill>
        <p:spPr>
          <a:xfrm>
            <a:off x="488156" y="1559756"/>
            <a:ext cx="6796538" cy="4031572"/>
          </a:xfrm>
          <a:prstGeom prst="rect">
            <a:avLst/>
          </a:prstGeom>
        </p:spPr>
      </p:pic>
    </p:spTree>
    <p:extLst>
      <p:ext uri="{BB962C8B-B14F-4D97-AF65-F5344CB8AC3E}">
        <p14:creationId xmlns:p14="http://schemas.microsoft.com/office/powerpoint/2010/main" val="167742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US" sz="3000" dirty="0"/>
              <a:t>Meraki Solution Components</a:t>
            </a:r>
            <a:endParaRPr lang="en-IN" sz="3000" dirty="0"/>
          </a:p>
        </p:txBody>
      </p:sp>
      <p:pic>
        <p:nvPicPr>
          <p:cNvPr id="3" name="Picture 2">
            <a:extLst>
              <a:ext uri="{FF2B5EF4-FFF2-40B4-BE49-F238E27FC236}">
                <a16:creationId xmlns:a16="http://schemas.microsoft.com/office/drawing/2014/main" id="{582ED277-B31E-6EE6-5CFE-802611243D33}"/>
              </a:ext>
            </a:extLst>
          </p:cNvPr>
          <p:cNvPicPr>
            <a:picLocks noChangeAspect="1"/>
          </p:cNvPicPr>
          <p:nvPr/>
        </p:nvPicPr>
        <p:blipFill>
          <a:blip r:embed="rId2"/>
          <a:stretch>
            <a:fillRect/>
          </a:stretch>
        </p:blipFill>
        <p:spPr>
          <a:xfrm>
            <a:off x="964632" y="1136686"/>
            <a:ext cx="10262735" cy="5362279"/>
          </a:xfrm>
          <a:prstGeom prst="rect">
            <a:avLst/>
          </a:prstGeom>
          <a:noFill/>
        </p:spPr>
      </p:pic>
    </p:spTree>
    <p:extLst>
      <p:ext uri="{BB962C8B-B14F-4D97-AF65-F5344CB8AC3E}">
        <p14:creationId xmlns:p14="http://schemas.microsoft.com/office/powerpoint/2010/main" val="1969067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900" y="193440"/>
            <a:ext cx="11328200" cy="461655"/>
          </a:xfrm>
        </p:spPr>
        <p:txBody>
          <a:bodyPr vert="horz" wrap="square" lIns="0" tIns="60953" rIns="121904" bIns="60953" rtlCol="0" anchor="ctr">
            <a:spAutoFit/>
          </a:bodyPr>
          <a:lstStyle/>
          <a:p>
            <a:r>
              <a:rPr lang="en-US" sz="3000" dirty="0"/>
              <a:t>Meraki Ecosystem</a:t>
            </a:r>
            <a:endParaRPr lang="en-IN" sz="3000" dirty="0"/>
          </a:p>
        </p:txBody>
      </p:sp>
      <p:graphicFrame>
        <p:nvGraphicFramePr>
          <p:cNvPr id="3" name="Diagram 2">
            <a:extLst>
              <a:ext uri="{FF2B5EF4-FFF2-40B4-BE49-F238E27FC236}">
                <a16:creationId xmlns:a16="http://schemas.microsoft.com/office/drawing/2014/main" id="{2E383860-4958-CCDE-364A-2E810C64EE31}"/>
              </a:ext>
            </a:extLst>
          </p:cNvPr>
          <p:cNvGraphicFramePr/>
          <p:nvPr>
            <p:extLst>
              <p:ext uri="{D42A27DB-BD31-4B8C-83A1-F6EECF244321}">
                <p14:modId xmlns:p14="http://schemas.microsoft.com/office/powerpoint/2010/main" val="1550907252"/>
              </p:ext>
            </p:extLst>
          </p:nvPr>
        </p:nvGraphicFramePr>
        <p:xfrm>
          <a:off x="809469" y="1274168"/>
          <a:ext cx="4961745" cy="4880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a:extLst>
              <a:ext uri="{FF2B5EF4-FFF2-40B4-BE49-F238E27FC236}">
                <a16:creationId xmlns:a16="http://schemas.microsoft.com/office/drawing/2014/main" id="{0B2FB429-9D07-5CBA-EC02-1AC5E05122F9}"/>
              </a:ext>
            </a:extLst>
          </p:cNvPr>
          <p:cNvGraphicFramePr/>
          <p:nvPr>
            <p:extLst>
              <p:ext uri="{D42A27DB-BD31-4B8C-83A1-F6EECF244321}">
                <p14:modId xmlns:p14="http://schemas.microsoft.com/office/powerpoint/2010/main" val="3624470373"/>
              </p:ext>
            </p:extLst>
          </p:nvPr>
        </p:nvGraphicFramePr>
        <p:xfrm>
          <a:off x="6690611" y="1274168"/>
          <a:ext cx="4761876" cy="491101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Rectangle: Rounded Corners 4">
            <a:extLst>
              <a:ext uri="{FF2B5EF4-FFF2-40B4-BE49-F238E27FC236}">
                <a16:creationId xmlns:a16="http://schemas.microsoft.com/office/drawing/2014/main" id="{FCD43657-F3C5-39F9-FAE8-B70BBDE1E26C}"/>
              </a:ext>
            </a:extLst>
          </p:cNvPr>
          <p:cNvSpPr/>
          <p:nvPr/>
        </p:nvSpPr>
        <p:spPr>
          <a:xfrm>
            <a:off x="359764" y="870301"/>
            <a:ext cx="5861154" cy="5718748"/>
          </a:xfrm>
          <a:prstGeom prst="roundRect">
            <a:avLst/>
          </a:prstGeom>
          <a:noFill/>
          <a:ln>
            <a:solidFill>
              <a:schemeClr val="accent4">
                <a:lumMod val="60000"/>
                <a:lumOff val="40000"/>
              </a:schemeClr>
            </a:solidFill>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5">
            <a:extLst>
              <a:ext uri="{FF2B5EF4-FFF2-40B4-BE49-F238E27FC236}">
                <a16:creationId xmlns:a16="http://schemas.microsoft.com/office/drawing/2014/main" id="{AB1A674B-B482-41DF-CFFF-B83A04AC48FF}"/>
              </a:ext>
            </a:extLst>
          </p:cNvPr>
          <p:cNvSpPr/>
          <p:nvPr/>
        </p:nvSpPr>
        <p:spPr>
          <a:xfrm>
            <a:off x="2121108" y="6285355"/>
            <a:ext cx="2338466" cy="4272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Sify Managed</a:t>
            </a:r>
            <a:endParaRPr lang="en-IN" dirty="0"/>
          </a:p>
        </p:txBody>
      </p:sp>
    </p:spTree>
    <p:extLst>
      <p:ext uri="{BB962C8B-B14F-4D97-AF65-F5344CB8AC3E}">
        <p14:creationId xmlns:p14="http://schemas.microsoft.com/office/powerpoint/2010/main" val="933635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60953" rIns="121904" bIns="60953" rtlCol="0" anchor="ctr">
            <a:spAutoFit/>
          </a:bodyPr>
          <a:lstStyle/>
          <a:p>
            <a:r>
              <a:rPr lang="en-IN" sz="3000" dirty="0"/>
              <a:t>Control everything, deploy everywhere</a:t>
            </a:r>
          </a:p>
        </p:txBody>
      </p:sp>
      <p:sp>
        <p:nvSpPr>
          <p:cNvPr id="3" name="Content Placeholder 2"/>
          <p:cNvSpPr>
            <a:spLocks noGrp="1"/>
          </p:cNvSpPr>
          <p:nvPr>
            <p:ph type="body" sz="quarter" idx="4294967295"/>
          </p:nvPr>
        </p:nvSpPr>
        <p:spPr>
          <a:xfrm>
            <a:off x="432000" y="1484902"/>
            <a:ext cx="5224463" cy="4645025"/>
          </a:xfrm>
          <a:solidFill>
            <a:schemeClr val="accent5">
              <a:lumMod val="50000"/>
            </a:schemeClr>
          </a:solidFill>
        </p:spPr>
        <p:txBody>
          <a:bodyPr anchor="ctr">
            <a:normAutofit/>
          </a:bodyPr>
          <a:lstStyle/>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Deploy Faster</a:t>
            </a:r>
            <a:r>
              <a:rPr lang="en-US" sz="2400" cap="none" dirty="0">
                <a:solidFill>
                  <a:schemeClr val="bg1"/>
                </a:solidFill>
                <a:cs typeface="Arial" panose="020B0604020202020204" pitchFamily="34" charset="0"/>
              </a:rPr>
              <a:t>: Meet The Network's Ever-changing Needs In Minutes</a:t>
            </a:r>
            <a:br>
              <a:rPr lang="en-US" sz="2400" cap="none" dirty="0">
                <a:solidFill>
                  <a:schemeClr val="bg1"/>
                </a:solidFill>
                <a:cs typeface="Arial" panose="020B0604020202020204" pitchFamily="34" charset="0"/>
              </a:rPr>
            </a:br>
            <a:endParaRPr lang="en-US" sz="2400" cap="none" dirty="0">
              <a:solidFill>
                <a:schemeClr val="bg1"/>
              </a:solidFill>
              <a:cs typeface="Arial" panose="020B0604020202020204" pitchFamily="34" charset="0"/>
            </a:endParaRPr>
          </a:p>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Manage Everywhere</a:t>
            </a:r>
            <a:r>
              <a:rPr lang="en-US" sz="2400" cap="none" dirty="0">
                <a:solidFill>
                  <a:schemeClr val="bg1"/>
                </a:solidFill>
                <a:cs typeface="Arial" panose="020B0604020202020204" pitchFamily="34" charset="0"/>
              </a:rPr>
              <a:t>: Run Operations Easily From One Dashboard On Any Device</a:t>
            </a:r>
            <a:br>
              <a:rPr lang="en-US" sz="2400" cap="none" dirty="0">
                <a:solidFill>
                  <a:schemeClr val="bg1"/>
                </a:solidFill>
                <a:cs typeface="Arial" panose="020B0604020202020204" pitchFamily="34" charset="0"/>
              </a:rPr>
            </a:br>
            <a:endParaRPr lang="en-US" sz="2400" cap="none" dirty="0">
              <a:solidFill>
                <a:schemeClr val="bg1"/>
              </a:solidFill>
              <a:cs typeface="Arial" panose="020B0604020202020204" pitchFamily="34" charset="0"/>
            </a:endParaRPr>
          </a:p>
          <a:p>
            <a:pPr marL="342900" indent="-342900" algn="l">
              <a:buFont typeface="Arial" panose="020B0604020202020204" pitchFamily="34" charset="0"/>
              <a:buChar char="•"/>
            </a:pPr>
            <a:r>
              <a:rPr lang="en-US" sz="2400" b="1" cap="none" dirty="0">
                <a:solidFill>
                  <a:schemeClr val="bg1"/>
                </a:solidFill>
                <a:cs typeface="Arial" panose="020B0604020202020204" pitchFamily="34" charset="0"/>
              </a:rPr>
              <a:t>Scale Reliably</a:t>
            </a:r>
            <a:r>
              <a:rPr lang="en-US" sz="2400" cap="none" dirty="0">
                <a:solidFill>
                  <a:schemeClr val="bg1"/>
                </a:solidFill>
                <a:cs typeface="Arial" panose="020B0604020202020204" pitchFamily="34" charset="0"/>
              </a:rPr>
              <a:t>: Grow The Business With A Solid Ecosystem Of Apps And Technology Partners</a:t>
            </a:r>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6096000" y="1484902"/>
            <a:ext cx="5472760" cy="4644695"/>
          </a:xfrm>
          <a:prstGeom prst="rect">
            <a:avLst/>
          </a:prstGeom>
        </p:spPr>
      </p:pic>
    </p:spTree>
    <p:extLst>
      <p:ext uri="{BB962C8B-B14F-4D97-AF65-F5344CB8AC3E}">
        <p14:creationId xmlns:p14="http://schemas.microsoft.com/office/powerpoint/2010/main" val="4017179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6D546C-53CA-B244-0085-25D3DF42B450}"/>
              </a:ext>
            </a:extLst>
          </p:cNvPr>
          <p:cNvSpPr>
            <a:spLocks noGrp="1"/>
          </p:cNvSpPr>
          <p:nvPr>
            <p:ph type="body" sz="quarter" idx="11"/>
          </p:nvPr>
        </p:nvSpPr>
        <p:spPr/>
        <p:txBody>
          <a:bodyPr/>
          <a:lstStyle/>
          <a:p>
            <a:r>
              <a:rPr lang="en-IN" dirty="0"/>
              <a:t>Sify’s Managed NAC Services</a:t>
            </a:r>
          </a:p>
        </p:txBody>
      </p:sp>
    </p:spTree>
    <p:extLst>
      <p:ext uri="{BB962C8B-B14F-4D97-AF65-F5344CB8AC3E}">
        <p14:creationId xmlns:p14="http://schemas.microsoft.com/office/powerpoint/2010/main" val="1321515070"/>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387540-6EF1-6FA3-9D81-5028A480A2BF}"/>
              </a:ext>
            </a:extLst>
          </p:cNvPr>
          <p:cNvSpPr>
            <a:spLocks noGrp="1"/>
          </p:cNvSpPr>
          <p:nvPr>
            <p:ph type="title"/>
          </p:nvPr>
        </p:nvSpPr>
        <p:spPr/>
        <p:txBody>
          <a:bodyPr/>
          <a:lstStyle/>
          <a:p>
            <a:r>
              <a:rPr lang="en-US" dirty="0"/>
              <a:t>Managed Cisco ISE Based NAC Services</a:t>
            </a:r>
            <a:endParaRPr lang="en-IN" dirty="0"/>
          </a:p>
        </p:txBody>
      </p:sp>
      <p:sp>
        <p:nvSpPr>
          <p:cNvPr id="7" name="TextBox 6">
            <a:extLst>
              <a:ext uri="{FF2B5EF4-FFF2-40B4-BE49-F238E27FC236}">
                <a16:creationId xmlns:a16="http://schemas.microsoft.com/office/drawing/2014/main" id="{AAF2B5C4-AABD-9A1F-A220-EF5107AF77D1}"/>
              </a:ext>
            </a:extLst>
          </p:cNvPr>
          <p:cNvSpPr txBox="1"/>
          <p:nvPr/>
        </p:nvSpPr>
        <p:spPr>
          <a:xfrm>
            <a:off x="432000" y="1340015"/>
            <a:ext cx="5983790" cy="1323439"/>
          </a:xfrm>
          <a:prstGeom prst="rect">
            <a:avLst/>
          </a:prstGeom>
          <a:noFill/>
        </p:spPr>
        <p:txBody>
          <a:bodyPr wrap="square">
            <a:spAutoFit/>
          </a:bodyPr>
          <a:lstStyle/>
          <a:p>
            <a:pPr algn="just"/>
            <a:r>
              <a:rPr lang="en-US" sz="2000" dirty="0">
                <a:solidFill>
                  <a:schemeClr val="bg1"/>
                </a:solidFill>
                <a:latin typeface="Arial Nova" panose="020B0504020202020204" pitchFamily="34" charset="0"/>
              </a:rPr>
              <a:t>Cisco Identity Services Engine (ISE) is a robust and flexible Network Access Control (NAC) solution that provides centralized, policy-based network security, visibility, and control for enterprise environments. </a:t>
            </a:r>
            <a:endParaRPr lang="en-IN" sz="2000" dirty="0">
              <a:solidFill>
                <a:schemeClr val="bg1"/>
              </a:solidFill>
              <a:latin typeface="Arial Nova" panose="020B0504020202020204" pitchFamily="34" charset="0"/>
            </a:endParaRPr>
          </a:p>
        </p:txBody>
      </p:sp>
      <p:sp>
        <p:nvSpPr>
          <p:cNvPr id="9" name="TextBox 8">
            <a:extLst>
              <a:ext uri="{FF2B5EF4-FFF2-40B4-BE49-F238E27FC236}">
                <a16:creationId xmlns:a16="http://schemas.microsoft.com/office/drawing/2014/main" id="{2205F0BA-E718-B6FB-0170-F1E4254A572A}"/>
              </a:ext>
            </a:extLst>
          </p:cNvPr>
          <p:cNvSpPr txBox="1"/>
          <p:nvPr/>
        </p:nvSpPr>
        <p:spPr>
          <a:xfrm>
            <a:off x="432000" y="4781268"/>
            <a:ext cx="5983790" cy="1323439"/>
          </a:xfrm>
          <a:prstGeom prst="rect">
            <a:avLst/>
          </a:prstGeom>
          <a:noFill/>
        </p:spPr>
        <p:txBody>
          <a:bodyPr wrap="square">
            <a:spAutoFit/>
          </a:bodyPr>
          <a:lstStyle>
            <a:defPPr>
              <a:defRPr lang="en-US"/>
            </a:defPPr>
            <a:lvl1pPr>
              <a:defRPr sz="2400">
                <a:solidFill>
                  <a:schemeClr val="bg1"/>
                </a:solidFill>
                <a:latin typeface="Arial Nova" panose="020B0504020202020204" pitchFamily="34" charset="0"/>
              </a:defRPr>
            </a:lvl1pPr>
          </a:lstStyle>
          <a:p>
            <a:pPr algn="just"/>
            <a:r>
              <a:rPr lang="en-US" sz="2000" dirty="0"/>
              <a:t>By integrating with Cisco’s broader security ecosystem, it also enhances threat detection and incident response, providing a comprehensive approach to network security.</a:t>
            </a:r>
            <a:endParaRPr lang="en-IN" sz="2000" dirty="0"/>
          </a:p>
        </p:txBody>
      </p:sp>
      <p:pic>
        <p:nvPicPr>
          <p:cNvPr id="11" name="Picture 10" descr="A blue circle with black lines in it&#10;&#10;Description automatically generated">
            <a:extLst>
              <a:ext uri="{FF2B5EF4-FFF2-40B4-BE49-F238E27FC236}">
                <a16:creationId xmlns:a16="http://schemas.microsoft.com/office/drawing/2014/main" id="{CFFBF48C-1DC2-A666-D9EC-B53C68C46F0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182587" y="1880524"/>
            <a:ext cx="3577413" cy="3683672"/>
          </a:xfrm>
          <a:prstGeom prst="rect">
            <a:avLst/>
          </a:prstGeom>
        </p:spPr>
      </p:pic>
      <p:sp>
        <p:nvSpPr>
          <p:cNvPr id="15" name="TextBox 14">
            <a:extLst>
              <a:ext uri="{FF2B5EF4-FFF2-40B4-BE49-F238E27FC236}">
                <a16:creationId xmlns:a16="http://schemas.microsoft.com/office/drawing/2014/main" id="{2E28E057-8038-08A4-7622-7D55C823D41A}"/>
              </a:ext>
            </a:extLst>
          </p:cNvPr>
          <p:cNvSpPr txBox="1"/>
          <p:nvPr/>
        </p:nvSpPr>
        <p:spPr>
          <a:xfrm>
            <a:off x="432000" y="3060641"/>
            <a:ext cx="6108492" cy="1323439"/>
          </a:xfrm>
          <a:prstGeom prst="rect">
            <a:avLst/>
          </a:prstGeom>
          <a:noFill/>
        </p:spPr>
        <p:txBody>
          <a:bodyPr wrap="square">
            <a:spAutoFit/>
          </a:bodyPr>
          <a:lstStyle>
            <a:defPPr>
              <a:defRPr lang="en-US"/>
            </a:defPPr>
            <a:lvl1pPr algn="just">
              <a:defRPr sz="2000">
                <a:solidFill>
                  <a:schemeClr val="bg1"/>
                </a:solidFill>
                <a:latin typeface="Arial Nova" panose="020B0504020202020204" pitchFamily="34" charset="0"/>
              </a:defRPr>
            </a:lvl1pPr>
          </a:lstStyle>
          <a:p>
            <a:r>
              <a:rPr lang="en-US" dirty="0"/>
              <a:t>When viewed through the lens of a NAC service, Cisco ISE delivers comprehensive security features across three key areas: Control, Visibility, and AAA (Authentication, Authorization, and Accounting).</a:t>
            </a:r>
            <a:endParaRPr lang="en-IN" dirty="0"/>
          </a:p>
        </p:txBody>
      </p:sp>
    </p:spTree>
    <p:extLst>
      <p:ext uri="{BB962C8B-B14F-4D97-AF65-F5344CB8AC3E}">
        <p14:creationId xmlns:p14="http://schemas.microsoft.com/office/powerpoint/2010/main" val="2352542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38">
            <a:extLst>
              <a:ext uri="{FF2B5EF4-FFF2-40B4-BE49-F238E27FC236}">
                <a16:creationId xmlns:a16="http://schemas.microsoft.com/office/drawing/2014/main" id="{458ED697-B632-B315-1613-301791014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6A43D8F1-E9C4-78F7-54BF-265E51F4DDA3}"/>
              </a:ext>
            </a:extLst>
          </p:cNvPr>
          <p:cNvSpPr txBox="1">
            <a:spLocks/>
          </p:cNvSpPr>
          <p:nvPr/>
        </p:nvSpPr>
        <p:spPr>
          <a:xfrm>
            <a:off x="378399" y="4220373"/>
            <a:ext cx="11579139" cy="1869246"/>
          </a:xfrm>
          <a:prstGeom prst="rect">
            <a:avLst/>
          </a:prstGeom>
        </p:spPr>
        <p:txBody>
          <a:bodyPr>
            <a:noAutofit/>
          </a:bodyPr>
          <a:lst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r>
              <a:rPr lang="en-US" sz="2800" b="0" spc="600" dirty="0">
                <a:solidFill>
                  <a:schemeClr val="tx1">
                    <a:lumMod val="50000"/>
                    <a:lumOff val="50000"/>
                  </a:schemeClr>
                </a:solidFill>
                <a:latin typeface="Arial Nova" panose="020B0504020202020204" pitchFamily="34" charset="0"/>
              </a:rPr>
              <a:t>MANAGED Network SERVICES  </a:t>
            </a:r>
          </a:p>
          <a:p>
            <a:r>
              <a:rPr lang="en-US" sz="5400" b="0" cap="none" dirty="0">
                <a:solidFill>
                  <a:srgbClr val="05ECF0"/>
                </a:solidFill>
                <a:latin typeface="Arial Nova" panose="020B0504020202020204" pitchFamily="34" charset="0"/>
              </a:rPr>
              <a:t>Sify EdgeConnect</a:t>
            </a:r>
          </a:p>
          <a:p>
            <a:r>
              <a:rPr lang="en-US" sz="2000" b="0" dirty="0">
                <a:solidFill>
                  <a:schemeClr val="bg1">
                    <a:lumMod val="75000"/>
                  </a:schemeClr>
                </a:solidFill>
                <a:latin typeface="Arial Nova" panose="020B0504020202020204" pitchFamily="34" charset="0"/>
              </a:rPr>
              <a:t>July 2023</a:t>
            </a:r>
          </a:p>
        </p:txBody>
      </p:sp>
    </p:spTree>
    <p:extLst>
      <p:ext uri="{BB962C8B-B14F-4D97-AF65-F5344CB8AC3E}">
        <p14:creationId xmlns:p14="http://schemas.microsoft.com/office/powerpoint/2010/main" val="139103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36B2E-F4D1-8ABB-90F0-28E12978B012}"/>
              </a:ext>
            </a:extLst>
          </p:cNvPr>
          <p:cNvSpPr>
            <a:spLocks noGrp="1"/>
          </p:cNvSpPr>
          <p:nvPr>
            <p:ph type="title"/>
          </p:nvPr>
        </p:nvSpPr>
        <p:spPr/>
        <p:txBody>
          <a:bodyPr/>
          <a:lstStyle/>
          <a:p>
            <a:r>
              <a:rPr lang="en-US" dirty="0"/>
              <a:t>Control</a:t>
            </a:r>
            <a:endParaRPr lang="en-IN" dirty="0"/>
          </a:p>
        </p:txBody>
      </p:sp>
      <p:sp>
        <p:nvSpPr>
          <p:cNvPr id="4" name="TextBox 3">
            <a:extLst>
              <a:ext uri="{FF2B5EF4-FFF2-40B4-BE49-F238E27FC236}">
                <a16:creationId xmlns:a16="http://schemas.microsoft.com/office/drawing/2014/main" id="{115C91AD-ABFC-F1DE-3088-00DF7BB5EE14}"/>
              </a:ext>
            </a:extLst>
          </p:cNvPr>
          <p:cNvSpPr txBox="1"/>
          <p:nvPr/>
        </p:nvSpPr>
        <p:spPr>
          <a:xfrm>
            <a:off x="431799" y="1150473"/>
            <a:ext cx="11328200" cy="923330"/>
          </a:xfrm>
          <a:prstGeom prst="rect">
            <a:avLst/>
          </a:prstGeom>
          <a:noFill/>
        </p:spPr>
        <p:txBody>
          <a:bodyPr wrap="square">
            <a:spAutoFit/>
          </a:bodyPr>
          <a:lstStyle>
            <a:defPPr>
              <a:defRPr lang="en-US"/>
            </a:defPPr>
            <a:lvl1pPr algn="just">
              <a:defRPr sz="2000">
                <a:solidFill>
                  <a:schemeClr val="bg1"/>
                </a:solidFill>
                <a:latin typeface="Arial Nova" panose="020B0504020202020204" pitchFamily="34" charset="0"/>
              </a:defRPr>
            </a:lvl1pPr>
          </a:lstStyle>
          <a:p>
            <a:r>
              <a:rPr lang="en-US" sz="1800" dirty="0"/>
              <a:t>Control refers to the ability to enforce security policies across the network for different types of devices, users, and traffic to ensure that only authenticated and authorized users, devices, or endpoints gain access to network resources, mitigating risks from unauthorized or compromised devices</a:t>
            </a:r>
          </a:p>
        </p:txBody>
      </p:sp>
      <p:graphicFrame>
        <p:nvGraphicFramePr>
          <p:cNvPr id="5" name="Diagram 4">
            <a:extLst>
              <a:ext uri="{FF2B5EF4-FFF2-40B4-BE49-F238E27FC236}">
                <a16:creationId xmlns:a16="http://schemas.microsoft.com/office/drawing/2014/main" id="{77899E9D-FCB9-4059-4CB5-2024CC7FB637}"/>
              </a:ext>
            </a:extLst>
          </p:cNvPr>
          <p:cNvGraphicFramePr/>
          <p:nvPr>
            <p:extLst>
              <p:ext uri="{D42A27DB-BD31-4B8C-83A1-F6EECF244321}">
                <p14:modId xmlns:p14="http://schemas.microsoft.com/office/powerpoint/2010/main" val="3712543298"/>
              </p:ext>
            </p:extLst>
          </p:nvPr>
        </p:nvGraphicFramePr>
        <p:xfrm>
          <a:off x="4876598" y="2653259"/>
          <a:ext cx="6883401" cy="362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Rounded Corners 13">
            <a:extLst>
              <a:ext uri="{FF2B5EF4-FFF2-40B4-BE49-F238E27FC236}">
                <a16:creationId xmlns:a16="http://schemas.microsoft.com/office/drawing/2014/main" id="{3537EC69-6BBE-617B-5BFF-FD84061AEEDB}"/>
              </a:ext>
            </a:extLst>
          </p:cNvPr>
          <p:cNvSpPr/>
          <p:nvPr/>
        </p:nvSpPr>
        <p:spPr>
          <a:xfrm>
            <a:off x="431800" y="2653259"/>
            <a:ext cx="4035270" cy="3627620"/>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Nova" panose="020B0504020202020204" pitchFamily="34" charset="0"/>
              </a:rPr>
              <a:t>Key Control Capabilities</a:t>
            </a:r>
            <a:endParaRPr lang="en-IN" sz="2400" dirty="0">
              <a:solidFill>
                <a:schemeClr val="tx1"/>
              </a:solidFill>
              <a:latin typeface="Arial Nova" panose="020B0504020202020204" pitchFamily="34" charset="0"/>
            </a:endParaRPr>
          </a:p>
        </p:txBody>
      </p:sp>
    </p:spTree>
    <p:extLst>
      <p:ext uri="{BB962C8B-B14F-4D97-AF65-F5344CB8AC3E}">
        <p14:creationId xmlns:p14="http://schemas.microsoft.com/office/powerpoint/2010/main" val="279432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36B2E-F4D1-8ABB-90F0-28E12978B012}"/>
              </a:ext>
            </a:extLst>
          </p:cNvPr>
          <p:cNvSpPr>
            <a:spLocks noGrp="1"/>
          </p:cNvSpPr>
          <p:nvPr>
            <p:ph type="title"/>
          </p:nvPr>
        </p:nvSpPr>
        <p:spPr/>
        <p:txBody>
          <a:bodyPr/>
          <a:lstStyle/>
          <a:p>
            <a:r>
              <a:rPr lang="en-US" dirty="0"/>
              <a:t>Visibility</a:t>
            </a:r>
            <a:endParaRPr lang="en-IN" dirty="0"/>
          </a:p>
        </p:txBody>
      </p:sp>
      <p:sp>
        <p:nvSpPr>
          <p:cNvPr id="4" name="TextBox 3">
            <a:extLst>
              <a:ext uri="{FF2B5EF4-FFF2-40B4-BE49-F238E27FC236}">
                <a16:creationId xmlns:a16="http://schemas.microsoft.com/office/drawing/2014/main" id="{115C91AD-ABFC-F1DE-3088-00DF7BB5EE14}"/>
              </a:ext>
            </a:extLst>
          </p:cNvPr>
          <p:cNvSpPr txBox="1"/>
          <p:nvPr/>
        </p:nvSpPr>
        <p:spPr>
          <a:xfrm>
            <a:off x="431799" y="1150473"/>
            <a:ext cx="11328200" cy="923330"/>
          </a:xfrm>
          <a:prstGeom prst="rect">
            <a:avLst/>
          </a:prstGeom>
          <a:noFill/>
        </p:spPr>
        <p:txBody>
          <a:bodyPr wrap="square">
            <a:spAutoFit/>
          </a:bodyPr>
          <a:lstStyle>
            <a:defPPr>
              <a:defRPr lang="en-US"/>
            </a:defPPr>
            <a:lvl1pPr algn="just">
              <a:defRPr sz="2000">
                <a:solidFill>
                  <a:schemeClr val="bg1"/>
                </a:solidFill>
                <a:latin typeface="Arial Nova" panose="020B0504020202020204" pitchFamily="34" charset="0"/>
              </a:defRPr>
            </a:lvl1pPr>
          </a:lstStyle>
          <a:p>
            <a:r>
              <a:rPr lang="en-US" sz="1800" dirty="0"/>
              <a:t>Visibility is a core aspect of Sify NAC, enabling customers to gain deep insights into what and who is accessing the network, including endpoints, users, and application traffic. It provides an overarching view of network behavior, security threats, and compliance across an organization’s infrastructure.</a:t>
            </a:r>
          </a:p>
        </p:txBody>
      </p:sp>
      <p:graphicFrame>
        <p:nvGraphicFramePr>
          <p:cNvPr id="5" name="Diagram 4">
            <a:extLst>
              <a:ext uri="{FF2B5EF4-FFF2-40B4-BE49-F238E27FC236}">
                <a16:creationId xmlns:a16="http://schemas.microsoft.com/office/drawing/2014/main" id="{77899E9D-FCB9-4059-4CB5-2024CC7FB637}"/>
              </a:ext>
            </a:extLst>
          </p:cNvPr>
          <p:cNvGraphicFramePr/>
          <p:nvPr>
            <p:extLst>
              <p:ext uri="{D42A27DB-BD31-4B8C-83A1-F6EECF244321}">
                <p14:modId xmlns:p14="http://schemas.microsoft.com/office/powerpoint/2010/main" val="1221128824"/>
              </p:ext>
            </p:extLst>
          </p:nvPr>
        </p:nvGraphicFramePr>
        <p:xfrm>
          <a:off x="4876598" y="2653259"/>
          <a:ext cx="6883401" cy="362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ctangle: Rounded Corners 13">
            <a:extLst>
              <a:ext uri="{FF2B5EF4-FFF2-40B4-BE49-F238E27FC236}">
                <a16:creationId xmlns:a16="http://schemas.microsoft.com/office/drawing/2014/main" id="{3537EC69-6BBE-617B-5BFF-FD84061AEEDB}"/>
              </a:ext>
            </a:extLst>
          </p:cNvPr>
          <p:cNvSpPr/>
          <p:nvPr/>
        </p:nvSpPr>
        <p:spPr>
          <a:xfrm>
            <a:off x="431800" y="2653259"/>
            <a:ext cx="4035270" cy="3627620"/>
          </a:xfrm>
          <a:prstGeom prst="round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Nova" panose="020B0504020202020204" pitchFamily="34" charset="0"/>
              </a:rPr>
              <a:t>Key Visibility Capabilities</a:t>
            </a:r>
            <a:endParaRPr lang="en-IN" sz="2400" dirty="0">
              <a:solidFill>
                <a:schemeClr val="tx1"/>
              </a:solidFill>
              <a:latin typeface="Arial Nova" panose="020B0504020202020204" pitchFamily="34" charset="0"/>
            </a:endParaRPr>
          </a:p>
        </p:txBody>
      </p:sp>
    </p:spTree>
    <p:extLst>
      <p:ext uri="{BB962C8B-B14F-4D97-AF65-F5344CB8AC3E}">
        <p14:creationId xmlns:p14="http://schemas.microsoft.com/office/powerpoint/2010/main" val="1321785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6A322-2D0F-20D1-CD4F-32049E3A13D0}"/>
              </a:ext>
            </a:extLst>
          </p:cNvPr>
          <p:cNvSpPr>
            <a:spLocks noGrp="1"/>
          </p:cNvSpPr>
          <p:nvPr>
            <p:ph type="title"/>
          </p:nvPr>
        </p:nvSpPr>
        <p:spPr/>
        <p:txBody>
          <a:bodyPr/>
          <a:lstStyle/>
          <a:p>
            <a:r>
              <a:rPr lang="en-US" dirty="0"/>
              <a:t>Authentication, Authorization, and Accounting</a:t>
            </a:r>
            <a:endParaRPr lang="en-IN" dirty="0"/>
          </a:p>
        </p:txBody>
      </p:sp>
      <p:sp>
        <p:nvSpPr>
          <p:cNvPr id="4" name="TextBox 3">
            <a:extLst>
              <a:ext uri="{FF2B5EF4-FFF2-40B4-BE49-F238E27FC236}">
                <a16:creationId xmlns:a16="http://schemas.microsoft.com/office/drawing/2014/main" id="{913B7997-4388-EF6B-63FC-41FAAA334B2C}"/>
              </a:ext>
            </a:extLst>
          </p:cNvPr>
          <p:cNvSpPr txBox="1"/>
          <p:nvPr/>
        </p:nvSpPr>
        <p:spPr>
          <a:xfrm>
            <a:off x="432000" y="1079054"/>
            <a:ext cx="11328199" cy="923330"/>
          </a:xfrm>
          <a:prstGeom prst="rect">
            <a:avLst/>
          </a:prstGeom>
          <a:noFill/>
        </p:spPr>
        <p:txBody>
          <a:bodyPr wrap="square">
            <a:spAutoFit/>
          </a:bodyPr>
          <a:lstStyle>
            <a:defPPr>
              <a:defRPr lang="en-US"/>
            </a:defPPr>
            <a:lvl1pPr algn="just">
              <a:defRPr>
                <a:solidFill>
                  <a:schemeClr val="bg1"/>
                </a:solidFill>
                <a:latin typeface="Arial Nova" panose="020B0504020202020204" pitchFamily="34" charset="0"/>
              </a:defRPr>
            </a:lvl1pPr>
          </a:lstStyle>
          <a:p>
            <a:r>
              <a:rPr lang="en-US" dirty="0"/>
              <a:t>AAA forms the backbone of Sify NAC, providing the essential functions for ensuring that users and devices are authenticated, given appropriate access to resources (authorization), and their activity is monitored (accounting). This helps enforce strong security practices across the network.</a:t>
            </a:r>
          </a:p>
        </p:txBody>
      </p:sp>
      <p:graphicFrame>
        <p:nvGraphicFramePr>
          <p:cNvPr id="5" name="Diagram 4">
            <a:extLst>
              <a:ext uri="{FF2B5EF4-FFF2-40B4-BE49-F238E27FC236}">
                <a16:creationId xmlns:a16="http://schemas.microsoft.com/office/drawing/2014/main" id="{6204352F-5540-B837-2980-2C1D8964B29F}"/>
              </a:ext>
            </a:extLst>
          </p:cNvPr>
          <p:cNvGraphicFramePr/>
          <p:nvPr>
            <p:extLst>
              <p:ext uri="{D42A27DB-BD31-4B8C-83A1-F6EECF244321}">
                <p14:modId xmlns:p14="http://schemas.microsoft.com/office/powerpoint/2010/main" val="4127752899"/>
              </p:ext>
            </p:extLst>
          </p:nvPr>
        </p:nvGraphicFramePr>
        <p:xfrm>
          <a:off x="4876598" y="2653259"/>
          <a:ext cx="6883401" cy="3627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Rounded Corners 5">
            <a:extLst>
              <a:ext uri="{FF2B5EF4-FFF2-40B4-BE49-F238E27FC236}">
                <a16:creationId xmlns:a16="http://schemas.microsoft.com/office/drawing/2014/main" id="{760CF2C7-C062-CF87-CBC9-29C02176E835}"/>
              </a:ext>
            </a:extLst>
          </p:cNvPr>
          <p:cNvSpPr/>
          <p:nvPr/>
        </p:nvSpPr>
        <p:spPr>
          <a:xfrm>
            <a:off x="431800" y="2653259"/>
            <a:ext cx="4035270" cy="3627620"/>
          </a:xfrm>
          <a:prstGeom prst="round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Nova" panose="020B0504020202020204" pitchFamily="34" charset="0"/>
              </a:rPr>
              <a:t>Key AAA Capabilities</a:t>
            </a:r>
            <a:endParaRPr lang="en-IN" sz="2400" dirty="0">
              <a:solidFill>
                <a:schemeClr val="tx1"/>
              </a:solidFill>
              <a:latin typeface="Arial Nova" panose="020B0504020202020204" pitchFamily="34" charset="0"/>
            </a:endParaRPr>
          </a:p>
        </p:txBody>
      </p:sp>
    </p:spTree>
    <p:extLst>
      <p:ext uri="{BB962C8B-B14F-4D97-AF65-F5344CB8AC3E}">
        <p14:creationId xmlns:p14="http://schemas.microsoft.com/office/powerpoint/2010/main" val="1241748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5E75F-80F5-0E2D-50F1-541D572FBE94}"/>
              </a:ext>
            </a:extLst>
          </p:cNvPr>
          <p:cNvSpPr>
            <a:spLocks noGrp="1"/>
          </p:cNvSpPr>
          <p:nvPr>
            <p:ph type="title"/>
          </p:nvPr>
        </p:nvSpPr>
        <p:spPr/>
        <p:txBody>
          <a:bodyPr/>
          <a:lstStyle/>
          <a:p>
            <a:r>
              <a:rPr lang="en-US" dirty="0"/>
              <a:t>Integration with Broader Security Architecture</a:t>
            </a:r>
            <a:endParaRPr lang="en-IN" dirty="0"/>
          </a:p>
        </p:txBody>
      </p:sp>
      <p:sp>
        <p:nvSpPr>
          <p:cNvPr id="6" name="TextBox 5">
            <a:extLst>
              <a:ext uri="{FF2B5EF4-FFF2-40B4-BE49-F238E27FC236}">
                <a16:creationId xmlns:a16="http://schemas.microsoft.com/office/drawing/2014/main" id="{8E6C15C0-5B85-8913-E49B-3669200A274D}"/>
              </a:ext>
            </a:extLst>
          </p:cNvPr>
          <p:cNvSpPr txBox="1"/>
          <p:nvPr/>
        </p:nvSpPr>
        <p:spPr>
          <a:xfrm>
            <a:off x="431999" y="1236131"/>
            <a:ext cx="11328199" cy="646331"/>
          </a:xfrm>
          <a:prstGeom prst="rect">
            <a:avLst/>
          </a:prstGeom>
          <a:noFill/>
        </p:spPr>
        <p:txBody>
          <a:bodyPr wrap="square">
            <a:spAutoFit/>
          </a:bodyPr>
          <a:lstStyle>
            <a:defPPr>
              <a:defRPr lang="en-US"/>
            </a:defPPr>
            <a:lvl1pPr algn="just">
              <a:defRPr>
                <a:solidFill>
                  <a:schemeClr val="bg1"/>
                </a:solidFill>
                <a:latin typeface="Arial Nova" panose="020B0504020202020204" pitchFamily="34" charset="0"/>
              </a:defRPr>
            </a:lvl1pPr>
          </a:lstStyle>
          <a:p>
            <a:r>
              <a:rPr lang="en-US" dirty="0"/>
              <a:t>Cisco ISE is not a standalone solution; it integrates seamlessly with other components of Cisco’s security architecture to enhance network security and threat mitigation. Key integrations include:</a:t>
            </a:r>
            <a:endParaRPr lang="en-IN" dirty="0"/>
          </a:p>
        </p:txBody>
      </p:sp>
      <p:graphicFrame>
        <p:nvGraphicFramePr>
          <p:cNvPr id="11" name="Diagram 10">
            <a:extLst>
              <a:ext uri="{FF2B5EF4-FFF2-40B4-BE49-F238E27FC236}">
                <a16:creationId xmlns:a16="http://schemas.microsoft.com/office/drawing/2014/main" id="{3896C8AF-6EF5-AEE7-264D-5AB2D92FB354}"/>
              </a:ext>
            </a:extLst>
          </p:cNvPr>
          <p:cNvGraphicFramePr/>
          <p:nvPr>
            <p:extLst>
              <p:ext uri="{D42A27DB-BD31-4B8C-83A1-F6EECF244321}">
                <p14:modId xmlns:p14="http://schemas.microsoft.com/office/powerpoint/2010/main" val="2545992484"/>
              </p:ext>
            </p:extLst>
          </p:nvPr>
        </p:nvGraphicFramePr>
        <p:xfrm>
          <a:off x="431999" y="2390217"/>
          <a:ext cx="11328198" cy="3620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1771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6D546C-53CA-B244-0085-25D3DF42B450}"/>
              </a:ext>
            </a:extLst>
          </p:cNvPr>
          <p:cNvSpPr>
            <a:spLocks noGrp="1"/>
          </p:cNvSpPr>
          <p:nvPr>
            <p:ph type="body" sz="quarter" idx="11"/>
          </p:nvPr>
        </p:nvSpPr>
        <p:spPr/>
        <p:txBody>
          <a:bodyPr/>
          <a:lstStyle/>
          <a:p>
            <a:r>
              <a:rPr lang="en-IN" dirty="0"/>
              <a:t>Managed Wi-Fi Security Capabilities</a:t>
            </a:r>
          </a:p>
        </p:txBody>
      </p:sp>
    </p:spTree>
    <p:extLst>
      <p:ext uri="{BB962C8B-B14F-4D97-AF65-F5344CB8AC3E}">
        <p14:creationId xmlns:p14="http://schemas.microsoft.com/office/powerpoint/2010/main" val="4109421429"/>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(1/3)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866903038"/>
              </p:ext>
            </p:extLst>
          </p:nvPr>
        </p:nvGraphicFramePr>
        <p:xfrm>
          <a:off x="431800" y="1543986"/>
          <a:ext cx="11311880" cy="4769745"/>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377061">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17171">
                <a:tc>
                  <a:txBody>
                    <a:bodyPr/>
                    <a:lstStyle/>
                    <a:p>
                      <a:pPr algn="ctr" fontAlgn="t"/>
                      <a:r>
                        <a:rPr lang="en-IN" sz="1000" u="none" strike="noStrike" dirty="0">
                          <a:effectLst/>
                          <a:latin typeface="Arial Nova" panose="020B0504020202020204" pitchFamily="34" charset="0"/>
                        </a:rPr>
                        <a:t>1</a:t>
                      </a:r>
                      <a:endParaRPr lang="en-IN" sz="10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Rogue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unauthorized Wi-Fi appliance connected on the respective authorized Wi-Fi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An intruder connecting to such rogue AP can collect all network traffic to devise a hacking plan and subsequently launch attack to siphon off sensitive data or carry out DDoS etc.</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095290192"/>
                  </a:ext>
                </a:extLst>
              </a:tr>
              <a:tr h="717171">
                <a:tc>
                  <a:txBody>
                    <a:bodyPr/>
                    <a:lstStyle/>
                    <a:p>
                      <a:pPr algn="ctr" fontAlgn="t"/>
                      <a:r>
                        <a:rPr lang="en-IN" sz="1000" u="none" strike="noStrike">
                          <a:effectLst/>
                          <a:latin typeface="Arial Nova" panose="020B0504020202020204" pitchFamily="34" charset="0"/>
                        </a:rPr>
                        <a:t>2</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Mis-configured AP</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Improperly configured critical security parameters viz. authentication, encryption, unsecured management etc. on authorized APs</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Entire Wi-Fi network could be open and vulnerable to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33604957"/>
                  </a:ext>
                </a:extLst>
              </a:tr>
              <a:tr h="717171">
                <a:tc>
                  <a:txBody>
                    <a:bodyPr/>
                    <a:lstStyle/>
                    <a:p>
                      <a:pPr algn="ctr" fontAlgn="t"/>
                      <a:r>
                        <a:rPr lang="en-IN" sz="1000" u="none" strike="noStrike">
                          <a:effectLst/>
                          <a:latin typeface="Arial Nova" panose="020B0504020202020204" pitchFamily="34" charset="0"/>
                        </a:rPr>
                        <a:t>3</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Banned devices</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List of Wi-Fi appliances which tried connecting authorized Wi-Fi network with malicious intent in past</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Overwhelming of Wi-Fi network with authentication traffic as a precursor to divert attention before actual attack</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3196489080"/>
                  </a:ext>
                </a:extLst>
              </a:tr>
              <a:tr h="717171">
                <a:tc>
                  <a:txBody>
                    <a:bodyPr/>
                    <a:lstStyle/>
                    <a:p>
                      <a:pPr algn="ctr" fontAlgn="t"/>
                      <a:r>
                        <a:rPr lang="en-IN" sz="1000" u="none" strike="noStrike">
                          <a:effectLst/>
                          <a:latin typeface="Arial Nova" panose="020B0504020202020204" pitchFamily="34" charset="0"/>
                        </a:rPr>
                        <a:t>4</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Client mis-association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Wi-Fi enabled user devices connecting to unsecured open available Wi-Fi network which may be unsecured</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Open Wi-Fi network made available with malicious intention of intercepting unencrypted data between end user and Wi-Fi appliances for illegitimate usage.</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22897143"/>
                  </a:ext>
                </a:extLst>
              </a:tr>
              <a:tr h="717171">
                <a:tc>
                  <a:txBody>
                    <a:bodyPr/>
                    <a:lstStyle/>
                    <a:p>
                      <a:pPr algn="ctr" fontAlgn="t"/>
                      <a:r>
                        <a:rPr lang="en-IN" sz="1000" u="none" strike="noStrike">
                          <a:effectLst/>
                          <a:latin typeface="Arial Nova" panose="020B0504020202020204" pitchFamily="34" charset="0"/>
                        </a:rPr>
                        <a:t>5</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ICS/ Bridging client</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Authorised user’s device connected to internal corporate network (or any other network) also gets connected to Wi-Fi network, in effect extending one network to another by forming a bridge between them</a:t>
                      </a:r>
                      <a:endParaRPr lang="en-US" sz="11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a:effectLst/>
                          <a:latin typeface="Arial Nova" panose="020B0504020202020204" pitchFamily="34" charset="0"/>
                        </a:rPr>
                        <a:t>Intruder may masquerade identity and pose threat to organisational network by sniffing the network traffic using legitimate participating user</a:t>
                      </a:r>
                      <a:endParaRPr lang="en-US" sz="1100" b="0" i="0" u="none" strike="noStrike">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1901081942"/>
                  </a:ext>
                </a:extLst>
              </a:tr>
              <a:tr h="717171">
                <a:tc>
                  <a:txBody>
                    <a:bodyPr/>
                    <a:lstStyle/>
                    <a:p>
                      <a:pPr algn="ctr" fontAlgn="t"/>
                      <a:r>
                        <a:rPr lang="en-IN" sz="1000" u="none" strike="noStrike">
                          <a:effectLst/>
                          <a:latin typeface="Arial Nova" panose="020B0504020202020204" pitchFamily="34" charset="0"/>
                        </a:rPr>
                        <a:t>6</a:t>
                      </a:r>
                      <a:endParaRPr lang="en-IN" sz="1000" b="0" i="0" u="none" strike="noStrike">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IN" sz="1200" b="1" u="none" strike="noStrike" dirty="0">
                          <a:effectLst/>
                          <a:latin typeface="Arial Nova" panose="020B0504020202020204" pitchFamily="34" charset="0"/>
                        </a:rPr>
                        <a:t>Ad hoc connection</a:t>
                      </a:r>
                      <a:endParaRPr lang="en-IN" sz="1200" b="1"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Authorised Wi-Fi appliances extending Wi-Fi connection intentionally or unintentionally by allowing unauthorized Ad hoc connections through its Wi-Fi devices, thereby establishing a peer-to-peer network</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tc>
                  <a:txBody>
                    <a:bodyPr/>
                    <a:lstStyle/>
                    <a:p>
                      <a:pPr algn="l" fontAlgn="t"/>
                      <a:r>
                        <a:rPr lang="en-US" sz="1100" u="none" strike="noStrike" dirty="0">
                          <a:effectLst/>
                          <a:latin typeface="Arial Nova" panose="020B0504020202020204" pitchFamily="34" charset="0"/>
                        </a:rPr>
                        <a:t>Hacker can easily bypass all secured mechanism by forming an ad hoc connection via an authorized Wi-Fi user and may create backdoor on authorized user to be used in future planned attacks</a:t>
                      </a:r>
                      <a:endParaRPr lang="en-US" sz="1100" b="0" i="0" u="none" strike="noStrike" dirty="0">
                        <a:solidFill>
                          <a:srgbClr val="000000"/>
                        </a:solidFill>
                        <a:effectLst/>
                        <a:latin typeface="Arial Nova" panose="020B0504020202020204" pitchFamily="34" charset="0"/>
                      </a:endParaRPr>
                    </a:p>
                  </a:txBody>
                  <a:tcPr anchor="ctr">
                    <a:solidFill>
                      <a:schemeClr val="bg1"/>
                    </a:solidFill>
                  </a:tcPr>
                </a:tc>
                <a:extLst>
                  <a:ext uri="{0D108BD9-81ED-4DB2-BD59-A6C34878D82A}">
                    <a16:rowId xmlns:a16="http://schemas.microsoft.com/office/drawing/2014/main" val="2577127845"/>
                  </a:ext>
                </a:extLst>
              </a:tr>
            </a:tbl>
          </a:graphicData>
        </a:graphic>
      </p:graphicFrame>
      <p:sp>
        <p:nvSpPr>
          <p:cNvPr id="5" name="TextBox 4">
            <a:extLst>
              <a:ext uri="{FF2B5EF4-FFF2-40B4-BE49-F238E27FC236}">
                <a16:creationId xmlns:a16="http://schemas.microsoft.com/office/drawing/2014/main" id="{D38F580D-2AA9-3EF6-F7F1-323F7864CE70}"/>
              </a:ext>
            </a:extLst>
          </p:cNvPr>
          <p:cNvSpPr txBox="1"/>
          <p:nvPr/>
        </p:nvSpPr>
        <p:spPr>
          <a:xfrm>
            <a:off x="431800" y="1079293"/>
            <a:ext cx="11311880" cy="338554"/>
          </a:xfrm>
          <a:prstGeom prst="rect">
            <a:avLst/>
          </a:prstGeom>
          <a:noFill/>
        </p:spPr>
        <p:txBody>
          <a:bodyPr wrap="square" rtlCol="0">
            <a:spAutoFit/>
          </a:bodyPr>
          <a:lstStyle/>
          <a:p>
            <a:r>
              <a:rPr lang="en-US" sz="1600" dirty="0">
                <a:solidFill>
                  <a:schemeClr val="bg1"/>
                </a:solidFill>
                <a:latin typeface="Arial Nova" panose="020B0504020202020204" pitchFamily="34" charset="0"/>
              </a:rPr>
              <a:t>Sify’s Managed WiFi Service ensures protection against the following categories of threats – </a:t>
            </a:r>
            <a:endParaRPr lang="en-IN" sz="1600" dirty="0">
              <a:solidFill>
                <a:schemeClr val="bg1"/>
              </a:solidFill>
              <a:latin typeface="Arial Nova" panose="020B0504020202020204" pitchFamily="34" charset="0"/>
            </a:endParaRPr>
          </a:p>
        </p:txBody>
      </p:sp>
    </p:spTree>
    <p:extLst>
      <p:ext uri="{BB962C8B-B14F-4D97-AF65-F5344CB8AC3E}">
        <p14:creationId xmlns:p14="http://schemas.microsoft.com/office/powerpoint/2010/main" val="3049382664"/>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(2/3)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2309486399"/>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2204731">
                  <a:extLst>
                    <a:ext uri="{9D8B030D-6E8A-4147-A177-3AD203B41FA5}">
                      <a16:colId xmlns:a16="http://schemas.microsoft.com/office/drawing/2014/main" val="1770024190"/>
                    </a:ext>
                  </a:extLst>
                </a:gridCol>
                <a:gridCol w="4227416">
                  <a:extLst>
                    <a:ext uri="{9D8B030D-6E8A-4147-A177-3AD203B41FA5}">
                      <a16:colId xmlns:a16="http://schemas.microsoft.com/office/drawing/2014/main" val="1834302762"/>
                    </a:ext>
                  </a:extLst>
                </a:gridCol>
                <a:gridCol w="4227416">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7</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AP MAC spoofing</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spoof the MAC Id of active Wi-Fi appliance to divert all traffic to spoofed AP</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1095290192"/>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8</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Honeypot AP</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Honeypot AP is the AP which has same Wi-Fi network name but with high gain antenna do that valid users shall be forced to connect/reconnect to such honeypot APs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Identity theft of valid user and privileged administrator of Wi-Fi network to further carry our malicious activities</a:t>
                      </a:r>
                    </a:p>
                  </a:txBody>
                  <a:tcPr anchor="ctr">
                    <a:solidFill>
                      <a:schemeClr val="bg1"/>
                    </a:solidFill>
                  </a:tcPr>
                </a:tc>
                <a:extLst>
                  <a:ext uri="{0D108BD9-81ED-4DB2-BD59-A6C34878D82A}">
                    <a16:rowId xmlns:a16="http://schemas.microsoft.com/office/drawing/2014/main" val="2533604957"/>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9</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DoS attack</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Denial of Service attack (commonly known as DoS) is an attack where network is flooded with illegitimate connection requests to overload authorized Wi-Fi appliances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Legitimate users are denied access to Wi-Fi network</a:t>
                      </a:r>
                    </a:p>
                  </a:txBody>
                  <a:tcPr anchor="ctr">
                    <a:solidFill>
                      <a:schemeClr val="bg1"/>
                    </a:solidFill>
                  </a:tcPr>
                </a:tc>
                <a:extLst>
                  <a:ext uri="{0D108BD9-81ED-4DB2-BD59-A6C34878D82A}">
                    <a16:rowId xmlns:a16="http://schemas.microsoft.com/office/drawing/2014/main" val="3196489080"/>
                  </a:ext>
                </a:extLst>
              </a:tr>
              <a:tr h="772762">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10</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WEP guard</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Wired equivalent privacy (WEP) is encryption algorithm to encrypt traffic between Wi-Fi user and AP. This encryption algorithm is weak and is already known to be cracked</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crack the WEP encryption using appropriate tools, and thereby execute further malicious Wi-Fi networks</a:t>
                      </a:r>
                    </a:p>
                  </a:txBody>
                  <a:tcPr anchor="ctr">
                    <a:solidFill>
                      <a:schemeClr val="bg1"/>
                    </a:solidFill>
                  </a:tcPr>
                </a:tc>
                <a:extLst>
                  <a:ext uri="{0D108BD9-81ED-4DB2-BD59-A6C34878D82A}">
                    <a16:rowId xmlns:a16="http://schemas.microsoft.com/office/drawing/2014/main" val="122897143"/>
                  </a:ext>
                </a:extLst>
              </a:tr>
              <a:tr h="788223">
                <a:tc>
                  <a:txBody>
                    <a:bodyPr/>
                    <a:lstStyle/>
                    <a:p>
                      <a:pPr marL="0" algn="ctr" defTabSz="1219018" rtl="0" eaLnBrk="1" fontAlgn="t" latinLnBrk="0" hangingPunct="1"/>
                      <a:r>
                        <a:rPr lang="en-IN" sz="1050" u="none" strike="noStrike" kern="1200">
                          <a:solidFill>
                            <a:schemeClr val="tx1"/>
                          </a:solidFill>
                          <a:effectLst/>
                          <a:latin typeface="Arial Nova" panose="020B0504020202020204" pitchFamily="34" charset="0"/>
                          <a:ea typeface="+mn-ea"/>
                          <a:cs typeface="+mn-cs"/>
                        </a:rPr>
                        <a:t>11</a:t>
                      </a:r>
                    </a:p>
                  </a:txBody>
                  <a:tcPr anchor="ctr">
                    <a:solidFill>
                      <a:schemeClr val="bg1"/>
                    </a:solidFill>
                  </a:tcPr>
                </a:tc>
                <a:tc>
                  <a:txBody>
                    <a:bodyPr/>
                    <a:lstStyle/>
                    <a:p>
                      <a:pPr marL="0" algn="l" defTabSz="1219018" rtl="0" eaLnBrk="1" fontAlgn="t" latinLnBrk="0" hangingPunct="1"/>
                      <a:r>
                        <a:rPr lang="en-IN" sz="1200" b="1" u="none" strike="noStrike" kern="1200">
                          <a:solidFill>
                            <a:schemeClr val="tx1"/>
                          </a:solidFill>
                          <a:effectLst/>
                          <a:latin typeface="Arial Nova" panose="020B0504020202020204" pitchFamily="34" charset="0"/>
                          <a:ea typeface="+mn-ea"/>
                          <a:cs typeface="+mn-cs"/>
                        </a:rPr>
                        <a:t>Authentication, Authorization and Accounting</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AAA is mechanism to identify end user and his activities</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Hacker can access Wifi network easily without any traces</a:t>
                      </a:r>
                    </a:p>
                  </a:txBody>
                  <a:tcPr anchor="ctr">
                    <a:solidFill>
                      <a:schemeClr val="bg1"/>
                    </a:solidFill>
                  </a:tcPr>
                </a:tc>
                <a:extLst>
                  <a:ext uri="{0D108BD9-81ED-4DB2-BD59-A6C34878D82A}">
                    <a16:rowId xmlns:a16="http://schemas.microsoft.com/office/drawing/2014/main" val="1901081942"/>
                  </a:ext>
                </a:extLst>
              </a:tr>
              <a:tr h="788223">
                <a:tc>
                  <a:txBody>
                    <a:bodyPr/>
                    <a:lstStyle/>
                    <a:p>
                      <a:pPr marL="0" algn="ctr" defTabSz="1219018" rtl="0" eaLnBrk="1" fontAlgn="t" latinLnBrk="0" hangingPunct="1"/>
                      <a:r>
                        <a:rPr lang="en-IN" sz="1050" u="none" strike="noStrike" kern="1200" dirty="0">
                          <a:solidFill>
                            <a:schemeClr val="tx1"/>
                          </a:solidFill>
                          <a:effectLst/>
                          <a:latin typeface="Arial Nova" panose="020B0504020202020204" pitchFamily="34" charset="0"/>
                          <a:ea typeface="+mn-ea"/>
                          <a:cs typeface="+mn-cs"/>
                        </a:rPr>
                        <a:t>12</a:t>
                      </a:r>
                    </a:p>
                  </a:txBody>
                  <a:tcPr anchor="ctr">
                    <a:solidFill>
                      <a:schemeClr val="bg1"/>
                    </a:solidFill>
                  </a:tcPr>
                </a:tc>
                <a:tc>
                  <a:txBody>
                    <a:bodyPr/>
                    <a:lstStyle/>
                    <a:p>
                      <a:pPr marL="0" algn="l" defTabSz="1219018" rtl="0" eaLnBrk="1" fontAlgn="t" latinLnBrk="0" hangingPunct="1"/>
                      <a:r>
                        <a:rPr lang="en-IN" sz="1200" b="1" u="none" strike="noStrike" kern="1200" dirty="0">
                          <a:solidFill>
                            <a:schemeClr val="tx1"/>
                          </a:solidFill>
                          <a:effectLst/>
                          <a:latin typeface="Arial Nova" panose="020B0504020202020204" pitchFamily="34" charset="0"/>
                          <a:ea typeface="+mn-ea"/>
                          <a:cs typeface="+mn-cs"/>
                        </a:rPr>
                        <a:t>Access to whitelisted applications</a:t>
                      </a:r>
                    </a:p>
                  </a:txBody>
                  <a:tcPr anchor="ctr">
                    <a:solidFill>
                      <a:schemeClr val="bg1"/>
                    </a:solidFill>
                  </a:tcPr>
                </a:tc>
                <a:tc>
                  <a:txBody>
                    <a:bodyPr/>
                    <a:lstStyle/>
                    <a:p>
                      <a:pPr marL="0" algn="l" defTabSz="1219018" rtl="0" eaLnBrk="1" fontAlgn="t" latinLnBrk="0" hangingPunct="1"/>
                      <a:r>
                        <a:rPr lang="en-US" sz="1100" u="none" strike="noStrike" kern="1200">
                          <a:solidFill>
                            <a:schemeClr val="tx1"/>
                          </a:solidFill>
                          <a:effectLst/>
                          <a:latin typeface="Arial Nova" panose="020B0504020202020204" pitchFamily="34" charset="0"/>
                          <a:ea typeface="+mn-ea"/>
                          <a:cs typeface="+mn-cs"/>
                        </a:rPr>
                        <a:t>List privilege and need to know basis information should be made available to reduce risk</a:t>
                      </a:r>
                    </a:p>
                  </a:txBody>
                  <a:tcPr anchor="ctr">
                    <a:solidFill>
                      <a:schemeClr val="bg1"/>
                    </a:solidFill>
                  </a:tcPr>
                </a:tc>
                <a:tc>
                  <a:txBody>
                    <a:bodyPr/>
                    <a:lstStyle/>
                    <a:p>
                      <a:pPr marL="0" algn="l" defTabSz="1219018" rtl="0" eaLnBrk="1" fontAlgn="t" latinLnBrk="0" hangingPunct="1"/>
                      <a:r>
                        <a:rPr lang="en-US" sz="1100" u="none" strike="noStrike" kern="1200" dirty="0">
                          <a:solidFill>
                            <a:schemeClr val="tx1"/>
                          </a:solidFill>
                          <a:effectLst/>
                          <a:latin typeface="Arial Nova" panose="020B0504020202020204" pitchFamily="34" charset="0"/>
                          <a:ea typeface="+mn-ea"/>
                          <a:cs typeface="+mn-cs"/>
                        </a:rPr>
                        <a:t>Threat landscape of data increases if open internet is permitted</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1937055616"/>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667"/>
            <a:ext cx="11328400"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Security Coverage (3/3)</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A41EA58-6DC8-FEE9-6093-6BAA00A26A98}"/>
              </a:ext>
            </a:extLst>
          </p:cNvPr>
          <p:cNvGraphicFramePr>
            <a:graphicFrameLocks noGrp="1"/>
          </p:cNvGraphicFramePr>
          <p:nvPr>
            <p:extLst>
              <p:ext uri="{D42A27DB-BD31-4B8C-83A1-F6EECF244321}">
                <p14:modId xmlns:p14="http://schemas.microsoft.com/office/powerpoint/2010/main" val="434693941"/>
              </p:ext>
            </p:extLst>
          </p:nvPr>
        </p:nvGraphicFramePr>
        <p:xfrm>
          <a:off x="431800" y="1178988"/>
          <a:ext cx="11311880" cy="5073783"/>
        </p:xfrm>
        <a:graphic>
          <a:graphicData uri="http://schemas.openxmlformats.org/drawingml/2006/table">
            <a:tbl>
              <a:tblPr firstRow="1" bandRow="1">
                <a:tableStyleId>{7E9639D4-E3E2-4D34-9284-5A2195B3D0D7}</a:tableStyleId>
              </a:tblPr>
              <a:tblGrid>
                <a:gridCol w="652317">
                  <a:extLst>
                    <a:ext uri="{9D8B030D-6E8A-4147-A177-3AD203B41FA5}">
                      <a16:colId xmlns:a16="http://schemas.microsoft.com/office/drawing/2014/main" val="2347285275"/>
                    </a:ext>
                  </a:extLst>
                </a:gridCol>
                <a:gridCol w="3128119">
                  <a:extLst>
                    <a:ext uri="{9D8B030D-6E8A-4147-A177-3AD203B41FA5}">
                      <a16:colId xmlns:a16="http://schemas.microsoft.com/office/drawing/2014/main" val="1770024190"/>
                    </a:ext>
                  </a:extLst>
                </a:gridCol>
                <a:gridCol w="3792512">
                  <a:extLst>
                    <a:ext uri="{9D8B030D-6E8A-4147-A177-3AD203B41FA5}">
                      <a16:colId xmlns:a16="http://schemas.microsoft.com/office/drawing/2014/main" val="1834302762"/>
                    </a:ext>
                  </a:extLst>
                </a:gridCol>
                <a:gridCol w="3738932">
                  <a:extLst>
                    <a:ext uri="{9D8B030D-6E8A-4147-A177-3AD203B41FA5}">
                      <a16:colId xmlns:a16="http://schemas.microsoft.com/office/drawing/2014/main" val="1116657701"/>
                    </a:ext>
                  </a:extLst>
                </a:gridCol>
              </a:tblGrid>
              <a:tr h="406289">
                <a:tc>
                  <a:txBody>
                    <a:bodyPr/>
                    <a:lstStyle/>
                    <a:p>
                      <a:pPr algn="ctr" fontAlgn="t"/>
                      <a:r>
                        <a:rPr lang="en-IN" sz="1400" u="none" strike="noStrike" dirty="0">
                          <a:effectLst/>
                          <a:latin typeface="Arial Nova" panose="020B0504020202020204" pitchFamily="34" charset="0"/>
                        </a:rPr>
                        <a:t>#</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Type of Threats</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Threat Description</a:t>
                      </a:r>
                      <a:endParaRPr lang="en-IN" sz="1400" b="1" i="0" u="none" strike="noStrike" dirty="0">
                        <a:solidFill>
                          <a:srgbClr val="000000"/>
                        </a:solidFill>
                        <a:effectLst/>
                        <a:latin typeface="Arial Nova" panose="020B0504020202020204" pitchFamily="34" charset="0"/>
                      </a:endParaRPr>
                    </a:p>
                  </a:txBody>
                  <a:tcPr anchor="ctr"/>
                </a:tc>
                <a:tc>
                  <a:txBody>
                    <a:bodyPr/>
                    <a:lstStyle/>
                    <a:p>
                      <a:pPr algn="ctr" fontAlgn="t"/>
                      <a:r>
                        <a:rPr lang="en-IN" sz="1400" u="none" strike="noStrike" dirty="0">
                          <a:effectLst/>
                          <a:latin typeface="Arial Nova" panose="020B0504020202020204" pitchFamily="34" charset="0"/>
                        </a:rPr>
                        <a:t>Associated Risk</a:t>
                      </a:r>
                      <a:endParaRPr lang="en-IN" sz="1400" b="1" i="0" u="none" strike="noStrike" dirty="0">
                        <a:solidFill>
                          <a:srgbClr val="000000"/>
                        </a:solidFill>
                        <a:effectLst/>
                        <a:latin typeface="Arial Nova" panose="020B0504020202020204" pitchFamily="34" charset="0"/>
                      </a:endParaRPr>
                    </a:p>
                  </a:txBody>
                  <a:tcPr anchor="ctr"/>
                </a:tc>
                <a:extLst>
                  <a:ext uri="{0D108BD9-81ED-4DB2-BD59-A6C34878D82A}">
                    <a16:rowId xmlns:a16="http://schemas.microsoft.com/office/drawing/2014/main" val="3728849821"/>
                  </a:ext>
                </a:extLst>
              </a:tr>
              <a:tr h="772762">
                <a:tc>
                  <a:txBody>
                    <a:bodyPr/>
                    <a:lstStyle/>
                    <a:p>
                      <a:pPr algn="ctr" fontAlgn="t"/>
                      <a:r>
                        <a:rPr lang="en-IN" sz="1100" b="0" i="0" u="none" strike="noStrike" dirty="0">
                          <a:solidFill>
                            <a:srgbClr val="000000"/>
                          </a:solidFill>
                          <a:effectLst/>
                          <a:latin typeface="Arial Nova" panose="020B0504020202020204" pitchFamily="34" charset="0"/>
                        </a:rPr>
                        <a:t>13</a:t>
                      </a:r>
                    </a:p>
                  </a:txBody>
                  <a:tcPr anchor="ctr">
                    <a:solidFill>
                      <a:schemeClr val="bg1"/>
                    </a:solidFill>
                  </a:tcPr>
                </a:tc>
                <a:tc>
                  <a:txBody>
                    <a:bodyPr/>
                    <a:lstStyle/>
                    <a:p>
                      <a:pPr algn="l" fontAlgn="t"/>
                      <a:r>
                        <a:rPr lang="en-IN" sz="1200" b="1" i="0" u="none" strike="noStrike" dirty="0">
                          <a:solidFill>
                            <a:srgbClr val="000000"/>
                          </a:solidFill>
                          <a:effectLst/>
                          <a:latin typeface="Arial Nova" panose="020B0504020202020204" pitchFamily="34" charset="0"/>
                        </a:rPr>
                        <a:t>Anomaly traffic</a:t>
                      </a:r>
                    </a:p>
                  </a:txBody>
                  <a:tcPr anchor="ctr">
                    <a:solidFill>
                      <a:schemeClr val="bg1"/>
                    </a:solidFill>
                  </a:tcPr>
                </a:tc>
                <a:tc>
                  <a:txBody>
                    <a:bodyPr/>
                    <a:lstStyle/>
                    <a:p>
                      <a:pPr algn="l" fontAlgn="t"/>
                      <a:r>
                        <a:rPr lang="en-IN" sz="1100" b="0" i="0" u="none" strike="noStrike" dirty="0">
                          <a:solidFill>
                            <a:srgbClr val="000000"/>
                          </a:solidFill>
                          <a:effectLst/>
                          <a:latin typeface="Arial Nova" panose="020B0504020202020204" pitchFamily="34" charset="0"/>
                        </a:rPr>
                        <a:t>Inspection of malicious traffic</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Malicious traffic can impact ongoing productivity and other associated threats</a:t>
                      </a:r>
                    </a:p>
                  </a:txBody>
                  <a:tcPr anchor="ctr">
                    <a:solidFill>
                      <a:schemeClr val="bg1"/>
                    </a:solidFill>
                  </a:tcPr>
                </a:tc>
                <a:extLst>
                  <a:ext uri="{0D108BD9-81ED-4DB2-BD59-A6C34878D82A}">
                    <a16:rowId xmlns:a16="http://schemas.microsoft.com/office/drawing/2014/main" val="1095290192"/>
                  </a:ext>
                </a:extLst>
              </a:tr>
              <a:tr h="772762">
                <a:tc>
                  <a:txBody>
                    <a:bodyPr/>
                    <a:lstStyle/>
                    <a:p>
                      <a:pPr algn="ctr" fontAlgn="t"/>
                      <a:r>
                        <a:rPr lang="en-IN" sz="1100" b="0" i="0" u="none" strike="noStrike">
                          <a:solidFill>
                            <a:srgbClr val="000000"/>
                          </a:solidFill>
                          <a:effectLst/>
                          <a:latin typeface="Arial Nova" panose="020B0504020202020204" pitchFamily="34" charset="0"/>
                        </a:rPr>
                        <a:t>14</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Access activation and deactivation methodology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Uninterrupted access can support malicious activities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Breach of access control. Intended malicious traffic can impact ongoing productivity and other associated threats</a:t>
                      </a:r>
                    </a:p>
                  </a:txBody>
                  <a:tcPr anchor="ctr">
                    <a:solidFill>
                      <a:schemeClr val="bg1"/>
                    </a:solidFill>
                  </a:tcPr>
                </a:tc>
                <a:extLst>
                  <a:ext uri="{0D108BD9-81ED-4DB2-BD59-A6C34878D82A}">
                    <a16:rowId xmlns:a16="http://schemas.microsoft.com/office/drawing/2014/main" val="2533604957"/>
                  </a:ext>
                </a:extLst>
              </a:tr>
              <a:tr h="772762">
                <a:tc>
                  <a:txBody>
                    <a:bodyPr/>
                    <a:lstStyle/>
                    <a:p>
                      <a:pPr algn="ctr" fontAlgn="t"/>
                      <a:r>
                        <a:rPr lang="en-IN" sz="1100" b="0" i="0" u="none" strike="noStrike">
                          <a:solidFill>
                            <a:srgbClr val="000000"/>
                          </a:solidFill>
                          <a:effectLst/>
                          <a:latin typeface="Arial Nova" panose="020B0504020202020204" pitchFamily="34" charset="0"/>
                        </a:rPr>
                        <a:t>15</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Incident monitoring methodology and action</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Identification of ongoing incident is very critical to avoid any malicious activity</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Absence of monitoring and alert mechanism can lead security breaches across Wi-Fi setup</a:t>
                      </a:r>
                    </a:p>
                  </a:txBody>
                  <a:tcPr anchor="ctr">
                    <a:solidFill>
                      <a:schemeClr val="bg1"/>
                    </a:solidFill>
                  </a:tcPr>
                </a:tc>
                <a:extLst>
                  <a:ext uri="{0D108BD9-81ED-4DB2-BD59-A6C34878D82A}">
                    <a16:rowId xmlns:a16="http://schemas.microsoft.com/office/drawing/2014/main" val="3196489080"/>
                  </a:ext>
                </a:extLst>
              </a:tr>
              <a:tr h="772762">
                <a:tc>
                  <a:txBody>
                    <a:bodyPr/>
                    <a:lstStyle/>
                    <a:p>
                      <a:pPr algn="ctr" fontAlgn="t"/>
                      <a:r>
                        <a:rPr lang="en-IN" sz="1100" b="0" i="0" u="none" strike="noStrike">
                          <a:solidFill>
                            <a:srgbClr val="000000"/>
                          </a:solidFill>
                          <a:effectLst/>
                          <a:latin typeface="Arial Nova" panose="020B0504020202020204" pitchFamily="34" charset="0"/>
                        </a:rPr>
                        <a:t>16</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Wi-Fi access should be limited to smartphone, and it should not be extended to laptops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This might lead to branch users accessing internet using Wi-Fi on banks assets</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Bank LAN will be exposed over the internet</a:t>
                      </a:r>
                    </a:p>
                  </a:txBody>
                  <a:tcPr anchor="ctr">
                    <a:solidFill>
                      <a:schemeClr val="bg1"/>
                    </a:solidFill>
                  </a:tcPr>
                </a:tc>
                <a:extLst>
                  <a:ext uri="{0D108BD9-81ED-4DB2-BD59-A6C34878D82A}">
                    <a16:rowId xmlns:a16="http://schemas.microsoft.com/office/drawing/2014/main" val="122897143"/>
                  </a:ext>
                </a:extLst>
              </a:tr>
              <a:tr h="788223">
                <a:tc>
                  <a:txBody>
                    <a:bodyPr/>
                    <a:lstStyle/>
                    <a:p>
                      <a:pPr algn="ctr" fontAlgn="t"/>
                      <a:r>
                        <a:rPr lang="en-IN" sz="1100" b="0" i="0" u="none" strike="noStrike">
                          <a:solidFill>
                            <a:srgbClr val="000000"/>
                          </a:solidFill>
                          <a:effectLst/>
                          <a:latin typeface="Arial Nova" panose="020B0504020202020204" pitchFamily="34" charset="0"/>
                        </a:rPr>
                        <a:t>17</a:t>
                      </a:r>
                    </a:p>
                  </a:txBody>
                  <a:tcPr anchor="ctr">
                    <a:solidFill>
                      <a:schemeClr val="bg1"/>
                    </a:solidFill>
                  </a:tcPr>
                </a:tc>
                <a:tc>
                  <a:txBody>
                    <a:bodyPr/>
                    <a:lstStyle/>
                    <a:p>
                      <a:pPr algn="l" fontAlgn="t"/>
                      <a:r>
                        <a:rPr lang="en-US" sz="1200" b="1" i="0" u="none" strike="noStrike">
                          <a:solidFill>
                            <a:srgbClr val="000000"/>
                          </a:solidFill>
                          <a:effectLst/>
                          <a:latin typeface="Arial Nova" panose="020B0504020202020204" pitchFamily="34" charset="0"/>
                        </a:rPr>
                        <a:t>Wi-Fi access should be allowed only to mobiles with sim cards</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1901081942"/>
                  </a:ext>
                </a:extLst>
              </a:tr>
              <a:tr h="788223">
                <a:tc>
                  <a:txBody>
                    <a:bodyPr/>
                    <a:lstStyle/>
                    <a:p>
                      <a:pPr algn="ctr" fontAlgn="t"/>
                      <a:r>
                        <a:rPr lang="en-IN" sz="1100" b="0" i="0" u="none" strike="noStrike">
                          <a:solidFill>
                            <a:srgbClr val="000000"/>
                          </a:solidFill>
                          <a:effectLst/>
                          <a:latin typeface="Arial Nova" panose="020B0504020202020204" pitchFamily="34" charset="0"/>
                        </a:rPr>
                        <a:t>18</a:t>
                      </a:r>
                    </a:p>
                  </a:txBody>
                  <a:tcPr anchor="ctr">
                    <a:solidFill>
                      <a:schemeClr val="bg1"/>
                    </a:solidFill>
                  </a:tcPr>
                </a:tc>
                <a:tc>
                  <a:txBody>
                    <a:bodyPr/>
                    <a:lstStyle/>
                    <a:p>
                      <a:pPr algn="l" fontAlgn="t"/>
                      <a:r>
                        <a:rPr lang="en-US" sz="1200" b="1" i="0" u="none" strike="noStrike" dirty="0">
                          <a:solidFill>
                            <a:srgbClr val="000000"/>
                          </a:solidFill>
                          <a:effectLst/>
                          <a:latin typeface="Arial Nova" panose="020B0504020202020204" pitchFamily="34" charset="0"/>
                        </a:rPr>
                        <a:t>LAN ports on access points should be in BLOCK mode</a:t>
                      </a:r>
                    </a:p>
                  </a:txBody>
                  <a:tcPr anchor="ctr">
                    <a:solidFill>
                      <a:schemeClr val="bg1"/>
                    </a:solidFill>
                  </a:tcPr>
                </a:tc>
                <a:tc>
                  <a:txBody>
                    <a:bodyPr/>
                    <a:lstStyle/>
                    <a:p>
                      <a:pPr algn="l" fontAlgn="t"/>
                      <a:r>
                        <a:rPr lang="en-US" sz="1100" b="0" i="0" u="none" strike="noStrike">
                          <a:solidFill>
                            <a:srgbClr val="000000"/>
                          </a:solidFill>
                          <a:effectLst/>
                          <a:latin typeface="Arial Nova" panose="020B0504020202020204" pitchFamily="34" charset="0"/>
                        </a:rPr>
                        <a:t>Non-authorised users may try to access Wi-Fi with malicious intent</a:t>
                      </a:r>
                    </a:p>
                  </a:txBody>
                  <a:tcPr anchor="ctr">
                    <a:solidFill>
                      <a:schemeClr val="bg1"/>
                    </a:solidFill>
                  </a:tcPr>
                </a:tc>
                <a:tc>
                  <a:txBody>
                    <a:bodyPr/>
                    <a:lstStyle/>
                    <a:p>
                      <a:pPr algn="l" fontAlgn="t"/>
                      <a:r>
                        <a:rPr lang="en-US" sz="1100" b="0" i="0" u="none" strike="noStrike" dirty="0">
                          <a:solidFill>
                            <a:srgbClr val="000000"/>
                          </a:solidFill>
                          <a:effectLst/>
                          <a:latin typeface="Arial Nova" panose="020B0504020202020204" pitchFamily="34" charset="0"/>
                        </a:rPr>
                        <a:t>Possible access to Wi-Fi with malicious intent</a:t>
                      </a:r>
                    </a:p>
                  </a:txBody>
                  <a:tcPr anchor="ctr">
                    <a:solidFill>
                      <a:schemeClr val="bg1"/>
                    </a:solidFill>
                  </a:tcPr>
                </a:tc>
                <a:extLst>
                  <a:ext uri="{0D108BD9-81ED-4DB2-BD59-A6C34878D82A}">
                    <a16:rowId xmlns:a16="http://schemas.microsoft.com/office/drawing/2014/main" val="2577127845"/>
                  </a:ext>
                </a:extLst>
              </a:tr>
            </a:tbl>
          </a:graphicData>
        </a:graphic>
      </p:graphicFrame>
    </p:spTree>
    <p:extLst>
      <p:ext uri="{BB962C8B-B14F-4D97-AF65-F5344CB8AC3E}">
        <p14:creationId xmlns:p14="http://schemas.microsoft.com/office/powerpoint/2010/main" val="2167088992"/>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9E078F-B79B-A977-3287-067C42C95A0D}"/>
              </a:ext>
            </a:extLst>
          </p:cNvPr>
          <p:cNvSpPr>
            <a:spLocks noGrp="1"/>
          </p:cNvSpPr>
          <p:nvPr>
            <p:ph type="body" sz="quarter" idx="11"/>
          </p:nvPr>
        </p:nvSpPr>
        <p:spPr/>
        <p:txBody>
          <a:bodyPr/>
          <a:lstStyle/>
          <a:p>
            <a:r>
              <a:rPr lang="en-IN" dirty="0"/>
              <a:t>Case Study</a:t>
            </a:r>
          </a:p>
        </p:txBody>
      </p:sp>
    </p:spTree>
    <p:extLst>
      <p:ext uri="{BB962C8B-B14F-4D97-AF65-F5344CB8AC3E}">
        <p14:creationId xmlns:p14="http://schemas.microsoft.com/office/powerpoint/2010/main" val="3063282392"/>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795637" y="139322"/>
            <a:ext cx="11376587" cy="861760"/>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sz="2400" dirty="0"/>
              <a:t>Enabling digital transformation for the world’s second-LARGEST geographically diversified steel producer</a:t>
            </a:r>
          </a:p>
        </p:txBody>
      </p:sp>
      <p:sp>
        <p:nvSpPr>
          <p:cNvPr id="27" name="TextBox 26">
            <a:extLst>
              <a:ext uri="{FF2B5EF4-FFF2-40B4-BE49-F238E27FC236}">
                <a16:creationId xmlns:a16="http://schemas.microsoft.com/office/drawing/2014/main" id="{EAD7E46E-FAD3-6B10-7079-86B0CF126382}"/>
              </a:ext>
            </a:extLst>
          </p:cNvPr>
          <p:cNvSpPr txBox="1"/>
          <p:nvPr/>
        </p:nvSpPr>
        <p:spPr>
          <a:xfrm>
            <a:off x="6891796" y="4279395"/>
            <a:ext cx="4782624" cy="2028889"/>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Value for customer</a:t>
            </a:r>
          </a:p>
          <a:p>
            <a:pPr lvl="1" algn="just" defTabSz="914377">
              <a:lnSpc>
                <a:spcPts val="1600"/>
              </a:lnSpc>
              <a:defRPr/>
            </a:pPr>
            <a:r>
              <a:rPr lang="en-US" sz="1333" dirty="0">
                <a:solidFill>
                  <a:prstClr val="white"/>
                </a:solidFill>
                <a:latin typeface="Arial Nova" panose="020B0504020202020204" pitchFamily="34" charset="0"/>
              </a:rPr>
              <a:t>The NOC has enabled network orchestration and analytics for the customer across his IT &amp; OT assets and people, which in turn has resulted in better efficiency &amp; control.</a:t>
            </a:r>
          </a:p>
          <a:p>
            <a:pPr lvl="1" algn="just" defTabSz="914377">
              <a:lnSpc>
                <a:spcPts val="1600"/>
              </a:lnSpc>
              <a:defRPr/>
            </a:pPr>
            <a:endParaRPr lang="en-US" sz="1333" dirty="0">
              <a:solidFill>
                <a:prstClr val="white"/>
              </a:solidFill>
              <a:latin typeface="Arial Nova" panose="020B0504020202020204" pitchFamily="34" charset="0"/>
            </a:endParaRPr>
          </a:p>
          <a:p>
            <a:pPr lvl="1" algn="just" defTabSz="914377">
              <a:lnSpc>
                <a:spcPts val="1600"/>
              </a:lnSpc>
              <a:defRPr/>
            </a:pPr>
            <a:r>
              <a:rPr lang="en-US" sz="1333" dirty="0">
                <a:solidFill>
                  <a:prstClr val="white"/>
                </a:solidFill>
                <a:latin typeface="Arial Nova" panose="020B0504020202020204" pitchFamily="34" charset="0"/>
              </a:rPr>
              <a:t>Sify’s Private Network has enabled large scale sensorization of plant operations leading to better efficiencies and significant cost savings.</a:t>
            </a:r>
          </a:p>
        </p:txBody>
      </p:sp>
      <p:sp>
        <p:nvSpPr>
          <p:cNvPr id="28" name="TextBox 27">
            <a:extLst>
              <a:ext uri="{FF2B5EF4-FFF2-40B4-BE49-F238E27FC236}">
                <a16:creationId xmlns:a16="http://schemas.microsoft.com/office/drawing/2014/main" id="{066FAF3D-F7D5-CD02-F9E7-4B43F5A70EE3}"/>
              </a:ext>
            </a:extLst>
          </p:cNvPr>
          <p:cNvSpPr txBox="1"/>
          <p:nvPr/>
        </p:nvSpPr>
        <p:spPr>
          <a:xfrm>
            <a:off x="6891796" y="1891467"/>
            <a:ext cx="4668027" cy="214392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Integrated Value and Outcome</a:t>
            </a:r>
          </a:p>
          <a:p>
            <a:pPr lvl="1" algn="just" defTabSz="914377">
              <a:lnSpc>
                <a:spcPts val="1600"/>
              </a:lnSpc>
              <a:spcAft>
                <a:spcPts val="800"/>
              </a:spcAft>
              <a:defRPr/>
            </a:pPr>
            <a:r>
              <a:rPr lang="en-US" sz="1333" dirty="0">
                <a:solidFill>
                  <a:prstClr val="white"/>
                </a:solidFill>
                <a:latin typeface="Arial Nova" panose="020B0504020202020204" pitchFamily="34" charset="0"/>
              </a:rPr>
              <a:t>Specialized skillsets and processes across NOC setup &amp; managed services which outclassed the traditional IT outsourcing model deployed by the incumbent. </a:t>
            </a:r>
          </a:p>
          <a:p>
            <a:pPr lvl="1" algn="just" defTabSz="914377">
              <a:defRPr/>
            </a:pPr>
            <a:r>
              <a:rPr lang="en-US" sz="1333" dirty="0">
                <a:solidFill>
                  <a:prstClr val="white"/>
                </a:solidFill>
                <a:latin typeface="Arial Nova" panose="020B0504020202020204" pitchFamily="34" charset="0"/>
              </a:rPr>
              <a:t>MWiFi platform integration with customer’s Access &amp; Identity Management System (AIMS), ensured an integrated Platform for all IT, OT assets, as well as Wearable Safety devices across its workforce.</a:t>
            </a:r>
          </a:p>
        </p:txBody>
      </p:sp>
      <p:sp>
        <p:nvSpPr>
          <p:cNvPr id="29" name="TextBox 28">
            <a:extLst>
              <a:ext uri="{FF2B5EF4-FFF2-40B4-BE49-F238E27FC236}">
                <a16:creationId xmlns:a16="http://schemas.microsoft.com/office/drawing/2014/main" id="{B0B74EF5-444A-E04A-EDF2-1E39D3AF523E}"/>
              </a:ext>
            </a:extLst>
          </p:cNvPr>
          <p:cNvSpPr txBox="1"/>
          <p:nvPr/>
        </p:nvSpPr>
        <p:spPr>
          <a:xfrm>
            <a:off x="1454829" y="1780011"/>
            <a:ext cx="4668027" cy="1001300"/>
          </a:xfrm>
          <a:prstGeom prst="rect">
            <a:avLst/>
          </a:prstGeom>
          <a:noFill/>
        </p:spPr>
        <p:txBody>
          <a:bodyPr wrap="square">
            <a:spAutoFit/>
          </a:bodyPr>
          <a:lstStyle/>
          <a:p>
            <a:pPr defTabSz="914377">
              <a:lnSpc>
                <a:spcPts val="1600"/>
              </a:lnSpc>
              <a:spcAft>
                <a:spcPts val="800"/>
              </a:spcAft>
              <a:defRPr/>
            </a:pPr>
            <a:r>
              <a:rPr lang="en-IN" b="1" dirty="0">
                <a:solidFill>
                  <a:prstClr val="white"/>
                </a:solidFill>
                <a:latin typeface="Arial Nova" panose="020B0504020202020204" pitchFamily="34" charset="0"/>
              </a:rPr>
              <a:t>Objectives</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To establish a NOC integrating IT, OT assets to enable insights into the Network across DC, Cloud and End users. </a:t>
            </a:r>
          </a:p>
          <a:p>
            <a:pPr marL="478355" indent="-228594" algn="just" defTabSz="914377">
              <a:lnSpc>
                <a:spcPct val="90000"/>
              </a:lnSpc>
              <a:spcAft>
                <a:spcPts val="800"/>
              </a:spcAft>
              <a:buFont typeface="Arial" panose="020B0604020202020204" pitchFamily="34" charset="0"/>
              <a:buChar char="•"/>
              <a:defRPr/>
            </a:pPr>
            <a:r>
              <a:rPr lang="en-US" sz="1200" dirty="0">
                <a:solidFill>
                  <a:prstClr val="white"/>
                </a:solidFill>
                <a:latin typeface="Arial Nova" panose="020B0504020202020204" pitchFamily="34" charset="0"/>
              </a:rPr>
              <a:t>Build and Operate a Private Network across all Campuses </a:t>
            </a:r>
          </a:p>
        </p:txBody>
      </p:sp>
      <p:pic>
        <p:nvPicPr>
          <p:cNvPr id="30" name="Picture 29">
            <a:extLst>
              <a:ext uri="{FF2B5EF4-FFF2-40B4-BE49-F238E27FC236}">
                <a16:creationId xmlns:a16="http://schemas.microsoft.com/office/drawing/2014/main" id="{5A3624ED-CB9F-2698-BA20-1A1B65D02DC5}"/>
              </a:ext>
            </a:extLst>
          </p:cNvPr>
          <p:cNvPicPr>
            <a:picLocks noChangeAspect="1"/>
          </p:cNvPicPr>
          <p:nvPr/>
        </p:nvPicPr>
        <p:blipFill>
          <a:blip r:embed="rId2">
            <a:lum bright="70000" contrast="-70000"/>
            <a:extLst>
              <a:ext uri="{28A0092B-C50C-407E-A947-70E740481C1C}">
                <a14:useLocalDpi xmlns:a14="http://schemas.microsoft.com/office/drawing/2010/main" val="0"/>
              </a:ext>
            </a:extLst>
          </a:blip>
          <a:srcRect/>
          <a:stretch/>
        </p:blipFill>
        <p:spPr>
          <a:xfrm>
            <a:off x="903944" y="1780011"/>
            <a:ext cx="540000" cy="540000"/>
          </a:xfrm>
          <a:prstGeom prst="rect">
            <a:avLst/>
          </a:prstGeom>
        </p:spPr>
      </p:pic>
      <p:pic>
        <p:nvPicPr>
          <p:cNvPr id="31" name="Picture 30">
            <a:extLst>
              <a:ext uri="{FF2B5EF4-FFF2-40B4-BE49-F238E27FC236}">
                <a16:creationId xmlns:a16="http://schemas.microsoft.com/office/drawing/2014/main" id="{2E154CB8-7F71-6AF6-7288-A532FCE857F8}"/>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rcRect/>
          <a:stretch/>
        </p:blipFill>
        <p:spPr>
          <a:xfrm>
            <a:off x="6340911" y="1891467"/>
            <a:ext cx="540000" cy="540000"/>
          </a:xfrm>
          <a:prstGeom prst="rect">
            <a:avLst/>
          </a:prstGeom>
        </p:spPr>
      </p:pic>
      <p:pic>
        <p:nvPicPr>
          <p:cNvPr id="32" name="Picture 31" descr="A picture containing shape&#10;&#10;Description automatically generated">
            <a:extLst>
              <a:ext uri="{FF2B5EF4-FFF2-40B4-BE49-F238E27FC236}">
                <a16:creationId xmlns:a16="http://schemas.microsoft.com/office/drawing/2014/main" id="{298941A0-0C44-E495-D5E9-0D03BFDC5EDF}"/>
              </a:ext>
            </a:extLst>
          </p:cNvPr>
          <p:cNvPicPr>
            <a:picLocks noChangeAspect="1"/>
          </p:cNvPicPr>
          <p:nvPr/>
        </p:nvPicPr>
        <p:blipFill>
          <a:blip r:embed="rId4">
            <a:lum bright="70000" contrast="-70000"/>
          </a:blip>
          <a:stretch>
            <a:fillRect/>
          </a:stretch>
        </p:blipFill>
        <p:spPr>
          <a:xfrm>
            <a:off x="6373468" y="4281448"/>
            <a:ext cx="540000" cy="540000"/>
          </a:xfrm>
          <a:prstGeom prst="rect">
            <a:avLst/>
          </a:prstGeom>
        </p:spPr>
      </p:pic>
      <p:grpSp>
        <p:nvGrpSpPr>
          <p:cNvPr id="33" name="Group 32">
            <a:extLst>
              <a:ext uri="{FF2B5EF4-FFF2-40B4-BE49-F238E27FC236}">
                <a16:creationId xmlns:a16="http://schemas.microsoft.com/office/drawing/2014/main" id="{8A4A016C-1E6C-25C0-6239-B5914FCF9CA6}"/>
              </a:ext>
            </a:extLst>
          </p:cNvPr>
          <p:cNvGrpSpPr/>
          <p:nvPr/>
        </p:nvGrpSpPr>
        <p:grpSpPr>
          <a:xfrm>
            <a:off x="903944" y="4394107"/>
            <a:ext cx="4860000" cy="1436034"/>
            <a:chOff x="905397" y="3330139"/>
            <a:chExt cx="4860000" cy="1436033"/>
          </a:xfrm>
        </p:grpSpPr>
        <p:sp>
          <p:nvSpPr>
            <p:cNvPr id="34" name="TextBox 33">
              <a:extLst>
                <a:ext uri="{FF2B5EF4-FFF2-40B4-BE49-F238E27FC236}">
                  <a16:creationId xmlns:a16="http://schemas.microsoft.com/office/drawing/2014/main" id="{FBE2D5B9-6559-2D25-D3F9-622D35037A34}"/>
                </a:ext>
              </a:extLst>
            </p:cNvPr>
            <p:cNvSpPr txBox="1"/>
            <p:nvPr/>
          </p:nvSpPr>
          <p:spPr>
            <a:xfrm>
              <a:off x="1445397" y="3330139"/>
              <a:ext cx="4320000" cy="1436033"/>
            </a:xfrm>
            <a:prstGeom prst="rect">
              <a:avLst/>
            </a:prstGeom>
            <a:noFill/>
          </p:spPr>
          <p:txBody>
            <a:bodyPr wrap="square" rtlCol="0">
              <a:spAutoFit/>
            </a:bodyPr>
            <a:lstStyle/>
            <a:p>
              <a:pPr defTabSz="914377">
                <a:spcBef>
                  <a:spcPts val="1600"/>
                </a:spcBef>
                <a:defRPr/>
              </a:pPr>
              <a:r>
                <a:rPr lang="en-US" b="1" dirty="0">
                  <a:solidFill>
                    <a:prstClr val="white"/>
                  </a:solidFill>
                  <a:latin typeface="Arial Nova" panose="020B0504020202020204" pitchFamily="34" charset="0"/>
                </a:rPr>
                <a:t>Sify’s Uniqueness</a:t>
              </a:r>
            </a:p>
            <a:p>
              <a:pPr lvl="1" defTabSz="914377">
                <a:defRPr/>
              </a:pPr>
              <a:br>
                <a:rPr lang="en-US" sz="1600" dirty="0">
                  <a:solidFill>
                    <a:prstClr val="white"/>
                  </a:solidFill>
                  <a:latin typeface="Arial Nova" panose="020B0504020202020204" pitchFamily="34" charset="0"/>
                </a:rPr>
              </a:br>
              <a:r>
                <a:rPr lang="en-US" sz="1333" dirty="0">
                  <a:solidFill>
                    <a:prstClr val="white"/>
                  </a:solidFill>
                  <a:latin typeface="Arial Nova" panose="020B0504020202020204" pitchFamily="34" charset="0"/>
                </a:rPr>
                <a:t>Integrated value of skills – NSP, Network Integrator, NOC &amp; Managed Services, Network Transformation Services, Security Services alongside Network Infrastructure services</a:t>
              </a:r>
              <a:endParaRPr lang="en-IN" sz="1333" dirty="0">
                <a:solidFill>
                  <a:prstClr val="white"/>
                </a:solidFill>
                <a:latin typeface="Arial Nova" panose="020B0504020202020204" pitchFamily="34" charset="0"/>
              </a:endParaRPr>
            </a:p>
          </p:txBody>
        </p:sp>
        <p:pic>
          <p:nvPicPr>
            <p:cNvPr id="35" name="Picture 34" descr="A picture containing shape&#10;&#10;Description automatically generated">
              <a:extLst>
                <a:ext uri="{FF2B5EF4-FFF2-40B4-BE49-F238E27FC236}">
                  <a16:creationId xmlns:a16="http://schemas.microsoft.com/office/drawing/2014/main" id="{7A548E3D-2DD9-2C0F-1C43-F92DD1964F8A}"/>
                </a:ext>
              </a:extLst>
            </p:cNvPr>
            <p:cNvPicPr>
              <a:picLocks noChangeAspect="1"/>
            </p:cNvPicPr>
            <p:nvPr/>
          </p:nvPicPr>
          <p:blipFill>
            <a:blip r:embed="rId5">
              <a:lum bright="70000" contrast="-70000"/>
            </a:blip>
            <a:stretch>
              <a:fillRect/>
            </a:stretch>
          </p:blipFill>
          <p:spPr>
            <a:xfrm>
              <a:off x="905397" y="3353159"/>
              <a:ext cx="540000" cy="540000"/>
            </a:xfrm>
            <a:prstGeom prst="rect">
              <a:avLst/>
            </a:prstGeom>
          </p:spPr>
        </p:pic>
      </p:grpSp>
      <p:sp>
        <p:nvSpPr>
          <p:cNvPr id="21" name="TextBox 20">
            <a:extLst>
              <a:ext uri="{FF2B5EF4-FFF2-40B4-BE49-F238E27FC236}">
                <a16:creationId xmlns:a16="http://schemas.microsoft.com/office/drawing/2014/main" id="{32610D36-0D67-B924-3A82-3BAC17BC7FB2}"/>
              </a:ext>
            </a:extLst>
          </p:cNvPr>
          <p:cNvSpPr txBox="1"/>
          <p:nvPr/>
        </p:nvSpPr>
        <p:spPr>
          <a:xfrm>
            <a:off x="1454830" y="3477847"/>
            <a:ext cx="4439729" cy="810350"/>
          </a:xfrm>
          <a:prstGeom prst="rect">
            <a:avLst/>
          </a:prstGeom>
          <a:noFill/>
        </p:spPr>
        <p:txBody>
          <a:bodyPr wrap="square" rtlCol="0">
            <a:spAutoFit/>
          </a:bodyPr>
          <a:lstStyle/>
          <a:p>
            <a:pPr defTabSz="914377">
              <a:lnSpc>
                <a:spcPts val="1600"/>
              </a:lnSpc>
              <a:spcAft>
                <a:spcPts val="800"/>
              </a:spcAft>
              <a:defRPr/>
            </a:pPr>
            <a:r>
              <a:rPr lang="en-US" b="1" dirty="0">
                <a:solidFill>
                  <a:prstClr val="white"/>
                </a:solidFill>
                <a:latin typeface="Arial Nova" panose="020B0504020202020204" pitchFamily="34" charset="0"/>
              </a:rPr>
              <a:t>Project Model</a:t>
            </a:r>
          </a:p>
          <a:p>
            <a:pPr lvl="1" defTabSz="914377">
              <a:defRPr/>
            </a:pPr>
            <a:r>
              <a:rPr lang="en-US" sz="1333" dirty="0">
                <a:solidFill>
                  <a:prstClr val="white"/>
                </a:solidFill>
                <a:latin typeface="Arial Nova" panose="020B0504020202020204" pitchFamily="34" charset="0"/>
              </a:rPr>
              <a:t>Managed Services led model – per device/ per node</a:t>
            </a:r>
          </a:p>
        </p:txBody>
      </p:sp>
      <p:pic>
        <p:nvPicPr>
          <p:cNvPr id="22" name="Picture 4" descr="model Icon 1724316">
            <a:extLst>
              <a:ext uri="{FF2B5EF4-FFF2-40B4-BE49-F238E27FC236}">
                <a16:creationId xmlns:a16="http://schemas.microsoft.com/office/drawing/2014/main" id="{AE86DBC7-A0BB-6F66-C5C4-6E85121BF63A}"/>
              </a:ext>
            </a:extLst>
          </p:cNvPr>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914829" y="3521996"/>
            <a:ext cx="450000" cy="4500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CDF60592-D05F-32FB-E5FF-94BCD27041AD}"/>
              </a:ext>
            </a:extLst>
          </p:cNvPr>
          <p:cNvSpPr txBox="1"/>
          <p:nvPr/>
        </p:nvSpPr>
        <p:spPr>
          <a:xfrm rot="16200000">
            <a:off x="-2942225" y="2965173"/>
            <a:ext cx="6426769" cy="502766"/>
          </a:xfrm>
          <a:prstGeom prst="rect">
            <a:avLst/>
          </a:prstGeom>
          <a:solidFill>
            <a:schemeClr val="accent1"/>
          </a:solidFill>
          <a:ln>
            <a:solidFill>
              <a:srgbClr val="548ED6"/>
            </a:solidFill>
          </a:ln>
        </p:spPr>
        <p:txBody>
          <a:bodyPr wrap="square" rtlCol="0">
            <a:spAutoFit/>
          </a:bodyPr>
          <a:lstStyle/>
          <a:p>
            <a:pPr algn="ctr" defTabSz="914377">
              <a:defRPr/>
            </a:pPr>
            <a:endParaRPr lang="en-US" sz="2667" b="1" cap="all" dirty="0">
              <a:solidFill>
                <a:prstClr val="white"/>
              </a:solidFill>
              <a:latin typeface="Arial Nova" panose="020B0504020202020204" pitchFamily="34" charset="0"/>
            </a:endParaRPr>
          </a:p>
        </p:txBody>
      </p:sp>
      <p:sp>
        <p:nvSpPr>
          <p:cNvPr id="25" name="TextBox 24">
            <a:extLst>
              <a:ext uri="{FF2B5EF4-FFF2-40B4-BE49-F238E27FC236}">
                <a16:creationId xmlns:a16="http://schemas.microsoft.com/office/drawing/2014/main" id="{135EB41D-B4D6-23A8-8491-B85783F0C585}"/>
              </a:ext>
            </a:extLst>
          </p:cNvPr>
          <p:cNvSpPr txBox="1"/>
          <p:nvPr/>
        </p:nvSpPr>
        <p:spPr>
          <a:xfrm rot="16200000">
            <a:off x="-2902497" y="3001706"/>
            <a:ext cx="6358577" cy="420564"/>
          </a:xfrm>
          <a:prstGeom prst="rect">
            <a:avLst/>
          </a:prstGeom>
          <a:solidFill>
            <a:schemeClr val="accent1"/>
          </a:solidFill>
          <a:ln>
            <a:noFill/>
          </a:ln>
        </p:spPr>
        <p:txBody>
          <a:bodyPr wrap="square" rtlCol="0">
            <a:spAutoFit/>
          </a:bodyPr>
          <a:lstStyle/>
          <a:p>
            <a:pPr algn="ctr" defTabSz="914377">
              <a:defRPr/>
            </a:pPr>
            <a:r>
              <a:rPr lang="en-US" sz="2133" b="1" cap="all" spc="151" dirty="0">
                <a:solidFill>
                  <a:prstClr val="white"/>
                </a:solidFill>
                <a:latin typeface="Arial Nova" panose="020B0504020202020204" pitchFamily="34" charset="0"/>
              </a:rPr>
              <a:t>ENABLING DIGITAL TRANSFORMATION</a:t>
            </a:r>
          </a:p>
        </p:txBody>
      </p:sp>
    </p:spTree>
    <p:extLst>
      <p:ext uri="{BB962C8B-B14F-4D97-AF65-F5344CB8AC3E}">
        <p14:creationId xmlns:p14="http://schemas.microsoft.com/office/powerpoint/2010/main" val="4139620572"/>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15AEFE4F-93B0-3C9B-F877-46B79F2FBCDE}"/>
              </a:ext>
            </a:extLst>
          </p:cNvPr>
          <p:cNvSpPr>
            <a:spLocks noGrp="1"/>
          </p:cNvSpPr>
          <p:nvPr>
            <p:ph type="title" idx="4294967295"/>
          </p:nvPr>
        </p:nvSpPr>
        <p:spPr>
          <a:xfrm>
            <a:off x="495300" y="411861"/>
            <a:ext cx="10052050" cy="584761"/>
          </a:xfrm>
        </p:spPr>
        <p:txBody>
          <a:bodyPr vert="horz" wrap="square" lIns="0" tIns="60953" rIns="121904" bIns="60953" rtlCol="0" anchor="ctr">
            <a:spAutoFit/>
          </a:bodyPr>
          <a:lstStyle/>
          <a:p>
            <a:r>
              <a:rPr lang="en-US" sz="3000" dirty="0">
                <a:solidFill>
                  <a:schemeClr val="bg1"/>
                </a:solidFill>
              </a:rPr>
              <a:t>INDEX</a:t>
            </a:r>
          </a:p>
        </p:txBody>
      </p:sp>
      <p:graphicFrame>
        <p:nvGraphicFramePr>
          <p:cNvPr id="14" name="Content Placeholder 3">
            <a:extLst>
              <a:ext uri="{FF2B5EF4-FFF2-40B4-BE49-F238E27FC236}">
                <a16:creationId xmlns:a16="http://schemas.microsoft.com/office/drawing/2014/main" id="{5C6F7208-C27C-09A8-CD92-D9DB1D4867B0}"/>
              </a:ext>
            </a:extLst>
          </p:cNvPr>
          <p:cNvGraphicFramePr>
            <a:graphicFrameLocks noGrp="1"/>
          </p:cNvGraphicFramePr>
          <p:nvPr>
            <p:ph idx="4294967295"/>
            <p:extLst>
              <p:ext uri="{D42A27DB-BD31-4B8C-83A1-F6EECF244321}">
                <p14:modId xmlns:p14="http://schemas.microsoft.com/office/powerpoint/2010/main" val="827401741"/>
              </p:ext>
            </p:extLst>
          </p:nvPr>
        </p:nvGraphicFramePr>
        <p:xfrm>
          <a:off x="495300" y="1368425"/>
          <a:ext cx="11201400" cy="47656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Picture 21" descr="Image result for sify logo">
            <a:extLst>
              <a:ext uri="{FF2B5EF4-FFF2-40B4-BE49-F238E27FC236}">
                <a16:creationId xmlns:a16="http://schemas.microsoft.com/office/drawing/2014/main" id="{0B9F41A0-9570-119E-2299-A6C60C56E467}"/>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083741"/>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06191"/>
            <a:ext cx="11376587" cy="60810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CUSTOMER PAIN AREAS</a:t>
            </a:r>
          </a:p>
        </p:txBody>
      </p:sp>
      <p:graphicFrame>
        <p:nvGraphicFramePr>
          <p:cNvPr id="2" name="Diagram 1">
            <a:extLst>
              <a:ext uri="{FF2B5EF4-FFF2-40B4-BE49-F238E27FC236}">
                <a16:creationId xmlns:a16="http://schemas.microsoft.com/office/drawing/2014/main" id="{705B6BF8-10B9-0BAB-A55B-6ED79BDD2406}"/>
              </a:ext>
            </a:extLst>
          </p:cNvPr>
          <p:cNvGraphicFramePr/>
          <p:nvPr>
            <p:extLst>
              <p:ext uri="{D42A27DB-BD31-4B8C-83A1-F6EECF244321}">
                <p14:modId xmlns:p14="http://schemas.microsoft.com/office/powerpoint/2010/main" val="1321920558"/>
              </p:ext>
            </p:extLst>
          </p:nvPr>
        </p:nvGraphicFramePr>
        <p:xfrm>
          <a:off x="407706" y="1079293"/>
          <a:ext cx="11376586" cy="55275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40574012"/>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169931"/>
            <a:ext cx="11376587" cy="584761"/>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None/>
            </a:pPr>
            <a:r>
              <a:rPr lang="en-US" sz="1600" dirty="0">
                <a:solidFill>
                  <a:schemeClr val="bg1"/>
                </a:solidFill>
                <a:cs typeface="Segoe UI" panose="020B0502040204020203" pitchFamily="34" charset="0"/>
              </a:rPr>
              <a:t>IT OBJECTIVE</a:t>
            </a:r>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6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Uptime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 uptime, preferably 99.99%.</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Coverage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100% coverage across all locations with the help of floor plan survey and heat maps to determine the exact count of APs required.</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Integration with AD &amp; Security systems &amp; policies for seamless &amp; secured access for all employees, guests.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Scalability</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Highly scalable system that can be rolled out PAN India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User Access</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for employees &amp; guests across locations, as per their profile and access policies, with freedom to use their own devices. </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Monitoring &amp; Management</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Real time monitoring, management &amp; reporting (on users, applications, bandwidth, security) from a single dashboard for countrywide visibility,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SLA</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End-to-end responsibility on a single vendor with SLA.</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Font typeface="Arial" pitchFamily="34" charset="0"/>
              <a:buNone/>
            </a:pPr>
            <a:endParaRPr lang="en-US" sz="1400" b="1" u="sng"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Access on the move</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Seamless access on the move for users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Secured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Ease of access to Internet and Corporate application, as per current IT Policy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BYOD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Flexibility of letting users use multiple types of devices: corporate Laptop, Mobile, handheld terminals etc</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Guest Access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Temporary Guest user access over a secured connection &amp; smooth authorization process</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Managed Services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Managed Services Model ensuring</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protection from technological obsolescence,</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prevent extra spend due to design flaws, </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save on manpower &amp; skillset enhancements,</a:t>
            </a:r>
          </a:p>
          <a:p>
            <a:pPr lvl="1" algn="just">
              <a:spcBef>
                <a:spcPts val="200"/>
              </a:spcBef>
              <a:spcAft>
                <a:spcPts val="200"/>
              </a:spcAft>
            </a:pPr>
            <a:r>
              <a:rPr lang="en-US" sz="1400" dirty="0">
                <a:solidFill>
                  <a:schemeClr val="bg1"/>
                </a:solidFill>
                <a:latin typeface="Arial Nova" panose="020B0504020202020204" pitchFamily="34" charset="0"/>
                <a:cs typeface="Segoe UI" panose="020B0502040204020203" pitchFamily="34" charset="0"/>
              </a:rPr>
              <a:t>hire the best in industry.</a:t>
            </a:r>
          </a:p>
          <a:p>
            <a:pPr algn="just">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a:p>
            <a:pPr algn="just">
              <a:spcBef>
                <a:spcPts val="200"/>
              </a:spcBef>
              <a:spcAft>
                <a:spcPts val="200"/>
              </a:spcAft>
            </a:pPr>
            <a:r>
              <a:rPr lang="en-US" sz="1400" b="1" dirty="0">
                <a:solidFill>
                  <a:schemeClr val="bg1"/>
                </a:solidFill>
                <a:latin typeface="Arial Nova" panose="020B0504020202020204" pitchFamily="34" charset="0"/>
                <a:cs typeface="Segoe UI" panose="020B0502040204020203" pitchFamily="34" charset="0"/>
              </a:rPr>
              <a:t>Reporting</a:t>
            </a:r>
            <a:r>
              <a:rPr lang="en-US" sz="1400" dirty="0">
                <a:solidFill>
                  <a:schemeClr val="bg1"/>
                </a:solidFill>
                <a:latin typeface="Arial Nova" panose="020B0504020202020204" pitchFamily="34" charset="0"/>
                <a:cs typeface="Segoe UI" panose="020B0502040204020203" pitchFamily="34" charset="0"/>
              </a:rPr>
              <a:t> </a:t>
            </a:r>
            <a:r>
              <a:rPr lang="en-US" sz="1400" dirty="0">
                <a:solidFill>
                  <a:schemeClr val="bg1"/>
                </a:solidFill>
                <a:latin typeface="Arial Nova" panose="020B0504020202020204" pitchFamily="34" charset="0"/>
                <a:cs typeface="Segoe UI" panose="020B0502040204020203" pitchFamily="34" charset="0"/>
                <a:sym typeface="Wingdings" panose="05000000000000000000" pitchFamily="2" charset="2"/>
              </a:rPr>
              <a:t> </a:t>
            </a:r>
            <a:r>
              <a:rPr lang="en-US" sz="1400" dirty="0">
                <a:solidFill>
                  <a:schemeClr val="bg1"/>
                </a:solidFill>
                <a:latin typeface="Arial Nova" panose="020B0504020202020204" pitchFamily="34" charset="0"/>
                <a:cs typeface="Segoe UI" panose="020B0502040204020203" pitchFamily="34" charset="0"/>
              </a:rPr>
              <a:t>Single dashboard visibility on complete network, locations, users, applications, service providers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a:t>BUSINESS OBJECTIVE</a:t>
            </a:r>
            <a:endParaRPr lang="en-US" dirty="0"/>
          </a:p>
        </p:txBody>
      </p:sp>
    </p:spTree>
    <p:extLst>
      <p:ext uri="{BB962C8B-B14F-4D97-AF65-F5344CB8AC3E}">
        <p14:creationId xmlns:p14="http://schemas.microsoft.com/office/powerpoint/2010/main" val="729851884"/>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users</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noGrp="1" noRot="1" noMove="1" noResize="1" noEditPoints="1" noAdjustHandles="1" noChangeArrowheads="1" noChangeShapeType="1"/>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marL="0" indent="0">
              <a:spcBef>
                <a:spcPts val="200"/>
              </a:spcBef>
              <a:spcAft>
                <a:spcPts val="200"/>
              </a:spcAft>
              <a:buNone/>
            </a:pPr>
            <a:endParaRPr lang="en-US" sz="1400" dirty="0">
              <a:solidFill>
                <a:schemeClr val="bg1"/>
              </a:solidFill>
              <a:latin typeface="Arial Nova" panose="020B0504020202020204" pitchFamily="34" charset="0"/>
              <a:cs typeface="Segoe UI" panose="020B0502040204020203" pitchFamily="34" charset="0"/>
            </a:endParaRPr>
          </a:p>
          <a:p>
            <a:pPr>
              <a:lnSpc>
                <a:spcPct val="120000"/>
              </a:lnSpc>
              <a:spcBef>
                <a:spcPts val="600"/>
              </a:spcBef>
              <a:spcAft>
                <a:spcPts val="600"/>
              </a:spcAft>
            </a:pPr>
            <a:r>
              <a:rPr lang="en-US" sz="1400" b="1" dirty="0">
                <a:solidFill>
                  <a:schemeClr val="bg1"/>
                </a:solidFill>
                <a:latin typeface="Arial Nova" panose="020B0504020202020204" pitchFamily="34" charset="0"/>
                <a:cs typeface="Segoe UI" panose="020B0502040204020203" pitchFamily="34" charset="0"/>
              </a:rPr>
              <a:t>Seamless integration </a:t>
            </a:r>
            <a:r>
              <a:rPr lang="en-US" sz="1400" dirty="0">
                <a:solidFill>
                  <a:schemeClr val="bg1"/>
                </a:solidFill>
                <a:latin typeface="Arial Nova" panose="020B0504020202020204" pitchFamily="34" charset="0"/>
                <a:cs typeface="Segoe UI" panose="020B0502040204020203" pitchFamily="34" charset="0"/>
              </a:rPr>
              <a:t>with Customer’s  AD server has helped  to ensure that wherever the user goes, he is able to access the applications over the WiFi network based on his profile and access policy without needing to do any configurational changes in his device.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also able to get </a:t>
            </a:r>
            <a:r>
              <a:rPr lang="en-US" sz="1400" b="1" dirty="0">
                <a:solidFill>
                  <a:schemeClr val="bg1"/>
                </a:solidFill>
                <a:latin typeface="Arial Nova" panose="020B0504020202020204" pitchFamily="34" charset="0"/>
                <a:cs typeface="Segoe UI" panose="020B0502040204020203" pitchFamily="34" charset="0"/>
              </a:rPr>
              <a:t>uninterrupted WiFi access</a:t>
            </a:r>
            <a:r>
              <a:rPr lang="en-US" sz="1400" dirty="0">
                <a:solidFill>
                  <a:schemeClr val="bg1"/>
                </a:solidFill>
                <a:latin typeface="Arial Nova" panose="020B0504020202020204" pitchFamily="34" charset="0"/>
                <a:cs typeface="Segoe UI" panose="020B0502040204020203" pitchFamily="34" charset="0"/>
              </a:rPr>
              <a:t> over the entire office premises (spread across multiple buildings) even while on the move.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AD access with single sign-on and self registration facilities have ensured that users no longer have to wait for getting access to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Users are able to access the WiFi network using their preferred devices such as Laptop’s or handhelds and are no longer tied to their desktops.</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322663"/>
            <a:ext cx="5448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 User access controlled through </a:t>
            </a:r>
            <a:r>
              <a:rPr lang="en-US" sz="1400" b="1" dirty="0">
                <a:solidFill>
                  <a:schemeClr val="bg1"/>
                </a:solidFill>
                <a:latin typeface="Arial Nova" panose="020B0504020202020204" pitchFamily="34" charset="0"/>
                <a:cs typeface="Segoe UI" panose="020B0502040204020203" pitchFamily="34" charset="0"/>
              </a:rPr>
              <a:t>multiple auth mechanism </a:t>
            </a:r>
            <a:r>
              <a:rPr lang="en-US" sz="1400" dirty="0">
                <a:solidFill>
                  <a:schemeClr val="bg1"/>
                </a:solidFill>
                <a:latin typeface="Arial Nova" panose="020B0504020202020204" pitchFamily="34" charset="0"/>
                <a:cs typeface="Segoe UI" panose="020B0502040204020203" pitchFamily="34" charset="0"/>
              </a:rPr>
              <a:t>(AD / MAC auth for employees &amp; 2-factor auth for guests) has ensured that unauthorized users are unable to access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Implementation of Wireless Intrusion Prevention system (WIPS) has ensured that any </a:t>
            </a:r>
            <a:r>
              <a:rPr lang="en-US" sz="1400" b="1" dirty="0">
                <a:solidFill>
                  <a:schemeClr val="bg1"/>
                </a:solidFill>
                <a:latin typeface="Arial Nova" panose="020B0504020202020204" pitchFamily="34" charset="0"/>
                <a:cs typeface="Segoe UI" panose="020B0502040204020203" pitchFamily="34" charset="0"/>
              </a:rPr>
              <a:t>external attack / intrusion </a:t>
            </a:r>
            <a:r>
              <a:rPr lang="en-US" sz="1400" dirty="0">
                <a:solidFill>
                  <a:schemeClr val="bg1"/>
                </a:solidFill>
                <a:latin typeface="Arial Nova" panose="020B0504020202020204" pitchFamily="34" charset="0"/>
                <a:cs typeface="Segoe UI" panose="020B0502040204020203" pitchFamily="34" charset="0"/>
              </a:rPr>
              <a:t>happening on the WiFi network is </a:t>
            </a:r>
            <a:r>
              <a:rPr lang="en-US" sz="1400" b="1" dirty="0">
                <a:solidFill>
                  <a:schemeClr val="bg1"/>
                </a:solidFill>
                <a:latin typeface="Arial Nova" panose="020B0504020202020204" pitchFamily="34" charset="0"/>
                <a:cs typeface="Segoe UI" panose="020B0502040204020203" pitchFamily="34" charset="0"/>
              </a:rPr>
              <a:t>captured &amp; prevented in real time</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heat maps with NMS dashboard gives </a:t>
            </a:r>
            <a:r>
              <a:rPr lang="en-US" sz="1400" b="1" dirty="0">
                <a:solidFill>
                  <a:schemeClr val="bg1"/>
                </a:solidFill>
                <a:latin typeface="Arial Nova" panose="020B0504020202020204" pitchFamily="34" charset="0"/>
                <a:cs typeface="Segoe UI" panose="020B0502040204020203" pitchFamily="34" charset="0"/>
              </a:rPr>
              <a:t>real time visibility of signal coverage </a:t>
            </a:r>
            <a:r>
              <a:rPr lang="en-US" sz="1400" dirty="0">
                <a:solidFill>
                  <a:schemeClr val="bg1"/>
                </a:solidFill>
                <a:latin typeface="Arial Nova" panose="020B0504020202020204" pitchFamily="34" charset="0"/>
                <a:cs typeface="Segoe UI" panose="020B0502040204020203" pitchFamily="34" charset="0"/>
              </a:rPr>
              <a:t>across the WiFi network, enabling better handling of  user complaints, capacity planning, health monitoring &amp; management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with Customer’s security systems ensures </a:t>
            </a:r>
            <a:r>
              <a:rPr lang="en-US" sz="1400" b="1" dirty="0">
                <a:solidFill>
                  <a:schemeClr val="bg1"/>
                </a:solidFill>
                <a:latin typeface="Arial Nova" panose="020B0504020202020204" pitchFamily="34" charset="0"/>
                <a:cs typeface="Segoe UI" panose="020B0502040204020203" pitchFamily="34" charset="0"/>
              </a:rPr>
              <a:t>secured access</a:t>
            </a:r>
            <a:r>
              <a:rPr lang="en-US" sz="1400" dirty="0">
                <a:solidFill>
                  <a:schemeClr val="bg1"/>
                </a:solidFill>
                <a:latin typeface="Arial Nova" panose="020B0504020202020204" pitchFamily="34" charset="0"/>
                <a:cs typeface="Segoe UI" panose="020B0502040204020203" pitchFamily="34" charset="0"/>
              </a:rPr>
              <a:t> over the WiFi network.</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&amp; analytics helps the IT team to </a:t>
            </a:r>
            <a:r>
              <a:rPr lang="en-US" sz="1400" b="1" dirty="0">
                <a:solidFill>
                  <a:schemeClr val="bg1"/>
                </a:solidFill>
                <a:latin typeface="Arial Nova" panose="020B0504020202020204" pitchFamily="34" charset="0"/>
                <a:cs typeface="Segoe UI" panose="020B0502040204020203" pitchFamily="34" charset="0"/>
              </a:rPr>
              <a:t>rationalize network capacities across locations </a:t>
            </a:r>
            <a:r>
              <a:rPr lang="en-US" sz="1400" dirty="0">
                <a:solidFill>
                  <a:schemeClr val="bg1"/>
                </a:solidFill>
                <a:latin typeface="Arial Nova" panose="020B0504020202020204" pitchFamily="34" charset="0"/>
                <a:cs typeface="Segoe UI" panose="020B0502040204020203" pitchFamily="34" charset="0"/>
              </a:rPr>
              <a:t>in terms of bandwidth, network elements, switch ports etc.</a:t>
            </a: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IT Team</a:t>
            </a:r>
            <a:endParaRPr lang="en-US" dirty="0"/>
          </a:p>
        </p:txBody>
      </p:sp>
    </p:spTree>
    <p:extLst>
      <p:ext uri="{BB962C8B-B14F-4D97-AF65-F5344CB8AC3E}">
        <p14:creationId xmlns:p14="http://schemas.microsoft.com/office/powerpoint/2010/main" val="2666153543"/>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0CFDF12-76D7-25D9-23C2-8F5147274DB2}"/>
              </a:ext>
            </a:extLst>
          </p:cNvPr>
          <p:cNvSpPr txBox="1">
            <a:spLocks/>
          </p:cNvSpPr>
          <p:nvPr/>
        </p:nvSpPr>
        <p:spPr>
          <a:xfrm>
            <a:off x="407706" y="251162"/>
            <a:ext cx="11376587" cy="608101"/>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 KEY OBJECTIVES</a:t>
            </a:r>
          </a:p>
        </p:txBody>
      </p:sp>
      <p:sp>
        <p:nvSpPr>
          <p:cNvPr id="5" name="Text Placeholder 13">
            <a:extLst>
              <a:ext uri="{FF2B5EF4-FFF2-40B4-BE49-F238E27FC236}">
                <a16:creationId xmlns:a16="http://schemas.microsoft.com/office/drawing/2014/main" id="{92B9CE8C-7CBC-67FC-86A0-07B1FAB3969F}"/>
              </a:ext>
            </a:extLst>
          </p:cNvPr>
          <p:cNvSpPr txBox="1">
            <a:spLocks/>
          </p:cNvSpPr>
          <p:nvPr/>
        </p:nvSpPr>
        <p:spPr>
          <a:xfrm>
            <a:off x="429981" y="970683"/>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to </a:t>
            </a:r>
            <a:r>
              <a:rPr lang="en-US"/>
              <a:t>Leadership Team</a:t>
            </a:r>
            <a:endParaRPr lang="en-US" dirty="0"/>
          </a:p>
        </p:txBody>
      </p:sp>
      <p:sp>
        <p:nvSpPr>
          <p:cNvPr id="6" name="Content Placeholder 11">
            <a:extLst>
              <a:ext uri="{FF2B5EF4-FFF2-40B4-BE49-F238E27FC236}">
                <a16:creationId xmlns:a16="http://schemas.microsoft.com/office/drawing/2014/main" id="{38C7CFB8-67CB-0661-C7DF-42C1B2AEBC30}"/>
              </a:ext>
            </a:extLst>
          </p:cNvPr>
          <p:cNvSpPr txBox="1">
            <a:spLocks/>
          </p:cNvSpPr>
          <p:nvPr/>
        </p:nvSpPr>
        <p:spPr>
          <a:xfrm>
            <a:off x="429981" y="1322664"/>
            <a:ext cx="5472000" cy="5028053"/>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An unprecedented real time and in-depth visibility of the network, users, applications etc. on a single dashboard enables the leadership team have a complete view of:</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Entire network and its performance, </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Applications and their usage across the company,</a:t>
            </a:r>
          </a:p>
          <a:p>
            <a:pPr lvl="1">
              <a:lnSpc>
                <a:spcPct val="100000"/>
              </a:lnSpc>
              <a:spcBef>
                <a:spcPts val="0"/>
              </a:spcBef>
            </a:pPr>
            <a:r>
              <a:rPr lang="en-US" sz="1400" dirty="0">
                <a:solidFill>
                  <a:schemeClr val="bg1"/>
                </a:solidFill>
                <a:latin typeface="Arial Nova" panose="020B0504020202020204" pitchFamily="34" charset="0"/>
                <a:cs typeface="Segoe UI" panose="020B0502040204020203" pitchFamily="34" charset="0"/>
              </a:rPr>
              <a:t>Users, their access habits &amp; productivity towards the organization</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Detailed visibility coupled with granular reporting and analytics enables the leadership team take important and critical decisions fast in terms of investments, roll-outs etc.</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 depth visibility &amp; detailed analytics helps the leadership team take quick decisions on the IT team’s reports of network rationalization across offices and locations thereby saving cost and enhancing efficiencies.</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Deeper engagement with the service provider leads to greater trust between the two organizations. This helps to ensure that the service provider always goes the extra mile to serve his client.</a:t>
            </a:r>
          </a:p>
        </p:txBody>
      </p:sp>
      <p:sp>
        <p:nvSpPr>
          <p:cNvPr id="8" name="Content Placeholder 12">
            <a:extLst>
              <a:ext uri="{FF2B5EF4-FFF2-40B4-BE49-F238E27FC236}">
                <a16:creationId xmlns:a16="http://schemas.microsoft.com/office/drawing/2014/main" id="{A9B1BD9E-A6BF-AE3D-BE80-A63E88BFFEB5}"/>
              </a:ext>
            </a:extLst>
          </p:cNvPr>
          <p:cNvSpPr txBox="1">
            <a:spLocks/>
          </p:cNvSpPr>
          <p:nvPr/>
        </p:nvSpPr>
        <p:spPr>
          <a:xfrm>
            <a:off x="6290020" y="1261329"/>
            <a:ext cx="5448000" cy="5089388"/>
          </a:xfrm>
          <a:prstGeom prst="rect">
            <a:avLst/>
          </a:prstGeom>
          <a:noFill/>
          <a:ln>
            <a:solidFill>
              <a:schemeClr val="bg1"/>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a:normAutofit/>
          </a:bodyPr>
          <a:lstStyle>
            <a:lvl1pPr marL="302355" indent="-302355" algn="l" defTabSz="1219018" rtl="0" eaLnBrk="1" latinLnBrk="0" hangingPunct="1">
              <a:lnSpc>
                <a:spcPct val="90000"/>
              </a:lnSpc>
              <a:spcBef>
                <a:spcPts val="800"/>
              </a:spcBef>
              <a:buFont typeface="Arial" pitchFamily="34" charset="0"/>
              <a:buChar char="•"/>
              <a:defRPr sz="2133" kern="1200">
                <a:solidFill>
                  <a:schemeClr val="dk1"/>
                </a:solidFill>
                <a:latin typeface="+mn-lt"/>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chemeClr val="dk1"/>
                </a:solidFill>
                <a:latin typeface="+mn-lt"/>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chemeClr val="dk1"/>
                </a:solidFill>
                <a:latin typeface="+mn-lt"/>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chemeClr val="dk1"/>
                </a:solidFill>
                <a:latin typeface="+mn-lt"/>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dk1"/>
                </a:solidFill>
                <a:latin typeface="+mn-lt"/>
                <a:ea typeface="+mn-ea"/>
                <a:cs typeface="+mn-cs"/>
              </a:defRPr>
            </a:lvl9pPr>
          </a:lstStyle>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well-planned network reaching every nook &amp; corner of the premises and designed with role-based access policies enables the users to access their critical applications securely even while on the move thereby helping them to take decisions faster.</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high uptime, highly stable and secure network enables users  to utilize their time better and more productively.</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A properly designed guest access policy also enables the management to extend the WiFi access to selective guests as they deem fit.</a:t>
            </a:r>
          </a:p>
          <a:p>
            <a:pPr>
              <a:lnSpc>
                <a:spcPct val="120000"/>
              </a:lnSpc>
              <a:spcBef>
                <a:spcPts val="600"/>
              </a:spcBef>
              <a:spcAft>
                <a:spcPts val="600"/>
              </a:spcAft>
            </a:pPr>
            <a:r>
              <a:rPr lang="en-US" sz="1400" dirty="0">
                <a:solidFill>
                  <a:schemeClr val="bg1"/>
                </a:solidFill>
                <a:latin typeface="Arial Nova" panose="020B0504020202020204" pitchFamily="34" charset="0"/>
                <a:cs typeface="Segoe UI" panose="020B0502040204020203" pitchFamily="34" charset="0"/>
              </a:rPr>
              <a:t>Integration of the WiFi network with the BMS / HMS application enables the management to keep track of all users and their activities across the premises, detect any unauthorized entry etc. and immediately raise alerts with IT team for speedy resolution.</a:t>
            </a:r>
          </a:p>
          <a:p>
            <a:pPr>
              <a:spcBef>
                <a:spcPts val="200"/>
              </a:spcBef>
              <a:spcAft>
                <a:spcPts val="200"/>
              </a:spcAft>
            </a:pPr>
            <a:endParaRPr lang="en-US" sz="1400" dirty="0">
              <a:solidFill>
                <a:schemeClr val="bg1"/>
              </a:solidFill>
              <a:latin typeface="Arial Nova" panose="020B0504020202020204" pitchFamily="34" charset="0"/>
              <a:cs typeface="Segoe UI" panose="020B0502040204020203" pitchFamily="34" charset="0"/>
            </a:endParaRPr>
          </a:p>
        </p:txBody>
      </p:sp>
      <p:sp>
        <p:nvSpPr>
          <p:cNvPr id="9" name="Text Placeholder 13">
            <a:extLst>
              <a:ext uri="{FF2B5EF4-FFF2-40B4-BE49-F238E27FC236}">
                <a16:creationId xmlns:a16="http://schemas.microsoft.com/office/drawing/2014/main" id="{90A2058E-275F-3801-E055-C164CE3E7002}"/>
              </a:ext>
            </a:extLst>
          </p:cNvPr>
          <p:cNvSpPr txBox="1">
            <a:spLocks/>
          </p:cNvSpPr>
          <p:nvPr/>
        </p:nvSpPr>
        <p:spPr>
          <a:xfrm>
            <a:off x="6282313" y="945528"/>
            <a:ext cx="5472000" cy="258532"/>
          </a:xfrm>
          <a:prstGeom prst="rect">
            <a:avLst/>
          </a:prstGeom>
          <a:solidFill>
            <a:schemeClr val="accent1">
              <a:lumMod val="75000"/>
            </a:schemeClr>
          </a:solidFill>
        </p:spPr>
        <p:txBody>
          <a:bodyPr/>
          <a:lstStyle>
            <a:defPPr>
              <a:defRPr lang="en-US"/>
            </a:defPPr>
            <a:lvl1pPr indent="0" algn="ctr" defTabSz="1219018">
              <a:lnSpc>
                <a:spcPct val="90000"/>
              </a:lnSpc>
              <a:spcBef>
                <a:spcPts val="800"/>
              </a:spcBef>
              <a:buFont typeface="Arial" pitchFamily="34" charset="0"/>
              <a:buNone/>
              <a:defRPr sz="1600">
                <a:solidFill>
                  <a:schemeClr val="bg1"/>
                </a:solidFill>
                <a:latin typeface="Arial Nova" panose="020B0504020202020204" pitchFamily="34" charset="0"/>
                <a:cs typeface="Segoe UI" panose="020B0502040204020203"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Arial Nova" panose="020B0504020202020204"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US" dirty="0"/>
              <a:t>Benefits </a:t>
            </a:r>
            <a:r>
              <a:rPr lang="en-US"/>
              <a:t>to Business</a:t>
            </a:r>
            <a:endParaRPr lang="en-US" dirty="0"/>
          </a:p>
        </p:txBody>
      </p:sp>
    </p:spTree>
    <p:extLst>
      <p:ext uri="{BB962C8B-B14F-4D97-AF65-F5344CB8AC3E}">
        <p14:creationId xmlns:p14="http://schemas.microsoft.com/office/powerpoint/2010/main" val="2648879030"/>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B44FB4-620B-84C7-5741-35E6E8F3A7D7}"/>
              </a:ext>
            </a:extLst>
          </p:cNvPr>
          <p:cNvSpPr/>
          <p:nvPr/>
        </p:nvSpPr>
        <p:spPr>
          <a:xfrm>
            <a:off x="0" y="0"/>
            <a:ext cx="6096000"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585"/>
            <a:endParaRPr lang="en-IN" sz="2400" dirty="0">
              <a:solidFill>
                <a:prstClr val="white"/>
              </a:solidFill>
              <a:latin typeface="Arial Nova" panose="020B0504020202020204" pitchFamily="34" charset="0"/>
            </a:endParaRPr>
          </a:p>
        </p:txBody>
      </p:sp>
      <p:sp>
        <p:nvSpPr>
          <p:cNvPr id="2" name="Title 1">
            <a:extLst>
              <a:ext uri="{FF2B5EF4-FFF2-40B4-BE49-F238E27FC236}">
                <a16:creationId xmlns:a16="http://schemas.microsoft.com/office/drawing/2014/main" id="{31D4EFF0-F3A9-29AE-6967-1238E23AACBE}"/>
              </a:ext>
            </a:extLst>
          </p:cNvPr>
          <p:cNvSpPr>
            <a:spLocks noGrp="1"/>
          </p:cNvSpPr>
          <p:nvPr>
            <p:ph type="title" idx="4294967295"/>
          </p:nvPr>
        </p:nvSpPr>
        <p:spPr>
          <a:xfrm>
            <a:off x="355600" y="290892"/>
            <a:ext cx="11328200" cy="461655"/>
          </a:xfrm>
        </p:spPr>
        <p:txBody>
          <a:bodyPr vert="horz" wrap="square" lIns="0" tIns="60953" rIns="121904" bIns="60953" rtlCol="0" anchor="ctr">
            <a:spAutoFit/>
          </a:bodyPr>
          <a:lstStyle/>
          <a:p>
            <a:r>
              <a:rPr lang="en-IN" sz="3000" dirty="0">
                <a:solidFill>
                  <a:schemeClr val="bg1"/>
                </a:solidFill>
              </a:rPr>
              <a:t>IoT Project</a:t>
            </a:r>
            <a:endParaRPr lang="en-US" sz="3000" dirty="0">
              <a:solidFill>
                <a:schemeClr val="bg1"/>
              </a:solidFill>
            </a:endParaRPr>
          </a:p>
        </p:txBody>
      </p:sp>
      <p:pic>
        <p:nvPicPr>
          <p:cNvPr id="3" name="Picture 2" descr="Image result for sify logo">
            <a:extLst>
              <a:ext uri="{FF2B5EF4-FFF2-40B4-BE49-F238E27FC236}">
                <a16:creationId xmlns:a16="http://schemas.microsoft.com/office/drawing/2014/main" id="{7DCCE4CF-8270-F6AA-F1E8-DCAC7E8DE86E}"/>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94" name="Group 93">
            <a:extLst>
              <a:ext uri="{FF2B5EF4-FFF2-40B4-BE49-F238E27FC236}">
                <a16:creationId xmlns:a16="http://schemas.microsoft.com/office/drawing/2014/main" id="{5791C862-D6EF-C010-4762-0728E1C21861}"/>
              </a:ext>
            </a:extLst>
          </p:cNvPr>
          <p:cNvGrpSpPr/>
          <p:nvPr/>
        </p:nvGrpSpPr>
        <p:grpSpPr>
          <a:xfrm>
            <a:off x="556913" y="1460586"/>
            <a:ext cx="4623535" cy="4405134"/>
            <a:chOff x="634376" y="1705555"/>
            <a:chExt cx="4623535" cy="4405134"/>
          </a:xfrm>
        </p:grpSpPr>
        <p:grpSp>
          <p:nvGrpSpPr>
            <p:cNvPr id="22" name="Group 21">
              <a:extLst>
                <a:ext uri="{FF2B5EF4-FFF2-40B4-BE49-F238E27FC236}">
                  <a16:creationId xmlns:a16="http://schemas.microsoft.com/office/drawing/2014/main" id="{A6B2AB0E-99B5-FE4E-8F87-3AA2E8447424}"/>
                </a:ext>
              </a:extLst>
            </p:cNvPr>
            <p:cNvGrpSpPr/>
            <p:nvPr/>
          </p:nvGrpSpPr>
          <p:grpSpPr>
            <a:xfrm>
              <a:off x="634376" y="1705555"/>
              <a:ext cx="4623535" cy="844716"/>
              <a:chOff x="634376" y="1705555"/>
              <a:chExt cx="4623535" cy="844716"/>
            </a:xfrm>
          </p:grpSpPr>
          <p:sp>
            <p:nvSpPr>
              <p:cNvPr id="61" name="TextBox 60">
                <a:extLst>
                  <a:ext uri="{FF2B5EF4-FFF2-40B4-BE49-F238E27FC236}">
                    <a16:creationId xmlns:a16="http://schemas.microsoft.com/office/drawing/2014/main" id="{0909F6FE-CC65-38D2-0314-A3531397CCA4}"/>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21" name="Group 20">
                <a:extLst>
                  <a:ext uri="{FF2B5EF4-FFF2-40B4-BE49-F238E27FC236}">
                    <a16:creationId xmlns:a16="http://schemas.microsoft.com/office/drawing/2014/main" id="{B8143313-71EB-A3FE-395B-D7B7575062C5}"/>
                  </a:ext>
                </a:extLst>
              </p:cNvPr>
              <p:cNvGrpSpPr/>
              <p:nvPr/>
            </p:nvGrpSpPr>
            <p:grpSpPr>
              <a:xfrm>
                <a:off x="634376" y="1705555"/>
                <a:ext cx="843128" cy="844716"/>
                <a:chOff x="858718" y="1400221"/>
                <a:chExt cx="1287536" cy="1289960"/>
              </a:xfrm>
            </p:grpSpPr>
            <p:grpSp>
              <p:nvGrpSpPr>
                <p:cNvPr id="6" name="Group 23">
                  <a:extLst>
                    <a:ext uri="{FF2B5EF4-FFF2-40B4-BE49-F238E27FC236}">
                      <a16:creationId xmlns:a16="http://schemas.microsoft.com/office/drawing/2014/main" id="{C664DED3-204A-EA4D-CFFF-65D80F5E7AA2}"/>
                    </a:ext>
                  </a:extLst>
                </p:cNvPr>
                <p:cNvGrpSpPr>
                  <a:grpSpLocks/>
                </p:cNvGrpSpPr>
                <p:nvPr/>
              </p:nvGrpSpPr>
              <p:grpSpPr bwMode="auto">
                <a:xfrm>
                  <a:off x="858718" y="1400221"/>
                  <a:ext cx="1287536" cy="1289960"/>
                  <a:chOff x="4023265" y="2073990"/>
                  <a:chExt cx="2129000" cy="2133307"/>
                </a:xfrm>
              </p:grpSpPr>
              <p:grpSp>
                <p:nvGrpSpPr>
                  <p:cNvPr id="14" name="组合 79">
                    <a:extLst>
                      <a:ext uri="{FF2B5EF4-FFF2-40B4-BE49-F238E27FC236}">
                        <a16:creationId xmlns:a16="http://schemas.microsoft.com/office/drawing/2014/main" id="{717F6439-F825-68B0-8619-A73ADE6C4D1A}"/>
                      </a:ext>
                    </a:extLst>
                  </p:cNvPr>
                  <p:cNvGrpSpPr>
                    <a:grpSpLocks/>
                  </p:cNvGrpSpPr>
                  <p:nvPr/>
                </p:nvGrpSpPr>
                <p:grpSpPr bwMode="auto">
                  <a:xfrm>
                    <a:off x="4023265" y="2073990"/>
                    <a:ext cx="2129000" cy="2133307"/>
                    <a:chOff x="6677548" y="2786592"/>
                    <a:chExt cx="1917378" cy="1917379"/>
                  </a:xfrm>
                </p:grpSpPr>
                <p:sp>
                  <p:nvSpPr>
                    <p:cNvPr id="23" name="任意多边形 82">
                      <a:extLst>
                        <a:ext uri="{FF2B5EF4-FFF2-40B4-BE49-F238E27FC236}">
                          <a16:creationId xmlns:a16="http://schemas.microsoft.com/office/drawing/2014/main" id="{320B1D26-3D7C-7D0D-7C8C-F9E1D6EFEE3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24" name="任意多边形 83">
                      <a:extLst>
                        <a:ext uri="{FF2B5EF4-FFF2-40B4-BE49-F238E27FC236}">
                          <a16:creationId xmlns:a16="http://schemas.microsoft.com/office/drawing/2014/main" id="{CDB0ACBE-4A8E-939B-8B93-2842A3382455}"/>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18" name="椭圆 80">
                    <a:extLst>
                      <a:ext uri="{FF2B5EF4-FFF2-40B4-BE49-F238E27FC236}">
                        <a16:creationId xmlns:a16="http://schemas.microsoft.com/office/drawing/2014/main" id="{F26A1386-B2DA-9E55-4BE8-844262535265}"/>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pic>
              <p:nvPicPr>
                <p:cNvPr id="65" name="Graphic 64" descr="Wi-Fi with solid fill">
                  <a:extLst>
                    <a:ext uri="{FF2B5EF4-FFF2-40B4-BE49-F238E27FC236}">
                      <a16:creationId xmlns:a16="http://schemas.microsoft.com/office/drawing/2014/main" id="{B869E1E0-774F-4C5A-CD9C-B8BD415794F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8174" y="1675621"/>
                  <a:ext cx="762780" cy="762780"/>
                </a:xfrm>
                <a:prstGeom prst="rect">
                  <a:avLst/>
                </a:prstGeom>
              </p:spPr>
            </p:pic>
          </p:grpSp>
        </p:grpSp>
        <p:grpSp>
          <p:nvGrpSpPr>
            <p:cNvPr id="25" name="Group 24">
              <a:extLst>
                <a:ext uri="{FF2B5EF4-FFF2-40B4-BE49-F238E27FC236}">
                  <a16:creationId xmlns:a16="http://schemas.microsoft.com/office/drawing/2014/main" id="{FE0C590B-0CCF-195F-64D8-E28563F9D92D}"/>
                </a:ext>
              </a:extLst>
            </p:cNvPr>
            <p:cNvGrpSpPr/>
            <p:nvPr/>
          </p:nvGrpSpPr>
          <p:grpSpPr>
            <a:xfrm>
              <a:off x="634376" y="2880728"/>
              <a:ext cx="4623535" cy="844716"/>
              <a:chOff x="634376" y="1705555"/>
              <a:chExt cx="4623535" cy="844716"/>
            </a:xfrm>
          </p:grpSpPr>
          <p:sp>
            <p:nvSpPr>
              <p:cNvPr id="27" name="TextBox 26">
                <a:extLst>
                  <a:ext uri="{FF2B5EF4-FFF2-40B4-BE49-F238E27FC236}">
                    <a16:creationId xmlns:a16="http://schemas.microsoft.com/office/drawing/2014/main" id="{A6D3EB8F-1537-7532-087E-5EE378EE027E}"/>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Managed Wi-Fi to enable connectivity for the IoT devices implemented at multiple customer locations</a:t>
                </a:r>
              </a:p>
            </p:txBody>
          </p:sp>
          <p:grpSp>
            <p:nvGrpSpPr>
              <p:cNvPr id="33" name="Group 23">
                <a:extLst>
                  <a:ext uri="{FF2B5EF4-FFF2-40B4-BE49-F238E27FC236}">
                    <a16:creationId xmlns:a16="http://schemas.microsoft.com/office/drawing/2014/main" id="{F43C72C7-4C26-4362-AAC2-FFFA80A7C1D2}"/>
                  </a:ext>
                </a:extLst>
              </p:cNvPr>
              <p:cNvGrpSpPr>
                <a:grpSpLocks/>
              </p:cNvGrpSpPr>
              <p:nvPr/>
            </p:nvGrpSpPr>
            <p:grpSpPr bwMode="auto">
              <a:xfrm>
                <a:off x="634376" y="1705555"/>
                <a:ext cx="843128" cy="844716"/>
                <a:chOff x="4023265" y="2073990"/>
                <a:chExt cx="2129000" cy="2133307"/>
              </a:xfrm>
            </p:grpSpPr>
            <p:grpSp>
              <p:nvGrpSpPr>
                <p:cNvPr id="40" name="组合 79">
                  <a:extLst>
                    <a:ext uri="{FF2B5EF4-FFF2-40B4-BE49-F238E27FC236}">
                      <a16:creationId xmlns:a16="http://schemas.microsoft.com/office/drawing/2014/main" id="{51BB6DEB-1510-EC2F-2932-98F3D836D823}"/>
                    </a:ext>
                  </a:extLst>
                </p:cNvPr>
                <p:cNvGrpSpPr>
                  <a:grpSpLocks/>
                </p:cNvGrpSpPr>
                <p:nvPr/>
              </p:nvGrpSpPr>
              <p:grpSpPr bwMode="auto">
                <a:xfrm>
                  <a:off x="4023265" y="2073990"/>
                  <a:ext cx="2129000" cy="2133307"/>
                  <a:chOff x="6677548" y="2786592"/>
                  <a:chExt cx="1917378" cy="1917379"/>
                </a:xfrm>
              </p:grpSpPr>
              <p:sp>
                <p:nvSpPr>
                  <p:cNvPr id="43" name="任意多边形 82">
                    <a:extLst>
                      <a:ext uri="{FF2B5EF4-FFF2-40B4-BE49-F238E27FC236}">
                        <a16:creationId xmlns:a16="http://schemas.microsoft.com/office/drawing/2014/main" id="{33EE9315-3E50-BDE5-10AE-6199A7B877CE}"/>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45" name="任意多边形 83">
                    <a:extLst>
                      <a:ext uri="{FF2B5EF4-FFF2-40B4-BE49-F238E27FC236}">
                        <a16:creationId xmlns:a16="http://schemas.microsoft.com/office/drawing/2014/main" id="{B1B7093B-356B-BD96-635E-D533B8EB5E81}"/>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42" name="椭圆 80">
                  <a:extLst>
                    <a:ext uri="{FF2B5EF4-FFF2-40B4-BE49-F238E27FC236}">
                      <a16:creationId xmlns:a16="http://schemas.microsoft.com/office/drawing/2014/main" id="{70DC0F4A-DCFB-B405-4122-B05F5CDF87EE}"/>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75" name="Group 74">
              <a:extLst>
                <a:ext uri="{FF2B5EF4-FFF2-40B4-BE49-F238E27FC236}">
                  <a16:creationId xmlns:a16="http://schemas.microsoft.com/office/drawing/2014/main" id="{43F7FCBD-6818-219C-4EBA-5559DAE1F99E}"/>
                </a:ext>
              </a:extLst>
            </p:cNvPr>
            <p:cNvGrpSpPr/>
            <p:nvPr/>
          </p:nvGrpSpPr>
          <p:grpSpPr>
            <a:xfrm>
              <a:off x="634376" y="4079242"/>
              <a:ext cx="4623535" cy="844716"/>
              <a:chOff x="634376" y="1705555"/>
              <a:chExt cx="4623535" cy="844716"/>
            </a:xfrm>
          </p:grpSpPr>
          <p:sp>
            <p:nvSpPr>
              <p:cNvPr id="76" name="TextBox 75">
                <a:extLst>
                  <a:ext uri="{FF2B5EF4-FFF2-40B4-BE49-F238E27FC236}">
                    <a16:creationId xmlns:a16="http://schemas.microsoft.com/office/drawing/2014/main" id="{D9F2A126-CB70-AE7A-8796-DD4BE0751595}"/>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Customer’s floor locations require Access Points equipped to function at extreme environments</a:t>
                </a:r>
              </a:p>
            </p:txBody>
          </p:sp>
          <p:grpSp>
            <p:nvGrpSpPr>
              <p:cNvPr id="78" name="Group 23">
                <a:extLst>
                  <a:ext uri="{FF2B5EF4-FFF2-40B4-BE49-F238E27FC236}">
                    <a16:creationId xmlns:a16="http://schemas.microsoft.com/office/drawing/2014/main" id="{8DB6F277-D9DC-3E4C-6EC9-61C5D1D84451}"/>
                  </a:ext>
                </a:extLst>
              </p:cNvPr>
              <p:cNvGrpSpPr>
                <a:grpSpLocks/>
              </p:cNvGrpSpPr>
              <p:nvPr/>
            </p:nvGrpSpPr>
            <p:grpSpPr bwMode="auto">
              <a:xfrm>
                <a:off x="634376" y="1705555"/>
                <a:ext cx="843128" cy="844716"/>
                <a:chOff x="4023265" y="2073990"/>
                <a:chExt cx="2129000" cy="2133307"/>
              </a:xfrm>
            </p:grpSpPr>
            <p:grpSp>
              <p:nvGrpSpPr>
                <p:cNvPr id="80" name="组合 79">
                  <a:extLst>
                    <a:ext uri="{FF2B5EF4-FFF2-40B4-BE49-F238E27FC236}">
                      <a16:creationId xmlns:a16="http://schemas.microsoft.com/office/drawing/2014/main" id="{F30A0EA1-02E8-11D0-4122-DAB03FF8AC23}"/>
                    </a:ext>
                  </a:extLst>
                </p:cNvPr>
                <p:cNvGrpSpPr>
                  <a:grpSpLocks/>
                </p:cNvGrpSpPr>
                <p:nvPr/>
              </p:nvGrpSpPr>
              <p:grpSpPr bwMode="auto">
                <a:xfrm>
                  <a:off x="4023265" y="2073990"/>
                  <a:ext cx="2129000" cy="2133307"/>
                  <a:chOff x="6677548" y="2786592"/>
                  <a:chExt cx="1917378" cy="1917379"/>
                </a:xfrm>
              </p:grpSpPr>
              <p:sp>
                <p:nvSpPr>
                  <p:cNvPr id="82" name="任意多边形 82">
                    <a:extLst>
                      <a:ext uri="{FF2B5EF4-FFF2-40B4-BE49-F238E27FC236}">
                        <a16:creationId xmlns:a16="http://schemas.microsoft.com/office/drawing/2014/main" id="{4C961CE2-1087-E355-EAE8-1613E324D74B}"/>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83" name="任意多边形 83">
                    <a:extLst>
                      <a:ext uri="{FF2B5EF4-FFF2-40B4-BE49-F238E27FC236}">
                        <a16:creationId xmlns:a16="http://schemas.microsoft.com/office/drawing/2014/main" id="{9B154AC5-08A0-7852-C5F1-7E98FC2A197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81" name="椭圆 80">
                  <a:extLst>
                    <a:ext uri="{FF2B5EF4-FFF2-40B4-BE49-F238E27FC236}">
                      <a16:creationId xmlns:a16="http://schemas.microsoft.com/office/drawing/2014/main" id="{4988829B-90CE-7B02-F0A6-8596CFBE9922}"/>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nvGrpSpPr>
            <p:cNvPr id="84" name="Group 83">
              <a:extLst>
                <a:ext uri="{FF2B5EF4-FFF2-40B4-BE49-F238E27FC236}">
                  <a16:creationId xmlns:a16="http://schemas.microsoft.com/office/drawing/2014/main" id="{519FE1B8-076D-F046-1421-0B48848B86AF}"/>
                </a:ext>
              </a:extLst>
            </p:cNvPr>
            <p:cNvGrpSpPr/>
            <p:nvPr/>
          </p:nvGrpSpPr>
          <p:grpSpPr>
            <a:xfrm>
              <a:off x="634376" y="5265973"/>
              <a:ext cx="4623535" cy="844716"/>
              <a:chOff x="634376" y="1705555"/>
              <a:chExt cx="4623535" cy="844716"/>
            </a:xfrm>
          </p:grpSpPr>
          <p:sp>
            <p:nvSpPr>
              <p:cNvPr id="85" name="TextBox 84">
                <a:extLst>
                  <a:ext uri="{FF2B5EF4-FFF2-40B4-BE49-F238E27FC236}">
                    <a16:creationId xmlns:a16="http://schemas.microsoft.com/office/drawing/2014/main" id="{992C4C14-3072-58E8-3EB9-A4125B83DE4C}"/>
                  </a:ext>
                </a:extLst>
              </p:cNvPr>
              <p:cNvSpPr txBox="1"/>
              <p:nvPr/>
            </p:nvSpPr>
            <p:spPr bwMode="auto">
              <a:xfrm>
                <a:off x="1672733" y="1804641"/>
                <a:ext cx="3585178" cy="738664"/>
              </a:xfrm>
              <a:prstGeom prst="rect">
                <a:avLst/>
              </a:prstGeom>
              <a:noFill/>
            </p:spPr>
            <p:txBody>
              <a:bodyPr wrap="square">
                <a:spAutoFit/>
              </a:bodyPr>
              <a:lstStyle/>
              <a:p>
                <a:pPr defTabSz="609585">
                  <a:defRPr/>
                </a:pPr>
                <a:r>
                  <a:rPr lang="en-US" sz="1400" dirty="0">
                    <a:solidFill>
                      <a:prstClr val="white">
                        <a:lumMod val="85000"/>
                      </a:prstClr>
                    </a:solidFill>
                    <a:latin typeface="Arial Nova" panose="020B0504020202020204" pitchFamily="34" charset="0"/>
                  </a:rPr>
                  <a:t>The data from the sensors need to transferred to the IoT developer &amp; NMS for monitoring and reporting</a:t>
                </a:r>
              </a:p>
            </p:txBody>
          </p:sp>
          <p:grpSp>
            <p:nvGrpSpPr>
              <p:cNvPr id="87" name="Group 23">
                <a:extLst>
                  <a:ext uri="{FF2B5EF4-FFF2-40B4-BE49-F238E27FC236}">
                    <a16:creationId xmlns:a16="http://schemas.microsoft.com/office/drawing/2014/main" id="{8F8403A9-18ED-CD52-DA6E-5EE1ADCF92D8}"/>
                  </a:ext>
                </a:extLst>
              </p:cNvPr>
              <p:cNvGrpSpPr>
                <a:grpSpLocks/>
              </p:cNvGrpSpPr>
              <p:nvPr/>
            </p:nvGrpSpPr>
            <p:grpSpPr bwMode="auto">
              <a:xfrm>
                <a:off x="634376" y="1705555"/>
                <a:ext cx="843128" cy="844716"/>
                <a:chOff x="4023265" y="2073990"/>
                <a:chExt cx="2129000" cy="2133307"/>
              </a:xfrm>
            </p:grpSpPr>
            <p:grpSp>
              <p:nvGrpSpPr>
                <p:cNvPr id="89" name="组合 79">
                  <a:extLst>
                    <a:ext uri="{FF2B5EF4-FFF2-40B4-BE49-F238E27FC236}">
                      <a16:creationId xmlns:a16="http://schemas.microsoft.com/office/drawing/2014/main" id="{36CF97D2-7600-3C70-31AC-C7D0D537B9D4}"/>
                    </a:ext>
                  </a:extLst>
                </p:cNvPr>
                <p:cNvGrpSpPr>
                  <a:grpSpLocks/>
                </p:cNvGrpSpPr>
                <p:nvPr/>
              </p:nvGrpSpPr>
              <p:grpSpPr bwMode="auto">
                <a:xfrm>
                  <a:off x="4023265" y="2073990"/>
                  <a:ext cx="2129000" cy="2133307"/>
                  <a:chOff x="6677548" y="2786592"/>
                  <a:chExt cx="1917378" cy="1917379"/>
                </a:xfrm>
              </p:grpSpPr>
              <p:sp>
                <p:nvSpPr>
                  <p:cNvPr id="91" name="任意多边形 82">
                    <a:extLst>
                      <a:ext uri="{FF2B5EF4-FFF2-40B4-BE49-F238E27FC236}">
                        <a16:creationId xmlns:a16="http://schemas.microsoft.com/office/drawing/2014/main" id="{17A97A5E-611C-6AB9-B8B9-3254EFE0D223}"/>
                      </a:ext>
                    </a:extLst>
                  </p:cNvPr>
                  <p:cNvSpPr/>
                  <p:nvPr/>
                </p:nvSpPr>
                <p:spPr>
                  <a:xfrm rot="3738964">
                    <a:off x="6677547" y="2786593"/>
                    <a:ext cx="1917379" cy="191737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defTabSz="914377" fontAlgn="base">
                      <a:spcBef>
                        <a:spcPct val="0"/>
                      </a:spcBef>
                      <a:spcAft>
                        <a:spcPct val="0"/>
                      </a:spcAft>
                      <a:defRPr/>
                    </a:pPr>
                    <a:endParaRPr lang="zh-CN" altLang="en-US" kern="0">
                      <a:solidFill>
                        <a:srgbClr val="FFFFFF"/>
                      </a:solidFill>
                      <a:latin typeface="Arial"/>
                      <a:ea typeface="宋体" panose="02010600030101010101" pitchFamily="2" charset="-122"/>
                    </a:endParaRPr>
                  </a:p>
                </p:txBody>
              </p:sp>
              <p:sp>
                <p:nvSpPr>
                  <p:cNvPr id="92" name="任意多边形 83">
                    <a:extLst>
                      <a:ext uri="{FF2B5EF4-FFF2-40B4-BE49-F238E27FC236}">
                        <a16:creationId xmlns:a16="http://schemas.microsoft.com/office/drawing/2014/main" id="{5BA83CF0-80E4-56DF-4CE0-A6FFB2EA1434}"/>
                      </a:ext>
                    </a:extLst>
                  </p:cNvPr>
                  <p:cNvSpPr/>
                  <p:nvPr/>
                </p:nvSpPr>
                <p:spPr>
                  <a:xfrm rot="16377237">
                    <a:off x="6913761" y="3011124"/>
                    <a:ext cx="1468318" cy="1468318"/>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a:solidFill>
                        <a:srgbClr val="FFFFFF"/>
                      </a:solidFill>
                    </a:endParaRPr>
                  </a:p>
                </p:txBody>
              </p:sp>
            </p:grpSp>
            <p:sp>
              <p:nvSpPr>
                <p:cNvPr id="90" name="椭圆 80">
                  <a:extLst>
                    <a:ext uri="{FF2B5EF4-FFF2-40B4-BE49-F238E27FC236}">
                      <a16:creationId xmlns:a16="http://schemas.microsoft.com/office/drawing/2014/main" id="{2DE22275-6CDF-5177-2816-1586943F545F}"/>
                    </a:ext>
                  </a:extLst>
                </p:cNvPr>
                <p:cNvSpPr/>
                <p:nvPr/>
              </p:nvSpPr>
              <p:spPr bwMode="auto">
                <a:xfrm>
                  <a:off x="4422821" y="2459414"/>
                  <a:ext cx="1374067" cy="1376853"/>
                </a:xfrm>
                <a:prstGeom prst="ellipse">
                  <a:avLst/>
                </a:prstGeom>
                <a:solidFill>
                  <a:srgbClr val="1D38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377" eaLnBrk="1" fontAlgn="base" hangingPunct="1">
                    <a:spcBef>
                      <a:spcPct val="0"/>
                    </a:spcBef>
                    <a:spcAft>
                      <a:spcPct val="0"/>
                    </a:spcAft>
                    <a:defRPr/>
                  </a:pPr>
                  <a:endParaRPr lang="zh-CN" altLang="en-US" kern="0" dirty="0">
                    <a:solidFill>
                      <a:srgbClr val="FFFFFF"/>
                    </a:solidFill>
                  </a:endParaRPr>
                </a:p>
              </p:txBody>
            </p:sp>
          </p:grpSp>
        </p:grpSp>
      </p:grpSp>
      <p:pic>
        <p:nvPicPr>
          <p:cNvPr id="95" name="Graphic 94" descr="Wireless router with solid fill">
            <a:extLst>
              <a:ext uri="{FF2B5EF4-FFF2-40B4-BE49-F238E27FC236}">
                <a16:creationId xmlns:a16="http://schemas.microsoft.com/office/drawing/2014/main" id="{7C137C23-091B-138B-F11B-9F1AE06533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9065" y="2893789"/>
            <a:ext cx="354288" cy="354288"/>
          </a:xfrm>
          <a:prstGeom prst="rect">
            <a:avLst/>
          </a:prstGeom>
        </p:spPr>
      </p:pic>
      <p:pic>
        <p:nvPicPr>
          <p:cNvPr id="97" name="Graphic 96" descr="Factory with solid fill">
            <a:extLst>
              <a:ext uri="{FF2B5EF4-FFF2-40B4-BE49-F238E27FC236}">
                <a16:creationId xmlns:a16="http://schemas.microsoft.com/office/drawing/2014/main" id="{67D4422A-238E-9197-6906-7AB9D0ABD45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1095" y="4068272"/>
            <a:ext cx="372258" cy="372258"/>
          </a:xfrm>
          <a:prstGeom prst="rect">
            <a:avLst/>
          </a:prstGeom>
        </p:spPr>
      </p:pic>
      <p:pic>
        <p:nvPicPr>
          <p:cNvPr id="98" name="Graphic 97" descr="Presentation with org chart with solid fill">
            <a:extLst>
              <a:ext uri="{FF2B5EF4-FFF2-40B4-BE49-F238E27FC236}">
                <a16:creationId xmlns:a16="http://schemas.microsoft.com/office/drawing/2014/main" id="{AD684730-9499-9F6B-25FA-06C101F694B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flipH="1">
            <a:off x="777325" y="5248746"/>
            <a:ext cx="419798" cy="419798"/>
          </a:xfrm>
          <a:prstGeom prst="rect">
            <a:avLst/>
          </a:prstGeom>
        </p:spPr>
      </p:pic>
      <p:pic>
        <p:nvPicPr>
          <p:cNvPr id="5" name="Picture 4">
            <a:extLst>
              <a:ext uri="{FF2B5EF4-FFF2-40B4-BE49-F238E27FC236}">
                <a16:creationId xmlns:a16="http://schemas.microsoft.com/office/drawing/2014/main" id="{E21FA40B-88CB-EC89-C619-AE81C6AC05DB}"/>
              </a:ext>
            </a:extLst>
          </p:cNvPr>
          <p:cNvPicPr>
            <a:picLocks noChangeAspect="1"/>
          </p:cNvPicPr>
          <p:nvPr/>
        </p:nvPicPr>
        <p:blipFill>
          <a:blip r:embed="rId12"/>
          <a:stretch>
            <a:fillRect/>
          </a:stretch>
        </p:blipFill>
        <p:spPr>
          <a:xfrm>
            <a:off x="7268173" y="1098716"/>
            <a:ext cx="3964180" cy="5176099"/>
          </a:xfrm>
          <a:prstGeom prst="rect">
            <a:avLst/>
          </a:prstGeom>
        </p:spPr>
      </p:pic>
    </p:spTree>
    <p:extLst>
      <p:ext uri="{BB962C8B-B14F-4D97-AF65-F5344CB8AC3E}">
        <p14:creationId xmlns:p14="http://schemas.microsoft.com/office/powerpoint/2010/main" val="1636529500"/>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432000" y="343279"/>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TATA MAIN HOSPITAL, JAMSHEDPUR</a:t>
            </a:r>
          </a:p>
        </p:txBody>
      </p:sp>
      <p:grpSp>
        <p:nvGrpSpPr>
          <p:cNvPr id="54" name="Group 53">
            <a:extLst>
              <a:ext uri="{FF2B5EF4-FFF2-40B4-BE49-F238E27FC236}">
                <a16:creationId xmlns:a16="http://schemas.microsoft.com/office/drawing/2014/main" id="{0BE2EAF1-CCE3-BC87-170D-2F381484969B}"/>
              </a:ext>
            </a:extLst>
          </p:cNvPr>
          <p:cNvGrpSpPr/>
          <p:nvPr/>
        </p:nvGrpSpPr>
        <p:grpSpPr>
          <a:xfrm>
            <a:off x="915671" y="1726384"/>
            <a:ext cx="11017248" cy="4493361"/>
            <a:chOff x="686753" y="1294787"/>
            <a:chExt cx="8262936" cy="3370021"/>
          </a:xfrm>
        </p:grpSpPr>
        <p:grpSp>
          <p:nvGrpSpPr>
            <p:cNvPr id="2" name="Group 1">
              <a:extLst>
                <a:ext uri="{FF2B5EF4-FFF2-40B4-BE49-F238E27FC236}">
                  <a16:creationId xmlns:a16="http://schemas.microsoft.com/office/drawing/2014/main" id="{62C7900B-D5F7-AC95-FA58-64A1531CDB17}"/>
                </a:ext>
              </a:extLst>
            </p:cNvPr>
            <p:cNvGrpSpPr>
              <a:grpSpLocks/>
            </p:cNvGrpSpPr>
            <p:nvPr/>
          </p:nvGrpSpPr>
          <p:grpSpPr bwMode="auto">
            <a:xfrm>
              <a:off x="686753" y="1513862"/>
              <a:ext cx="2651522" cy="2652713"/>
              <a:chOff x="2089153" y="2191048"/>
              <a:chExt cx="3535680" cy="3535680"/>
            </a:xfrm>
          </p:grpSpPr>
          <p:sp>
            <p:nvSpPr>
              <p:cNvPr id="5" name="Block Arc 4">
                <a:extLst>
                  <a:ext uri="{FF2B5EF4-FFF2-40B4-BE49-F238E27FC236}">
                    <a16:creationId xmlns:a16="http://schemas.microsoft.com/office/drawing/2014/main" id="{6EF0B8F4-F4D7-47B7-92EB-B4FC877B44A0}"/>
                  </a:ext>
                </a:extLst>
              </p:cNvPr>
              <p:cNvSpPr/>
              <p:nvPr/>
            </p:nvSpPr>
            <p:spPr>
              <a:xfrm flipH="1">
                <a:off x="2089153" y="2191048"/>
                <a:ext cx="3535680" cy="3535680"/>
              </a:xfrm>
              <a:prstGeom prst="blockArc">
                <a:avLst>
                  <a:gd name="adj1" fmla="val 21059829"/>
                  <a:gd name="adj2" fmla="val 16202892"/>
                  <a:gd name="adj3" fmla="val 4205"/>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8" name="Block Arc 7">
                <a:extLst>
                  <a:ext uri="{FF2B5EF4-FFF2-40B4-BE49-F238E27FC236}">
                    <a16:creationId xmlns:a16="http://schemas.microsoft.com/office/drawing/2014/main" id="{B5084F72-CCD4-466C-5F72-D36DE154F80F}"/>
                  </a:ext>
                </a:extLst>
              </p:cNvPr>
              <p:cNvSpPr/>
              <p:nvPr/>
            </p:nvSpPr>
            <p:spPr>
              <a:xfrm flipH="1">
                <a:off x="2335238" y="2438609"/>
                <a:ext cx="3043510" cy="3040558"/>
              </a:xfrm>
              <a:prstGeom prst="blockArc">
                <a:avLst>
                  <a:gd name="adj1" fmla="val 19090874"/>
                  <a:gd name="adj2" fmla="val 16202949"/>
                  <a:gd name="adj3" fmla="val 5085"/>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9" name="Block Arc 8">
                <a:extLst>
                  <a:ext uri="{FF2B5EF4-FFF2-40B4-BE49-F238E27FC236}">
                    <a16:creationId xmlns:a16="http://schemas.microsoft.com/office/drawing/2014/main" id="{D02C4FC8-0E48-963D-C910-F6C851B47B70}"/>
                  </a:ext>
                </a:extLst>
              </p:cNvPr>
              <p:cNvSpPr/>
              <p:nvPr/>
            </p:nvSpPr>
            <p:spPr>
              <a:xfrm flipH="1">
                <a:off x="2581322" y="2682996"/>
                <a:ext cx="2551342" cy="2551783"/>
              </a:xfrm>
              <a:prstGeom prst="blockArc">
                <a:avLst>
                  <a:gd name="adj1" fmla="val 1896788"/>
                  <a:gd name="adj2" fmla="val 16212231"/>
                  <a:gd name="adj3" fmla="val 6142"/>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0" name="Block Arc 9">
                <a:extLst>
                  <a:ext uri="{FF2B5EF4-FFF2-40B4-BE49-F238E27FC236}">
                    <a16:creationId xmlns:a16="http://schemas.microsoft.com/office/drawing/2014/main" id="{1D3C5615-4E3F-6E1F-8D34-D27B3AD2F04A}"/>
                  </a:ext>
                </a:extLst>
              </p:cNvPr>
              <p:cNvSpPr/>
              <p:nvPr/>
            </p:nvSpPr>
            <p:spPr>
              <a:xfrm flipH="1">
                <a:off x="2848046" y="2949601"/>
                <a:ext cx="2017894" cy="2018575"/>
              </a:xfrm>
              <a:prstGeom prst="blockArc">
                <a:avLst>
                  <a:gd name="adj1" fmla="val 594200"/>
                  <a:gd name="adj2" fmla="val 16212547"/>
                  <a:gd name="adj3" fmla="val 7246"/>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11" name="Block Arc 10">
                <a:extLst>
                  <a:ext uri="{FF2B5EF4-FFF2-40B4-BE49-F238E27FC236}">
                    <a16:creationId xmlns:a16="http://schemas.microsoft.com/office/drawing/2014/main" id="{29A2DECB-B3CF-84EC-4533-4139B34CFC76}"/>
                  </a:ext>
                </a:extLst>
              </p:cNvPr>
              <p:cNvSpPr/>
              <p:nvPr/>
            </p:nvSpPr>
            <p:spPr>
              <a:xfrm flipH="1">
                <a:off x="3095718" y="3197162"/>
                <a:ext cx="1522550" cy="1523453"/>
              </a:xfrm>
              <a:prstGeom prst="blockArc">
                <a:avLst>
                  <a:gd name="adj1" fmla="val 4096636"/>
                  <a:gd name="adj2" fmla="val 16213195"/>
                  <a:gd name="adj3" fmla="val 9346"/>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lumMod val="85000"/>
                    </a:prstClr>
                  </a:solidFill>
                  <a:effectLst/>
                  <a:uLnTx/>
                  <a:uFillTx/>
                  <a:latin typeface="Calibri" panose="020F0502020204030204"/>
                  <a:ea typeface="+mn-ea"/>
                  <a:cs typeface="+mn-cs"/>
                </a:endParaRPr>
              </a:p>
            </p:txBody>
          </p:sp>
        </p:grpSp>
        <p:cxnSp>
          <p:nvCxnSpPr>
            <p:cNvPr id="13" name="Elbow Connector 12">
              <a:extLst>
                <a:ext uri="{FF2B5EF4-FFF2-40B4-BE49-F238E27FC236}">
                  <a16:creationId xmlns:a16="http://schemas.microsoft.com/office/drawing/2014/main" id="{254D866E-F8A7-1915-B3D6-F3BD54428394}"/>
                </a:ext>
              </a:extLst>
            </p:cNvPr>
            <p:cNvCxnSpPr/>
            <p:nvPr/>
          </p:nvCxnSpPr>
          <p:spPr>
            <a:xfrm flipV="1">
              <a:off x="3207306" y="1512672"/>
              <a:ext cx="950119" cy="933450"/>
            </a:xfrm>
            <a:prstGeom prst="bentConnector3">
              <a:avLst>
                <a:gd name="adj1" fmla="val 39566"/>
              </a:avLst>
            </a:prstGeom>
            <a:noFill/>
            <a:ln w="12700" cap="flat" cmpd="sng" algn="ctr">
              <a:solidFill>
                <a:sysClr val="window" lastClr="FFFFFF">
                  <a:lumMod val="50000"/>
                </a:sysClr>
              </a:solidFill>
              <a:prstDash val="solid"/>
              <a:miter lim="800000"/>
              <a:tailEnd type="oval"/>
            </a:ln>
            <a:effectLst/>
          </p:spPr>
        </p:cxnSp>
        <p:cxnSp>
          <p:nvCxnSpPr>
            <p:cNvPr id="14" name="Elbow Connector 13">
              <a:extLst>
                <a:ext uri="{FF2B5EF4-FFF2-40B4-BE49-F238E27FC236}">
                  <a16:creationId xmlns:a16="http://schemas.microsoft.com/office/drawing/2014/main" id="{5142F033-D447-2DEC-78ED-345BDDFA3A0C}"/>
                </a:ext>
              </a:extLst>
            </p:cNvPr>
            <p:cNvCxnSpPr/>
            <p:nvPr/>
          </p:nvCxnSpPr>
          <p:spPr>
            <a:xfrm flipV="1">
              <a:off x="3094197" y="2166325"/>
              <a:ext cx="1069181" cy="503635"/>
            </a:xfrm>
            <a:prstGeom prst="bentConnector3">
              <a:avLst>
                <a:gd name="adj1" fmla="val 60085"/>
              </a:avLst>
            </a:prstGeom>
            <a:noFill/>
            <a:ln w="12700" cap="flat" cmpd="sng" algn="ctr">
              <a:solidFill>
                <a:sysClr val="window" lastClr="FFFFFF">
                  <a:lumMod val="50000"/>
                </a:sysClr>
              </a:solidFill>
              <a:prstDash val="solid"/>
              <a:miter lim="800000"/>
              <a:tailEnd type="oval"/>
            </a:ln>
            <a:effectLst/>
          </p:spPr>
        </p:cxnSp>
        <p:cxnSp>
          <p:nvCxnSpPr>
            <p:cNvPr id="15" name="Elbow Connector 14">
              <a:extLst>
                <a:ext uri="{FF2B5EF4-FFF2-40B4-BE49-F238E27FC236}">
                  <a16:creationId xmlns:a16="http://schemas.microsoft.com/office/drawing/2014/main" id="{15DEB9D6-1F26-821B-1DAE-FBB5026B6F6B}"/>
                </a:ext>
              </a:extLst>
            </p:cNvPr>
            <p:cNvCxnSpPr/>
            <p:nvPr/>
          </p:nvCxnSpPr>
          <p:spPr>
            <a:xfrm>
              <a:off x="2689384" y="3037862"/>
              <a:ext cx="1468041" cy="433388"/>
            </a:xfrm>
            <a:prstGeom prst="bentConnector3">
              <a:avLst>
                <a:gd name="adj1" fmla="val 71732"/>
              </a:avLst>
            </a:prstGeom>
            <a:noFill/>
            <a:ln w="12700" cap="flat" cmpd="sng" algn="ctr">
              <a:solidFill>
                <a:sysClr val="window" lastClr="FFFFFF">
                  <a:lumMod val="50000"/>
                </a:sysClr>
              </a:solidFill>
              <a:prstDash val="solid"/>
              <a:miter lim="800000"/>
              <a:tailEnd type="oval"/>
            </a:ln>
            <a:effectLst/>
          </p:spPr>
        </p:cxnSp>
        <p:cxnSp>
          <p:nvCxnSpPr>
            <p:cNvPr id="16" name="Elbow Connector 15">
              <a:extLst>
                <a:ext uri="{FF2B5EF4-FFF2-40B4-BE49-F238E27FC236}">
                  <a16:creationId xmlns:a16="http://schemas.microsoft.com/office/drawing/2014/main" id="{38050F09-8B54-7B54-1EE1-D7DBA78E70F0}"/>
                </a:ext>
              </a:extLst>
            </p:cNvPr>
            <p:cNvCxnSpPr/>
            <p:nvPr/>
          </p:nvCxnSpPr>
          <p:spPr>
            <a:xfrm>
              <a:off x="2364343" y="3250985"/>
              <a:ext cx="1814513" cy="945356"/>
            </a:xfrm>
            <a:prstGeom prst="bentConnector3">
              <a:avLst>
                <a:gd name="adj1" fmla="val 66411"/>
              </a:avLst>
            </a:prstGeom>
            <a:noFill/>
            <a:ln w="12700" cap="flat" cmpd="sng" algn="ctr">
              <a:solidFill>
                <a:sysClr val="window" lastClr="FFFFFF">
                  <a:lumMod val="50000"/>
                </a:sysClr>
              </a:solidFill>
              <a:prstDash val="solid"/>
              <a:miter lim="800000"/>
              <a:tailEnd type="oval"/>
            </a:ln>
            <a:effectLst/>
          </p:spPr>
        </p:cxnSp>
        <p:cxnSp>
          <p:nvCxnSpPr>
            <p:cNvPr id="17" name="Straight Connector 16">
              <a:extLst>
                <a:ext uri="{FF2B5EF4-FFF2-40B4-BE49-F238E27FC236}">
                  <a16:creationId xmlns:a16="http://schemas.microsoft.com/office/drawing/2014/main" id="{D943BD46-CDB4-6C07-52D8-7DE176BE425E}"/>
                </a:ext>
              </a:extLst>
            </p:cNvPr>
            <p:cNvCxnSpPr/>
            <p:nvPr/>
          </p:nvCxnSpPr>
          <p:spPr>
            <a:xfrm>
              <a:off x="2891790" y="2837837"/>
              <a:ext cx="1281113" cy="5954"/>
            </a:xfrm>
            <a:prstGeom prst="line">
              <a:avLst/>
            </a:prstGeom>
            <a:noFill/>
            <a:ln w="6350" cap="flat" cmpd="sng" algn="ctr">
              <a:solidFill>
                <a:sysClr val="window" lastClr="FFFFFF">
                  <a:lumMod val="50000"/>
                </a:sysClr>
              </a:solidFill>
              <a:prstDash val="solid"/>
              <a:miter lim="800000"/>
              <a:tailEnd type="oval"/>
            </a:ln>
            <a:effectLst/>
          </p:spPr>
        </p:cxnSp>
        <p:sp>
          <p:nvSpPr>
            <p:cNvPr id="20" name="Rectangle 19">
              <a:extLst>
                <a:ext uri="{FF2B5EF4-FFF2-40B4-BE49-F238E27FC236}">
                  <a16:creationId xmlns:a16="http://schemas.microsoft.com/office/drawing/2014/main" id="{580C2134-68EF-5FEB-FB3D-B7E9F4A119F2}"/>
                </a:ext>
              </a:extLst>
            </p:cNvPr>
            <p:cNvSpPr/>
            <p:nvPr/>
          </p:nvSpPr>
          <p:spPr bwMode="auto">
            <a:xfrm>
              <a:off x="5011102" y="1294787"/>
              <a:ext cx="3809048"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complete High Availability Wi-Fi Network coverage of hospital building infrastructure - 99.99% SLA </a:t>
              </a:r>
            </a:p>
          </p:txBody>
        </p:sp>
        <p:sp>
          <p:nvSpPr>
            <p:cNvPr id="34" name="Oval 33">
              <a:extLst>
                <a:ext uri="{FF2B5EF4-FFF2-40B4-BE49-F238E27FC236}">
                  <a16:creationId xmlns:a16="http://schemas.microsoft.com/office/drawing/2014/main" id="{98163F7D-7CD0-0A96-34DC-7F31B6C37184}"/>
                </a:ext>
              </a:extLst>
            </p:cNvPr>
            <p:cNvSpPr/>
            <p:nvPr/>
          </p:nvSpPr>
          <p:spPr bwMode="auto">
            <a:xfrm>
              <a:off x="4326494" y="3250985"/>
              <a:ext cx="439340" cy="439340"/>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37" name="Oval 36">
              <a:extLst>
                <a:ext uri="{FF2B5EF4-FFF2-40B4-BE49-F238E27FC236}">
                  <a16:creationId xmlns:a16="http://schemas.microsoft.com/office/drawing/2014/main" id="{50AC0BDC-5398-F2C8-4AA7-BE73EDB9AFAF}"/>
                </a:ext>
              </a:extLst>
            </p:cNvPr>
            <p:cNvSpPr/>
            <p:nvPr/>
          </p:nvSpPr>
          <p:spPr bwMode="auto">
            <a:xfrm>
              <a:off x="4326494" y="1947250"/>
              <a:ext cx="439340" cy="439341"/>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0DA62001-85D7-37EE-3376-AAA7EFA291AB}"/>
                </a:ext>
              </a:extLst>
            </p:cNvPr>
            <p:cNvSpPr/>
            <p:nvPr/>
          </p:nvSpPr>
          <p:spPr bwMode="auto">
            <a:xfrm>
              <a:off x="4326494" y="2598522"/>
              <a:ext cx="439340" cy="439340"/>
            </a:xfrm>
            <a:prstGeom prst="ellipse">
              <a:avLst/>
            </a:prstGeom>
            <a:solidFill>
              <a:srgbClr val="4472C4"/>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AU"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43" name="Oval 42">
              <a:extLst>
                <a:ext uri="{FF2B5EF4-FFF2-40B4-BE49-F238E27FC236}">
                  <a16:creationId xmlns:a16="http://schemas.microsoft.com/office/drawing/2014/main" id="{9451AED6-403A-9DD7-050D-6FECD1A79687}"/>
                </a:ext>
              </a:extLst>
            </p:cNvPr>
            <p:cNvSpPr/>
            <p:nvPr/>
          </p:nvSpPr>
          <p:spPr bwMode="auto">
            <a:xfrm>
              <a:off x="4326494" y="1294787"/>
              <a:ext cx="439340" cy="439341"/>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Calibri" panose="020F0502020204030204"/>
                <a:ea typeface="+mn-ea"/>
                <a:cs typeface="+mn-cs"/>
              </a:endParaRPr>
            </a:p>
          </p:txBody>
        </p:sp>
        <p:sp>
          <p:nvSpPr>
            <p:cNvPr id="46" name="Oval 45">
              <a:extLst>
                <a:ext uri="{FF2B5EF4-FFF2-40B4-BE49-F238E27FC236}">
                  <a16:creationId xmlns:a16="http://schemas.microsoft.com/office/drawing/2014/main" id="{59D81BF3-417D-B370-C197-6B23C01EC3FA}"/>
                </a:ext>
              </a:extLst>
            </p:cNvPr>
            <p:cNvSpPr/>
            <p:nvPr/>
          </p:nvSpPr>
          <p:spPr bwMode="auto">
            <a:xfrm>
              <a:off x="4326494" y="3903447"/>
              <a:ext cx="439340" cy="439340"/>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prstClr val="white">
                    <a:lumMod val="85000"/>
                  </a:prstClr>
                </a:solidFill>
                <a:effectLst/>
                <a:uLnTx/>
                <a:uFillTx/>
                <a:latin typeface="FontAwesome" pitchFamily="2" charset="0"/>
                <a:ea typeface="+mn-ea"/>
                <a:cs typeface="+mn-cs"/>
              </a:endParaRPr>
            </a:p>
          </p:txBody>
        </p:sp>
        <p:sp>
          <p:nvSpPr>
            <p:cNvPr id="50" name="Rectangle 49">
              <a:extLst>
                <a:ext uri="{FF2B5EF4-FFF2-40B4-BE49-F238E27FC236}">
                  <a16:creationId xmlns:a16="http://schemas.microsoft.com/office/drawing/2014/main" id="{7E2DC340-0B6E-696F-871C-B01613E811F3}"/>
                </a:ext>
              </a:extLst>
            </p:cNvPr>
            <p:cNvSpPr/>
            <p:nvPr/>
          </p:nvSpPr>
          <p:spPr bwMode="auto">
            <a:xfrm>
              <a:off x="5011103" y="1967496"/>
              <a:ext cx="3938586"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Managing Access and Authentication of different user sets - VIPs, Doctors and Employees and Guests</a:t>
              </a:r>
            </a:p>
          </p:txBody>
        </p:sp>
        <p:sp>
          <p:nvSpPr>
            <p:cNvPr id="51" name="Rectangle 50">
              <a:extLst>
                <a:ext uri="{FF2B5EF4-FFF2-40B4-BE49-F238E27FC236}">
                  <a16:creationId xmlns:a16="http://schemas.microsoft.com/office/drawing/2014/main" id="{35C43DEE-D602-26AF-DEB3-A457FEEBC94B}"/>
                </a:ext>
              </a:extLst>
            </p:cNvPr>
            <p:cNvSpPr/>
            <p:nvPr/>
          </p:nvSpPr>
          <p:spPr bwMode="auto">
            <a:xfrm>
              <a:off x="5011102" y="2622943"/>
              <a:ext cx="3938587"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Providing predictable and secure network infra to enable personalized healthcare experiences from edge to cloud</a:t>
              </a:r>
            </a:p>
          </p:txBody>
        </p:sp>
        <p:sp>
          <p:nvSpPr>
            <p:cNvPr id="52" name="Rectangle 51">
              <a:extLst>
                <a:ext uri="{FF2B5EF4-FFF2-40B4-BE49-F238E27FC236}">
                  <a16:creationId xmlns:a16="http://schemas.microsoft.com/office/drawing/2014/main" id="{18F03023-BADB-49D5-406C-ADE35476CEEF}"/>
                </a:ext>
              </a:extLst>
            </p:cNvPr>
            <p:cNvSpPr/>
            <p:nvPr/>
          </p:nvSpPr>
          <p:spPr bwMode="auto">
            <a:xfrm>
              <a:off x="5011103" y="3270600"/>
              <a:ext cx="3938584" cy="407900"/>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Sify is helping improve patient and staff experiences while improving operational outcomes. </a:t>
              </a:r>
            </a:p>
          </p:txBody>
        </p:sp>
        <p:sp>
          <p:nvSpPr>
            <p:cNvPr id="53" name="Rectangle 52">
              <a:extLst>
                <a:ext uri="{FF2B5EF4-FFF2-40B4-BE49-F238E27FC236}">
                  <a16:creationId xmlns:a16="http://schemas.microsoft.com/office/drawing/2014/main" id="{7AE47DF7-F13C-AEFD-704B-3F07059E9136}"/>
                </a:ext>
              </a:extLst>
            </p:cNvPr>
            <p:cNvSpPr/>
            <p:nvPr/>
          </p:nvSpPr>
          <p:spPr bwMode="auto">
            <a:xfrm>
              <a:off x="5011102" y="3918257"/>
              <a:ext cx="3809048" cy="746551"/>
            </a:xfrm>
            <a:prstGeom prst="rect">
              <a:avLst/>
            </a:prstGeom>
          </p:spPr>
          <p:txBody>
            <a:bodyPr wrap="squar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rPr>
                <a:t>We enabled rapid and seamless client onboarding  and proactive monitoring and support of the Wi-Fi Network</a:t>
              </a: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467" b="0" i="0" u="none" strike="noStrike" kern="1200" cap="none" spc="0" normalizeH="0" baseline="0" noProof="0" dirty="0">
                <a:ln>
                  <a:noFill/>
                </a:ln>
                <a:solidFill>
                  <a:prstClr val="white">
                    <a:lumMod val="85000"/>
                  </a:prstClr>
                </a:solidFill>
                <a:effectLst/>
                <a:uLnTx/>
                <a:uFillTx/>
                <a:latin typeface="Arial Nova" panose="020B0504020202020204" pitchFamily="34" charset="0"/>
                <a:ea typeface="+mn-ea"/>
                <a:cs typeface="Clear Sans Light" panose="020B0303030202020304" pitchFamily="34" charset="0"/>
              </a:endParaRPr>
            </a:p>
          </p:txBody>
        </p:sp>
      </p:grpSp>
      <p:pic>
        <p:nvPicPr>
          <p:cNvPr id="22" name="Graphic 21" descr="Wi-Fi with solid fill">
            <a:extLst>
              <a:ext uri="{FF2B5EF4-FFF2-40B4-BE49-F238E27FC236}">
                <a16:creationId xmlns:a16="http://schemas.microsoft.com/office/drawing/2014/main" id="{1F841C7D-1F88-1023-FBAD-44901ED50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78978" y="3388635"/>
            <a:ext cx="790295" cy="790295"/>
          </a:xfrm>
          <a:prstGeom prst="rect">
            <a:avLst/>
          </a:prstGeom>
        </p:spPr>
      </p:pic>
      <p:sp>
        <p:nvSpPr>
          <p:cNvPr id="24" name="Freeform 63">
            <a:extLst>
              <a:ext uri="{FF2B5EF4-FFF2-40B4-BE49-F238E27FC236}">
                <a16:creationId xmlns:a16="http://schemas.microsoft.com/office/drawing/2014/main" id="{F3B1B132-BC9A-EA4C-F909-43412DAB4577}"/>
              </a:ext>
            </a:extLst>
          </p:cNvPr>
          <p:cNvSpPr>
            <a:spLocks/>
          </p:cNvSpPr>
          <p:nvPr/>
        </p:nvSpPr>
        <p:spPr bwMode="auto">
          <a:xfrm>
            <a:off x="5861618" y="1952288"/>
            <a:ext cx="408116" cy="129217"/>
          </a:xfrm>
          <a:custGeom>
            <a:avLst/>
            <a:gdLst>
              <a:gd name="T0" fmla="*/ 348846 w 723"/>
              <a:gd name="T1" fmla="*/ 75139 h 227"/>
              <a:gd name="T2" fmla="*/ 344895 w 723"/>
              <a:gd name="T3" fmla="*/ 65462 h 227"/>
              <a:gd name="T4" fmla="*/ 316106 w 723"/>
              <a:gd name="T5" fmla="*/ 11954 h 227"/>
              <a:gd name="T6" fmla="*/ 296914 w 723"/>
              <a:gd name="T7" fmla="*/ 569 h 227"/>
              <a:gd name="T8" fmla="*/ 277158 w 723"/>
              <a:gd name="T9" fmla="*/ 0 h 227"/>
              <a:gd name="T10" fmla="*/ 257401 w 723"/>
              <a:gd name="T11" fmla="*/ 11954 h 227"/>
              <a:gd name="T12" fmla="*/ 247805 w 723"/>
              <a:gd name="T13" fmla="*/ 29600 h 227"/>
              <a:gd name="T14" fmla="*/ 251192 w 723"/>
              <a:gd name="T15" fmla="*/ 34724 h 227"/>
              <a:gd name="T16" fmla="*/ 261917 w 723"/>
              <a:gd name="T17" fmla="*/ 14231 h 227"/>
              <a:gd name="T18" fmla="*/ 277158 w 723"/>
              <a:gd name="T19" fmla="*/ 4554 h 227"/>
              <a:gd name="T20" fmla="*/ 291834 w 723"/>
              <a:gd name="T21" fmla="*/ 14231 h 227"/>
              <a:gd name="T22" fmla="*/ 320622 w 723"/>
              <a:gd name="T23" fmla="*/ 67170 h 227"/>
              <a:gd name="T24" fmla="*/ 322880 w 723"/>
              <a:gd name="T25" fmla="*/ 88801 h 227"/>
              <a:gd name="T26" fmla="*/ 305946 w 723"/>
              <a:gd name="T27" fmla="*/ 96201 h 227"/>
              <a:gd name="T28" fmla="*/ 257965 w 723"/>
              <a:gd name="T29" fmla="*/ 96201 h 227"/>
              <a:gd name="T30" fmla="*/ 263610 w 723"/>
              <a:gd name="T31" fmla="*/ 90509 h 227"/>
              <a:gd name="T32" fmla="*/ 261917 w 723"/>
              <a:gd name="T33" fmla="*/ 65462 h 227"/>
              <a:gd name="T34" fmla="*/ 241596 w 723"/>
              <a:gd name="T35" fmla="*/ 27323 h 227"/>
              <a:gd name="T36" fmla="*/ 233129 w 723"/>
              <a:gd name="T37" fmla="*/ 11954 h 227"/>
              <a:gd name="T38" fmla="*/ 213936 w 723"/>
              <a:gd name="T39" fmla="*/ 569 h 227"/>
              <a:gd name="T40" fmla="*/ 194180 w 723"/>
              <a:gd name="T41" fmla="*/ 0 h 227"/>
              <a:gd name="T42" fmla="*/ 174987 w 723"/>
              <a:gd name="T43" fmla="*/ 11954 h 227"/>
              <a:gd name="T44" fmla="*/ 165391 w 723"/>
              <a:gd name="T45" fmla="*/ 29031 h 227"/>
              <a:gd name="T46" fmla="*/ 168214 w 723"/>
              <a:gd name="T47" fmla="*/ 34724 h 227"/>
              <a:gd name="T48" fmla="*/ 179503 w 723"/>
              <a:gd name="T49" fmla="*/ 14231 h 227"/>
              <a:gd name="T50" fmla="*/ 194180 w 723"/>
              <a:gd name="T51" fmla="*/ 4554 h 227"/>
              <a:gd name="T52" fmla="*/ 209421 w 723"/>
              <a:gd name="T53" fmla="*/ 14231 h 227"/>
              <a:gd name="T54" fmla="*/ 238209 w 723"/>
              <a:gd name="T55" fmla="*/ 67170 h 227"/>
              <a:gd name="T56" fmla="*/ 239902 w 723"/>
              <a:gd name="T57" fmla="*/ 88801 h 227"/>
              <a:gd name="T58" fmla="*/ 222968 w 723"/>
              <a:gd name="T59" fmla="*/ 96201 h 227"/>
              <a:gd name="T60" fmla="*/ 175552 w 723"/>
              <a:gd name="T61" fmla="*/ 96201 h 227"/>
              <a:gd name="T62" fmla="*/ 181197 w 723"/>
              <a:gd name="T63" fmla="*/ 90509 h 227"/>
              <a:gd name="T64" fmla="*/ 178939 w 723"/>
              <a:gd name="T65" fmla="*/ 65462 h 227"/>
              <a:gd name="T66" fmla="*/ 150151 w 723"/>
              <a:gd name="T67" fmla="*/ 11954 h 227"/>
              <a:gd name="T68" fmla="*/ 130958 w 723"/>
              <a:gd name="T69" fmla="*/ 569 h 227"/>
              <a:gd name="T70" fmla="*/ 111766 w 723"/>
              <a:gd name="T71" fmla="*/ 0 h 227"/>
              <a:gd name="T72" fmla="*/ 92010 w 723"/>
              <a:gd name="T73" fmla="*/ 11954 h 227"/>
              <a:gd name="T74" fmla="*/ 63221 w 723"/>
              <a:gd name="T75" fmla="*/ 65462 h 227"/>
              <a:gd name="T76" fmla="*/ 60963 w 723"/>
              <a:gd name="T77" fmla="*/ 69447 h 227"/>
              <a:gd name="T78" fmla="*/ 67173 w 723"/>
              <a:gd name="T79" fmla="*/ 68309 h 227"/>
              <a:gd name="T80" fmla="*/ 67737 w 723"/>
              <a:gd name="T81" fmla="*/ 67170 h 227"/>
              <a:gd name="T82" fmla="*/ 96525 w 723"/>
              <a:gd name="T83" fmla="*/ 14231 h 227"/>
              <a:gd name="T84" fmla="*/ 111766 w 723"/>
              <a:gd name="T85" fmla="*/ 4554 h 227"/>
              <a:gd name="T86" fmla="*/ 126443 w 723"/>
              <a:gd name="T87" fmla="*/ 14231 h 227"/>
              <a:gd name="T88" fmla="*/ 155231 w 723"/>
              <a:gd name="T89" fmla="*/ 67170 h 227"/>
              <a:gd name="T90" fmla="*/ 157489 w 723"/>
              <a:gd name="T91" fmla="*/ 88801 h 227"/>
              <a:gd name="T92" fmla="*/ 140554 w 723"/>
              <a:gd name="T93" fmla="*/ 96201 h 227"/>
              <a:gd name="T94" fmla="*/ 82978 w 723"/>
              <a:gd name="T95" fmla="*/ 96201 h 227"/>
              <a:gd name="T96" fmla="*/ 65479 w 723"/>
              <a:gd name="T97" fmla="*/ 88801 h 227"/>
              <a:gd name="T98" fmla="*/ 64915 w 723"/>
              <a:gd name="T99" fmla="*/ 74001 h 227"/>
              <a:gd name="T100" fmla="*/ 59270 w 723"/>
              <a:gd name="T101" fmla="*/ 75139 h 227"/>
              <a:gd name="T102" fmla="*/ 0 w 723"/>
              <a:gd name="T103" fmla="*/ 100755 h 227"/>
              <a:gd name="T104" fmla="*/ 134345 w 723"/>
              <a:gd name="T105" fmla="*/ 129217 h 227"/>
              <a:gd name="T106" fmla="*/ 273771 w 723"/>
              <a:gd name="T107" fmla="*/ 129217 h 227"/>
              <a:gd name="T108" fmla="*/ 408116 w 723"/>
              <a:gd name="T109" fmla="*/ 100755 h 227"/>
              <a:gd name="T110" fmla="*/ 348846 w 723"/>
              <a:gd name="T111" fmla="*/ 75139 h 22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23" h="227">
                <a:moveTo>
                  <a:pt x="618" y="132"/>
                </a:moveTo>
                <a:cubicBezTo>
                  <a:pt x="616" y="126"/>
                  <a:pt x="613" y="120"/>
                  <a:pt x="611" y="115"/>
                </a:cubicBezTo>
                <a:cubicBezTo>
                  <a:pt x="560" y="21"/>
                  <a:pt x="560" y="21"/>
                  <a:pt x="560" y="21"/>
                </a:cubicBezTo>
                <a:cubicBezTo>
                  <a:pt x="553" y="9"/>
                  <a:pt x="540" y="1"/>
                  <a:pt x="526" y="1"/>
                </a:cubicBezTo>
                <a:cubicBezTo>
                  <a:pt x="526" y="1"/>
                  <a:pt x="503" y="0"/>
                  <a:pt x="491" y="0"/>
                </a:cubicBezTo>
                <a:cubicBezTo>
                  <a:pt x="476" y="0"/>
                  <a:pt x="463" y="8"/>
                  <a:pt x="456" y="21"/>
                </a:cubicBezTo>
                <a:cubicBezTo>
                  <a:pt x="439" y="52"/>
                  <a:pt x="439" y="52"/>
                  <a:pt x="439" y="52"/>
                </a:cubicBezTo>
                <a:cubicBezTo>
                  <a:pt x="445" y="61"/>
                  <a:pt x="445" y="61"/>
                  <a:pt x="445" y="61"/>
                </a:cubicBezTo>
                <a:cubicBezTo>
                  <a:pt x="464" y="25"/>
                  <a:pt x="464" y="25"/>
                  <a:pt x="464" y="25"/>
                </a:cubicBezTo>
                <a:cubicBezTo>
                  <a:pt x="470" y="15"/>
                  <a:pt x="480" y="8"/>
                  <a:pt x="491" y="8"/>
                </a:cubicBezTo>
                <a:cubicBezTo>
                  <a:pt x="502" y="8"/>
                  <a:pt x="512" y="15"/>
                  <a:pt x="517" y="25"/>
                </a:cubicBezTo>
                <a:cubicBezTo>
                  <a:pt x="568" y="118"/>
                  <a:pt x="568" y="118"/>
                  <a:pt x="568" y="118"/>
                </a:cubicBezTo>
                <a:cubicBezTo>
                  <a:pt x="574" y="129"/>
                  <a:pt x="580" y="144"/>
                  <a:pt x="572" y="156"/>
                </a:cubicBezTo>
                <a:cubicBezTo>
                  <a:pt x="564" y="168"/>
                  <a:pt x="548" y="169"/>
                  <a:pt x="542" y="169"/>
                </a:cubicBezTo>
                <a:cubicBezTo>
                  <a:pt x="457" y="169"/>
                  <a:pt x="457" y="169"/>
                  <a:pt x="457" y="169"/>
                </a:cubicBezTo>
                <a:cubicBezTo>
                  <a:pt x="461" y="166"/>
                  <a:pt x="465" y="163"/>
                  <a:pt x="467" y="159"/>
                </a:cubicBezTo>
                <a:cubicBezTo>
                  <a:pt x="478" y="144"/>
                  <a:pt x="470" y="127"/>
                  <a:pt x="464" y="115"/>
                </a:cubicBezTo>
                <a:cubicBezTo>
                  <a:pt x="428" y="48"/>
                  <a:pt x="428" y="48"/>
                  <a:pt x="428" y="48"/>
                </a:cubicBezTo>
                <a:cubicBezTo>
                  <a:pt x="413" y="21"/>
                  <a:pt x="413" y="21"/>
                  <a:pt x="413" y="21"/>
                </a:cubicBezTo>
                <a:cubicBezTo>
                  <a:pt x="406" y="9"/>
                  <a:pt x="393" y="1"/>
                  <a:pt x="379" y="1"/>
                </a:cubicBezTo>
                <a:cubicBezTo>
                  <a:pt x="379" y="1"/>
                  <a:pt x="347" y="0"/>
                  <a:pt x="344" y="0"/>
                </a:cubicBezTo>
                <a:cubicBezTo>
                  <a:pt x="330" y="0"/>
                  <a:pt x="317" y="8"/>
                  <a:pt x="310" y="21"/>
                </a:cubicBezTo>
                <a:cubicBezTo>
                  <a:pt x="293" y="51"/>
                  <a:pt x="293" y="51"/>
                  <a:pt x="293" y="51"/>
                </a:cubicBezTo>
                <a:cubicBezTo>
                  <a:pt x="298" y="61"/>
                  <a:pt x="298" y="61"/>
                  <a:pt x="298" y="61"/>
                </a:cubicBezTo>
                <a:cubicBezTo>
                  <a:pt x="318" y="25"/>
                  <a:pt x="318" y="25"/>
                  <a:pt x="318" y="25"/>
                </a:cubicBezTo>
                <a:cubicBezTo>
                  <a:pt x="323" y="15"/>
                  <a:pt x="333" y="8"/>
                  <a:pt x="344" y="8"/>
                </a:cubicBezTo>
                <a:cubicBezTo>
                  <a:pt x="355" y="8"/>
                  <a:pt x="365" y="15"/>
                  <a:pt x="371" y="25"/>
                </a:cubicBezTo>
                <a:cubicBezTo>
                  <a:pt x="422" y="118"/>
                  <a:pt x="422" y="118"/>
                  <a:pt x="422" y="118"/>
                </a:cubicBezTo>
                <a:cubicBezTo>
                  <a:pt x="427" y="129"/>
                  <a:pt x="434" y="144"/>
                  <a:pt x="425" y="156"/>
                </a:cubicBezTo>
                <a:cubicBezTo>
                  <a:pt x="417" y="168"/>
                  <a:pt x="402" y="169"/>
                  <a:pt x="395" y="169"/>
                </a:cubicBezTo>
                <a:cubicBezTo>
                  <a:pt x="311" y="169"/>
                  <a:pt x="311" y="169"/>
                  <a:pt x="311" y="169"/>
                </a:cubicBezTo>
                <a:cubicBezTo>
                  <a:pt x="315" y="166"/>
                  <a:pt x="318" y="163"/>
                  <a:pt x="321" y="159"/>
                </a:cubicBezTo>
                <a:cubicBezTo>
                  <a:pt x="331" y="144"/>
                  <a:pt x="324" y="127"/>
                  <a:pt x="317" y="115"/>
                </a:cubicBezTo>
                <a:cubicBezTo>
                  <a:pt x="266" y="21"/>
                  <a:pt x="266" y="21"/>
                  <a:pt x="266" y="21"/>
                </a:cubicBezTo>
                <a:cubicBezTo>
                  <a:pt x="260" y="9"/>
                  <a:pt x="246" y="1"/>
                  <a:pt x="232" y="1"/>
                </a:cubicBezTo>
                <a:cubicBezTo>
                  <a:pt x="232" y="1"/>
                  <a:pt x="200" y="0"/>
                  <a:pt x="198" y="0"/>
                </a:cubicBezTo>
                <a:cubicBezTo>
                  <a:pt x="183" y="0"/>
                  <a:pt x="170" y="8"/>
                  <a:pt x="163" y="21"/>
                </a:cubicBezTo>
                <a:cubicBezTo>
                  <a:pt x="112" y="115"/>
                  <a:pt x="112" y="115"/>
                  <a:pt x="112" y="115"/>
                </a:cubicBezTo>
                <a:cubicBezTo>
                  <a:pt x="111" y="117"/>
                  <a:pt x="109" y="119"/>
                  <a:pt x="108" y="122"/>
                </a:cubicBezTo>
                <a:cubicBezTo>
                  <a:pt x="111" y="121"/>
                  <a:pt x="115" y="121"/>
                  <a:pt x="119" y="120"/>
                </a:cubicBezTo>
                <a:cubicBezTo>
                  <a:pt x="119" y="120"/>
                  <a:pt x="120" y="119"/>
                  <a:pt x="120" y="118"/>
                </a:cubicBezTo>
                <a:cubicBezTo>
                  <a:pt x="171" y="25"/>
                  <a:pt x="171" y="25"/>
                  <a:pt x="171" y="25"/>
                </a:cubicBezTo>
                <a:cubicBezTo>
                  <a:pt x="177" y="15"/>
                  <a:pt x="187" y="8"/>
                  <a:pt x="198" y="8"/>
                </a:cubicBezTo>
                <a:cubicBezTo>
                  <a:pt x="208" y="8"/>
                  <a:pt x="219" y="15"/>
                  <a:pt x="224" y="25"/>
                </a:cubicBezTo>
                <a:cubicBezTo>
                  <a:pt x="275" y="118"/>
                  <a:pt x="275" y="118"/>
                  <a:pt x="275" y="118"/>
                </a:cubicBezTo>
                <a:cubicBezTo>
                  <a:pt x="281" y="129"/>
                  <a:pt x="287" y="144"/>
                  <a:pt x="279" y="156"/>
                </a:cubicBezTo>
                <a:cubicBezTo>
                  <a:pt x="270" y="168"/>
                  <a:pt x="255" y="169"/>
                  <a:pt x="249" y="169"/>
                </a:cubicBezTo>
                <a:cubicBezTo>
                  <a:pt x="147" y="169"/>
                  <a:pt x="147" y="169"/>
                  <a:pt x="147" y="169"/>
                </a:cubicBezTo>
                <a:cubicBezTo>
                  <a:pt x="140" y="169"/>
                  <a:pt x="125" y="168"/>
                  <a:pt x="116" y="156"/>
                </a:cubicBezTo>
                <a:cubicBezTo>
                  <a:pt x="111" y="147"/>
                  <a:pt x="112" y="138"/>
                  <a:pt x="115" y="130"/>
                </a:cubicBezTo>
                <a:cubicBezTo>
                  <a:pt x="112" y="130"/>
                  <a:pt x="106" y="132"/>
                  <a:pt x="105" y="132"/>
                </a:cubicBezTo>
                <a:cubicBezTo>
                  <a:pt x="42" y="151"/>
                  <a:pt x="0" y="177"/>
                  <a:pt x="0" y="177"/>
                </a:cubicBezTo>
                <a:cubicBezTo>
                  <a:pt x="0" y="177"/>
                  <a:pt x="107" y="227"/>
                  <a:pt x="238" y="227"/>
                </a:cubicBezTo>
                <a:cubicBezTo>
                  <a:pt x="485" y="227"/>
                  <a:pt x="485" y="227"/>
                  <a:pt x="485" y="227"/>
                </a:cubicBezTo>
                <a:cubicBezTo>
                  <a:pt x="617" y="227"/>
                  <a:pt x="723" y="177"/>
                  <a:pt x="723" y="177"/>
                </a:cubicBezTo>
                <a:cubicBezTo>
                  <a:pt x="723" y="177"/>
                  <a:pt x="681" y="151"/>
                  <a:pt x="618" y="132"/>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prstClr val="white">
                  <a:lumMod val="85000"/>
                </a:prstClr>
              </a:solidFill>
              <a:effectLst/>
              <a:uLnTx/>
              <a:uFillTx/>
              <a:latin typeface="Calibri" panose="020F0502020204030204" pitchFamily="34" charset="0"/>
              <a:ea typeface="+mn-ea"/>
              <a:cs typeface="+mn-cs"/>
            </a:endParaRPr>
          </a:p>
        </p:txBody>
      </p:sp>
      <p:pic>
        <p:nvPicPr>
          <p:cNvPr id="26" name="Graphic 25" descr="Employee badge with solid fill">
            <a:extLst>
              <a:ext uri="{FF2B5EF4-FFF2-40B4-BE49-F238E27FC236}">
                <a16:creationId xmlns:a16="http://schemas.microsoft.com/office/drawing/2014/main" id="{1D568130-7CA7-1746-8703-2EC2E49862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5429" y="2701281"/>
            <a:ext cx="353984" cy="353984"/>
          </a:xfrm>
          <a:prstGeom prst="rect">
            <a:avLst/>
          </a:prstGeom>
        </p:spPr>
      </p:pic>
      <p:pic>
        <p:nvPicPr>
          <p:cNvPr id="28" name="Graphic 27" descr="Lock with solid fill">
            <a:extLst>
              <a:ext uri="{FF2B5EF4-FFF2-40B4-BE49-F238E27FC236}">
                <a16:creationId xmlns:a16="http://schemas.microsoft.com/office/drawing/2014/main" id="{E245905D-A93A-1AEB-FA02-34AEEC75FA8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06771" y="3605520"/>
            <a:ext cx="310981" cy="310981"/>
          </a:xfrm>
          <a:prstGeom prst="rect">
            <a:avLst/>
          </a:prstGeom>
        </p:spPr>
      </p:pic>
      <p:pic>
        <p:nvPicPr>
          <p:cNvPr id="56" name="Graphic 55" descr="Shield Tick with solid fill">
            <a:extLst>
              <a:ext uri="{FF2B5EF4-FFF2-40B4-BE49-F238E27FC236}">
                <a16:creationId xmlns:a16="http://schemas.microsoft.com/office/drawing/2014/main" id="{8CC1CC15-5318-0B3D-F7AE-8A76B6FDF4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75103" y="4441178"/>
            <a:ext cx="374311" cy="374311"/>
          </a:xfrm>
          <a:prstGeom prst="rect">
            <a:avLst/>
          </a:prstGeom>
        </p:spPr>
      </p:pic>
      <p:pic>
        <p:nvPicPr>
          <p:cNvPr id="58" name="Graphic 57" descr="Document with solid fill">
            <a:extLst>
              <a:ext uri="{FF2B5EF4-FFF2-40B4-BE49-F238E27FC236}">
                <a16:creationId xmlns:a16="http://schemas.microsoft.com/office/drawing/2014/main" id="{F86F9396-6D67-D29F-403F-06BAC68CE93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912760" y="5345584"/>
            <a:ext cx="315153" cy="315153"/>
          </a:xfrm>
          <a:prstGeom prst="rect">
            <a:avLst/>
          </a:prstGeom>
        </p:spPr>
      </p:pic>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13" cstate="print">
            <a:duotone>
              <a:schemeClr val="bg2">
                <a:shade val="45000"/>
                <a:satMod val="135000"/>
              </a:schemeClr>
              <a:prstClr val="white"/>
            </a:duotone>
            <a:extLst>
              <a:ext uri="{BEBA8EAE-BF5A-486C-A8C5-ECC9F3942E4B}">
                <a14:imgProps xmlns:a14="http://schemas.microsoft.com/office/drawing/2010/main">
                  <a14:imgLayer r:embed="rId1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4321304"/>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Group 73">
            <a:extLst>
              <a:ext uri="{FF2B5EF4-FFF2-40B4-BE49-F238E27FC236}">
                <a16:creationId xmlns:a16="http://schemas.microsoft.com/office/drawing/2014/main" id="{4760A687-6C59-F3C7-C744-3ABA8B64E89F}"/>
              </a:ext>
            </a:extLst>
          </p:cNvPr>
          <p:cNvGrpSpPr/>
          <p:nvPr/>
        </p:nvGrpSpPr>
        <p:grpSpPr>
          <a:xfrm>
            <a:off x="841587" y="1618854"/>
            <a:ext cx="9951335" cy="4002088"/>
            <a:chOff x="841587" y="1918654"/>
            <a:chExt cx="9951335" cy="4002088"/>
          </a:xfrm>
        </p:grpSpPr>
        <p:grpSp>
          <p:nvGrpSpPr>
            <p:cNvPr id="4" name="Group 3">
              <a:extLst>
                <a:ext uri="{FF2B5EF4-FFF2-40B4-BE49-F238E27FC236}">
                  <a16:creationId xmlns:a16="http://schemas.microsoft.com/office/drawing/2014/main" id="{36DC4089-D6FA-483F-B2ED-FCA78B1AF85C}"/>
                </a:ext>
              </a:extLst>
            </p:cNvPr>
            <p:cNvGrpSpPr/>
            <p:nvPr/>
          </p:nvGrpSpPr>
          <p:grpSpPr>
            <a:xfrm>
              <a:off x="841587" y="1918654"/>
              <a:ext cx="9951335" cy="4002088"/>
              <a:chOff x="1261308" y="1912235"/>
              <a:chExt cx="9951335" cy="4002088"/>
            </a:xfrm>
          </p:grpSpPr>
          <p:sp>
            <p:nvSpPr>
              <p:cNvPr id="5" name="TextBox 4">
                <a:extLst>
                  <a:ext uri="{FF2B5EF4-FFF2-40B4-BE49-F238E27FC236}">
                    <a16:creationId xmlns:a16="http://schemas.microsoft.com/office/drawing/2014/main" id="{21B8BC67-AB91-653C-F2AC-4F402FE4D155}"/>
                  </a:ext>
                </a:extLst>
              </p:cNvPr>
              <p:cNvSpPr txBox="1"/>
              <p:nvPr/>
            </p:nvSpPr>
            <p:spPr>
              <a:xfrm>
                <a:off x="5741233" y="2136410"/>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Centralized management and orchestration across campus, branch and remote work</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6" name="TextBox 5">
                <a:extLst>
                  <a:ext uri="{FF2B5EF4-FFF2-40B4-BE49-F238E27FC236}">
                    <a16:creationId xmlns:a16="http://schemas.microsoft.com/office/drawing/2014/main" id="{5771B239-946A-4302-51D3-8372218A2F35}"/>
                  </a:ext>
                </a:extLst>
              </p:cNvPr>
              <p:cNvSpPr txBox="1"/>
              <p:nvPr/>
            </p:nvSpPr>
            <p:spPr>
              <a:xfrm>
                <a:off x="5741233" y="31698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Application assurance and live upgrades for Clustering environment  for high performance and business continuity</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B1B2BFD4-FA04-50F8-C517-DFFBF61A6420}"/>
                  </a:ext>
                </a:extLst>
              </p:cNvPr>
              <p:cNvSpPr txBox="1"/>
              <p:nvPr/>
            </p:nvSpPr>
            <p:spPr>
              <a:xfrm>
                <a:off x="5741233" y="4171585"/>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Automated and unified Dynamic Segmentation for IoT and users supports Zero Trust and SASE frameworks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52D66824-7E53-1CFB-13CB-0A0D2AB6918A}"/>
                  </a:ext>
                </a:extLst>
              </p:cNvPr>
              <p:cNvSpPr txBox="1"/>
              <p:nvPr/>
            </p:nvSpPr>
            <p:spPr>
              <a:xfrm>
                <a:off x="5741233" y="5214573"/>
                <a:ext cx="5471410" cy="584775"/>
              </a:xfrm>
              <a:prstGeom prst="rect">
                <a:avLst/>
              </a:prstGeom>
              <a:noFill/>
            </p:spPr>
            <p:txBody>
              <a:bodyPr wrap="square">
                <a:spAutoFit/>
              </a:bodyPr>
              <a:lstStyle/>
              <a:p>
                <a:pPr algn="just">
                  <a:defRPr/>
                </a:pPr>
                <a:r>
                  <a:rPr lang="en-US" sz="1600" dirty="0">
                    <a:solidFill>
                      <a:schemeClr val="bg1"/>
                    </a:solidFill>
                    <a:latin typeface="Arial Nova" panose="020B0504020202020204" pitchFamily="34" charset="0"/>
                    <a:ea typeface="Calibri" panose="020F0502020204030204" pitchFamily="34" charset="0"/>
                  </a:rPr>
                  <a:t>Rapid scale, on-demand connectivity, consumption-based commercial models</a:t>
                </a:r>
                <a:endParaRPr lang="id-ID" sz="1600"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sp>
            <p:nvSpPr>
              <p:cNvPr id="12" name="TextBox 45">
                <a:extLst>
                  <a:ext uri="{FF2B5EF4-FFF2-40B4-BE49-F238E27FC236}">
                    <a16:creationId xmlns:a16="http://schemas.microsoft.com/office/drawing/2014/main" id="{FF1A5A73-EC31-0EA1-02BC-940F19A71DC7}"/>
                  </a:ext>
                </a:extLst>
              </p:cNvPr>
              <p:cNvSpPr txBox="1">
                <a:spLocks noChangeArrowheads="1"/>
              </p:cNvSpPr>
              <p:nvPr/>
            </p:nvSpPr>
            <p:spPr bwMode="auto">
              <a:xfrm>
                <a:off x="3629858" y="3229860"/>
                <a:ext cx="21494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r>
                  <a:rPr lang="en-US" altLang="en-US" sz="1500" b="1">
                    <a:solidFill>
                      <a:schemeClr val="bg1"/>
                    </a:solidFill>
                    <a:latin typeface="Signika" pitchFamily="50" charset="0"/>
                    <a:ea typeface="Fira Sans SemiBold Italic" pitchFamily="50" charset="0"/>
                    <a:cs typeface="Clear Sans" pitchFamily="34" charset="0"/>
                  </a:rPr>
                  <a:t>Market Development</a:t>
                </a:r>
              </a:p>
            </p:txBody>
          </p:sp>
          <p:grpSp>
            <p:nvGrpSpPr>
              <p:cNvPr id="14" name="Group 13">
                <a:extLst>
                  <a:ext uri="{FF2B5EF4-FFF2-40B4-BE49-F238E27FC236}">
                    <a16:creationId xmlns:a16="http://schemas.microsoft.com/office/drawing/2014/main" id="{3305BFDC-2CB5-74E7-E87A-3A6F44CD454C}"/>
                  </a:ext>
                </a:extLst>
              </p:cNvPr>
              <p:cNvGrpSpPr>
                <a:grpSpLocks/>
              </p:cNvGrpSpPr>
              <p:nvPr/>
            </p:nvGrpSpPr>
            <p:grpSpPr bwMode="auto">
              <a:xfrm>
                <a:off x="1261308" y="1912235"/>
                <a:ext cx="4365625" cy="914400"/>
                <a:chOff x="1920877" y="1927258"/>
                <a:chExt cx="4365759" cy="914897"/>
              </a:xfrm>
            </p:grpSpPr>
            <p:grpSp>
              <p:nvGrpSpPr>
                <p:cNvPr id="50" name="Group 1">
                  <a:extLst>
                    <a:ext uri="{FF2B5EF4-FFF2-40B4-BE49-F238E27FC236}">
                      <a16:creationId xmlns:a16="http://schemas.microsoft.com/office/drawing/2014/main" id="{2524E777-059D-D3F5-CFA4-5D189E2FB16A}"/>
                    </a:ext>
                  </a:extLst>
                </p:cNvPr>
                <p:cNvGrpSpPr>
                  <a:grpSpLocks/>
                </p:cNvGrpSpPr>
                <p:nvPr/>
              </p:nvGrpSpPr>
              <p:grpSpPr bwMode="auto">
                <a:xfrm>
                  <a:off x="1920877" y="1927258"/>
                  <a:ext cx="4357864" cy="914897"/>
                  <a:chOff x="3177" y="2828958"/>
                  <a:chExt cx="4357864" cy="1103211"/>
                </a:xfrm>
              </p:grpSpPr>
              <p:sp>
                <p:nvSpPr>
                  <p:cNvPr id="57" name="Freeform 2">
                    <a:extLst>
                      <a:ext uri="{FF2B5EF4-FFF2-40B4-BE49-F238E27FC236}">
                        <a16:creationId xmlns:a16="http://schemas.microsoft.com/office/drawing/2014/main" id="{F3D37D1E-5F3C-FEF7-74BD-5817AE12FA90}"/>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8" name="Freeform 3">
                    <a:extLst>
                      <a:ext uri="{FF2B5EF4-FFF2-40B4-BE49-F238E27FC236}">
                        <a16:creationId xmlns:a16="http://schemas.microsoft.com/office/drawing/2014/main" id="{04A04B9F-D469-EA43-10D9-B60CA294080F}"/>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59" name="Freeform 4">
                    <a:extLst>
                      <a:ext uri="{FF2B5EF4-FFF2-40B4-BE49-F238E27FC236}">
                        <a16:creationId xmlns:a16="http://schemas.microsoft.com/office/drawing/2014/main" id="{EF0F19FF-7BDA-690D-5F60-A9AB55340C2B}"/>
                      </a:ext>
                    </a:extLst>
                  </p:cNvPr>
                  <p:cNvSpPr>
                    <a:spLocks/>
                  </p:cNvSpPr>
                  <p:nvPr/>
                </p:nvSpPr>
                <p:spPr bwMode="auto">
                  <a:xfrm>
                    <a:off x="2363863" y="2999420"/>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51" name="Text Placeholder 2">
                  <a:extLst>
                    <a:ext uri="{FF2B5EF4-FFF2-40B4-BE49-F238E27FC236}">
                      <a16:creationId xmlns:a16="http://schemas.microsoft.com/office/drawing/2014/main" id="{41FE92A7-0571-63A1-A8D9-88F79E6AA534}"/>
                    </a:ext>
                  </a:extLst>
                </p:cNvPr>
                <p:cNvSpPr txBox="1">
                  <a:spLocks/>
                </p:cNvSpPr>
                <p:nvPr/>
              </p:nvSpPr>
              <p:spPr>
                <a:xfrm>
                  <a:off x="2057406" y="2146452"/>
                  <a:ext cx="511191" cy="484451"/>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1</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52" name="TextBox 44">
                  <a:extLst>
                    <a:ext uri="{FF2B5EF4-FFF2-40B4-BE49-F238E27FC236}">
                      <a16:creationId xmlns:a16="http://schemas.microsoft.com/office/drawing/2014/main" id="{6E942CFA-83B3-A6DE-A288-581032E56E1F}"/>
                    </a:ext>
                  </a:extLst>
                </p:cNvPr>
                <p:cNvSpPr txBox="1">
                  <a:spLocks noChangeArrowheads="1"/>
                </p:cNvSpPr>
                <p:nvPr/>
              </p:nvSpPr>
              <p:spPr bwMode="auto">
                <a:xfrm>
                  <a:off x="4290156" y="2219685"/>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Unified Operations</a:t>
                  </a:r>
                </a:p>
              </p:txBody>
            </p:sp>
          </p:grpSp>
          <p:grpSp>
            <p:nvGrpSpPr>
              <p:cNvPr id="16" name="Group 15">
                <a:extLst>
                  <a:ext uri="{FF2B5EF4-FFF2-40B4-BE49-F238E27FC236}">
                    <a16:creationId xmlns:a16="http://schemas.microsoft.com/office/drawing/2014/main" id="{4DAA8F9A-9D80-F05D-40EE-40DAAC444F46}"/>
                  </a:ext>
                </a:extLst>
              </p:cNvPr>
              <p:cNvGrpSpPr>
                <a:grpSpLocks/>
              </p:cNvGrpSpPr>
              <p:nvPr/>
            </p:nvGrpSpPr>
            <p:grpSpPr bwMode="auto">
              <a:xfrm>
                <a:off x="1261308" y="2944110"/>
                <a:ext cx="4357688" cy="914400"/>
                <a:chOff x="1920877" y="2958603"/>
                <a:chExt cx="4357864" cy="914897"/>
              </a:xfrm>
            </p:grpSpPr>
            <p:grpSp>
              <p:nvGrpSpPr>
                <p:cNvPr id="41" name="Group 8">
                  <a:extLst>
                    <a:ext uri="{FF2B5EF4-FFF2-40B4-BE49-F238E27FC236}">
                      <a16:creationId xmlns:a16="http://schemas.microsoft.com/office/drawing/2014/main" id="{B2F75E96-5730-6621-13F5-B9D37351F736}"/>
                    </a:ext>
                  </a:extLst>
                </p:cNvPr>
                <p:cNvGrpSpPr>
                  <a:grpSpLocks/>
                </p:cNvGrpSpPr>
                <p:nvPr/>
              </p:nvGrpSpPr>
              <p:grpSpPr bwMode="auto">
                <a:xfrm>
                  <a:off x="1920877" y="2958603"/>
                  <a:ext cx="4357864" cy="914897"/>
                  <a:chOff x="3177" y="4063503"/>
                  <a:chExt cx="4357864" cy="1103211"/>
                </a:xfrm>
              </p:grpSpPr>
              <p:sp>
                <p:nvSpPr>
                  <p:cNvPr id="47" name="Freeform 9">
                    <a:extLst>
                      <a:ext uri="{FF2B5EF4-FFF2-40B4-BE49-F238E27FC236}">
                        <a16:creationId xmlns:a16="http://schemas.microsoft.com/office/drawing/2014/main" id="{22BB2464-534A-2559-AEB4-AA2DD3F0E96E}"/>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8" name="Freeform 10">
                    <a:extLst>
                      <a:ext uri="{FF2B5EF4-FFF2-40B4-BE49-F238E27FC236}">
                        <a16:creationId xmlns:a16="http://schemas.microsoft.com/office/drawing/2014/main" id="{5E03D863-7D32-F3DF-88C3-06CCB34B8F9C}"/>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9" name="Freeform 11">
                    <a:extLst>
                      <a:ext uri="{FF2B5EF4-FFF2-40B4-BE49-F238E27FC236}">
                        <a16:creationId xmlns:a16="http://schemas.microsoft.com/office/drawing/2014/main" id="{DDF8B8FE-DB6C-F663-27BE-6203FF187454}"/>
                      </a:ext>
                    </a:extLst>
                  </p:cNvPr>
                  <p:cNvSpPr>
                    <a:spLocks/>
                  </p:cNvSpPr>
                  <p:nvPr/>
                </p:nvSpPr>
                <p:spPr bwMode="auto">
                  <a:xfrm>
                    <a:off x="2363885" y="4233965"/>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42" name="Text Placeholder 2">
                  <a:extLst>
                    <a:ext uri="{FF2B5EF4-FFF2-40B4-BE49-F238E27FC236}">
                      <a16:creationId xmlns:a16="http://schemas.microsoft.com/office/drawing/2014/main" id="{1EC2EA0B-B8BB-D25E-9AC1-2582B0874EFC}"/>
                    </a:ext>
                  </a:extLst>
                </p:cNvPr>
                <p:cNvSpPr txBox="1">
                  <a:spLocks/>
                </p:cNvSpPr>
                <p:nvPr/>
              </p:nvSpPr>
              <p:spPr>
                <a:xfrm>
                  <a:off x="2057408" y="3182563"/>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2</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grpSp>
          <p:grpSp>
            <p:nvGrpSpPr>
              <p:cNvPr id="20" name="Group 19">
                <a:extLst>
                  <a:ext uri="{FF2B5EF4-FFF2-40B4-BE49-F238E27FC236}">
                    <a16:creationId xmlns:a16="http://schemas.microsoft.com/office/drawing/2014/main" id="{F4501C00-78EA-FE2A-3A15-35D939409E38}"/>
                  </a:ext>
                </a:extLst>
              </p:cNvPr>
              <p:cNvGrpSpPr>
                <a:grpSpLocks/>
              </p:cNvGrpSpPr>
              <p:nvPr/>
            </p:nvGrpSpPr>
            <p:grpSpPr bwMode="auto">
              <a:xfrm>
                <a:off x="1261308" y="3968048"/>
                <a:ext cx="4365625" cy="914400"/>
                <a:chOff x="1920877" y="3983061"/>
                <a:chExt cx="4365759" cy="914897"/>
              </a:xfrm>
            </p:grpSpPr>
            <p:grpSp>
              <p:nvGrpSpPr>
                <p:cNvPr id="34" name="Group 28">
                  <a:extLst>
                    <a:ext uri="{FF2B5EF4-FFF2-40B4-BE49-F238E27FC236}">
                      <a16:creationId xmlns:a16="http://schemas.microsoft.com/office/drawing/2014/main" id="{AF8D5BCB-4B84-0E6C-9BB8-DBBA5206CE88}"/>
                    </a:ext>
                  </a:extLst>
                </p:cNvPr>
                <p:cNvGrpSpPr>
                  <a:grpSpLocks/>
                </p:cNvGrpSpPr>
                <p:nvPr/>
              </p:nvGrpSpPr>
              <p:grpSpPr bwMode="auto">
                <a:xfrm>
                  <a:off x="1920877" y="3983061"/>
                  <a:ext cx="4357864" cy="914897"/>
                  <a:chOff x="3177" y="2828958"/>
                  <a:chExt cx="4357864" cy="1103211"/>
                </a:xfrm>
              </p:grpSpPr>
              <p:sp>
                <p:nvSpPr>
                  <p:cNvPr id="38" name="Freeform 29">
                    <a:extLst>
                      <a:ext uri="{FF2B5EF4-FFF2-40B4-BE49-F238E27FC236}">
                        <a16:creationId xmlns:a16="http://schemas.microsoft.com/office/drawing/2014/main" id="{060F19C0-7BA1-A740-7619-25C848309294}"/>
                      </a:ext>
                    </a:extLst>
                  </p:cNvPr>
                  <p:cNvSpPr>
                    <a:spLocks/>
                  </p:cNvSpPr>
                  <p:nvPr/>
                </p:nvSpPr>
                <p:spPr bwMode="auto">
                  <a:xfrm>
                    <a:off x="1971738" y="2828958"/>
                    <a:ext cx="392125" cy="1103211"/>
                  </a:xfrm>
                  <a:custGeom>
                    <a:avLst/>
                    <a:gdLst>
                      <a:gd name="connsiteX0" fmla="*/ 0 w 392132"/>
                      <a:gd name="connsiteY0" fmla="*/ 0 h 1101573"/>
                      <a:gd name="connsiteX1" fmla="*/ 4305 w 392132"/>
                      <a:gd name="connsiteY1" fmla="*/ 1856 h 1101573"/>
                      <a:gd name="connsiteX2" fmla="*/ 325443 w 392132"/>
                      <a:gd name="connsiteY2" fmla="*/ 140236 h 1101573"/>
                      <a:gd name="connsiteX3" fmla="*/ 392132 w 392132"/>
                      <a:gd name="connsiteY3" fmla="*/ 168973 h 1101573"/>
                      <a:gd name="connsiteX4" fmla="*/ 392132 w 392132"/>
                      <a:gd name="connsiteY4" fmla="*/ 932602 h 1101573"/>
                      <a:gd name="connsiteX5" fmla="*/ 389166 w 392132"/>
                      <a:gd name="connsiteY5" fmla="*/ 933880 h 1101573"/>
                      <a:gd name="connsiteX6" fmla="*/ 68028 w 392132"/>
                      <a:gd name="connsiteY6" fmla="*/ 1072259 h 1101573"/>
                      <a:gd name="connsiteX7" fmla="*/ 0 w 392132"/>
                      <a:gd name="connsiteY7" fmla="*/ 1101573 h 1101573"/>
                      <a:gd name="connsiteX8" fmla="*/ 0 w 392132"/>
                      <a:gd name="connsiteY8" fmla="*/ 0 h 110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3">
                        <a:moveTo>
                          <a:pt x="0" y="0"/>
                        </a:moveTo>
                        <a:lnTo>
                          <a:pt x="4305" y="1856"/>
                        </a:lnTo>
                        <a:cubicBezTo>
                          <a:pt x="21376" y="9212"/>
                          <a:pt x="85390" y="36796"/>
                          <a:pt x="325443" y="140236"/>
                        </a:cubicBezTo>
                        <a:lnTo>
                          <a:pt x="392132" y="168973"/>
                        </a:lnTo>
                        <a:lnTo>
                          <a:pt x="392132" y="932602"/>
                        </a:lnTo>
                        <a:lnTo>
                          <a:pt x="389166" y="933880"/>
                        </a:lnTo>
                        <a:cubicBezTo>
                          <a:pt x="372095" y="941236"/>
                          <a:pt x="308081" y="968819"/>
                          <a:pt x="68028" y="1072259"/>
                        </a:cubicBezTo>
                        <a:lnTo>
                          <a:pt x="0" y="1101573"/>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9" name="Freeform 30">
                    <a:extLst>
                      <a:ext uri="{FF2B5EF4-FFF2-40B4-BE49-F238E27FC236}">
                        <a16:creationId xmlns:a16="http://schemas.microsoft.com/office/drawing/2014/main" id="{EB390600-144A-39BE-159E-32AC6BDD6C9E}"/>
                      </a:ext>
                    </a:extLst>
                  </p:cNvPr>
                  <p:cNvSpPr>
                    <a:spLocks/>
                  </p:cNvSpPr>
                  <p:nvPr/>
                </p:nvSpPr>
                <p:spPr bwMode="auto">
                  <a:xfrm>
                    <a:off x="3177" y="2828958"/>
                    <a:ext cx="1968561"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19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19"/>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0"/>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40" name="Freeform 31">
                    <a:extLst>
                      <a:ext uri="{FF2B5EF4-FFF2-40B4-BE49-F238E27FC236}">
                        <a16:creationId xmlns:a16="http://schemas.microsoft.com/office/drawing/2014/main" id="{108E79D5-208B-3D2F-F553-E9463AC678AC}"/>
                      </a:ext>
                    </a:extLst>
                  </p:cNvPr>
                  <p:cNvSpPr>
                    <a:spLocks/>
                  </p:cNvSpPr>
                  <p:nvPr/>
                </p:nvSpPr>
                <p:spPr bwMode="auto">
                  <a:xfrm>
                    <a:off x="2363863" y="2999419"/>
                    <a:ext cx="199713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35" name="Text Placeholder 2">
                  <a:extLst>
                    <a:ext uri="{FF2B5EF4-FFF2-40B4-BE49-F238E27FC236}">
                      <a16:creationId xmlns:a16="http://schemas.microsoft.com/office/drawing/2014/main" id="{0B92DBE6-4B25-C6C9-5A8A-75A2E70019A9}"/>
                    </a:ext>
                  </a:extLst>
                </p:cNvPr>
                <p:cNvSpPr txBox="1">
                  <a:spLocks/>
                </p:cNvSpPr>
                <p:nvPr/>
              </p:nvSpPr>
              <p:spPr>
                <a:xfrm>
                  <a:off x="2057406" y="4202255"/>
                  <a:ext cx="511191"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3</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36" name="TextBox 46">
                  <a:extLst>
                    <a:ext uri="{FF2B5EF4-FFF2-40B4-BE49-F238E27FC236}">
                      <a16:creationId xmlns:a16="http://schemas.microsoft.com/office/drawing/2014/main" id="{8BBF719D-AB8A-B502-CAA1-7622524CF9BB}"/>
                    </a:ext>
                  </a:extLst>
                </p:cNvPr>
                <p:cNvSpPr txBox="1">
                  <a:spLocks noChangeArrowheads="1"/>
                </p:cNvSpPr>
                <p:nvPr/>
              </p:nvSpPr>
              <p:spPr bwMode="auto">
                <a:xfrm>
                  <a:off x="4290156" y="4265151"/>
                  <a:ext cx="199648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Secure Access</a:t>
                  </a:r>
                </a:p>
              </p:txBody>
            </p:sp>
          </p:grpSp>
          <p:grpSp>
            <p:nvGrpSpPr>
              <p:cNvPr id="21" name="Group 20">
                <a:extLst>
                  <a:ext uri="{FF2B5EF4-FFF2-40B4-BE49-F238E27FC236}">
                    <a16:creationId xmlns:a16="http://schemas.microsoft.com/office/drawing/2014/main" id="{39F8651D-E320-B443-6196-5CF35996A7B8}"/>
                  </a:ext>
                </a:extLst>
              </p:cNvPr>
              <p:cNvGrpSpPr>
                <a:grpSpLocks/>
              </p:cNvGrpSpPr>
              <p:nvPr/>
            </p:nvGrpSpPr>
            <p:grpSpPr bwMode="auto">
              <a:xfrm>
                <a:off x="1261308" y="4999923"/>
                <a:ext cx="4357688" cy="914400"/>
                <a:chOff x="1920877" y="5014406"/>
                <a:chExt cx="4357864" cy="914897"/>
              </a:xfrm>
            </p:grpSpPr>
            <p:grpSp>
              <p:nvGrpSpPr>
                <p:cNvPr id="23" name="Group 33">
                  <a:extLst>
                    <a:ext uri="{FF2B5EF4-FFF2-40B4-BE49-F238E27FC236}">
                      <a16:creationId xmlns:a16="http://schemas.microsoft.com/office/drawing/2014/main" id="{A094D955-535B-D928-53F5-BFE7537BFDFF}"/>
                    </a:ext>
                  </a:extLst>
                </p:cNvPr>
                <p:cNvGrpSpPr>
                  <a:grpSpLocks/>
                </p:cNvGrpSpPr>
                <p:nvPr/>
              </p:nvGrpSpPr>
              <p:grpSpPr bwMode="auto">
                <a:xfrm>
                  <a:off x="1920877" y="5014406"/>
                  <a:ext cx="4357864" cy="914897"/>
                  <a:chOff x="3177" y="4063503"/>
                  <a:chExt cx="4357864" cy="1103211"/>
                </a:xfrm>
              </p:grpSpPr>
              <p:sp>
                <p:nvSpPr>
                  <p:cNvPr id="31" name="Freeform 34">
                    <a:extLst>
                      <a:ext uri="{FF2B5EF4-FFF2-40B4-BE49-F238E27FC236}">
                        <a16:creationId xmlns:a16="http://schemas.microsoft.com/office/drawing/2014/main" id="{0C69FD4D-5B61-55B6-64EE-2213F544DDEF}"/>
                      </a:ext>
                    </a:extLst>
                  </p:cNvPr>
                  <p:cNvSpPr>
                    <a:spLocks/>
                  </p:cNvSpPr>
                  <p:nvPr/>
                </p:nvSpPr>
                <p:spPr bwMode="auto">
                  <a:xfrm>
                    <a:off x="1971757" y="4063503"/>
                    <a:ext cx="392129" cy="1103211"/>
                  </a:xfrm>
                  <a:custGeom>
                    <a:avLst/>
                    <a:gdLst>
                      <a:gd name="connsiteX0" fmla="*/ 0 w 392132"/>
                      <a:gd name="connsiteY0" fmla="*/ 0 h 1101572"/>
                      <a:gd name="connsiteX1" fmla="*/ 4305 w 392132"/>
                      <a:gd name="connsiteY1" fmla="*/ 1855 h 1101572"/>
                      <a:gd name="connsiteX2" fmla="*/ 325443 w 392132"/>
                      <a:gd name="connsiteY2" fmla="*/ 140235 h 1101572"/>
                      <a:gd name="connsiteX3" fmla="*/ 392132 w 392132"/>
                      <a:gd name="connsiteY3" fmla="*/ 168972 h 1101572"/>
                      <a:gd name="connsiteX4" fmla="*/ 392132 w 392132"/>
                      <a:gd name="connsiteY4" fmla="*/ 932601 h 1101572"/>
                      <a:gd name="connsiteX5" fmla="*/ 389166 w 392132"/>
                      <a:gd name="connsiteY5" fmla="*/ 933879 h 1101572"/>
                      <a:gd name="connsiteX6" fmla="*/ 68028 w 392132"/>
                      <a:gd name="connsiteY6" fmla="*/ 1072258 h 1101572"/>
                      <a:gd name="connsiteX7" fmla="*/ 0 w 392132"/>
                      <a:gd name="connsiteY7" fmla="*/ 1101572 h 1101572"/>
                      <a:gd name="connsiteX8" fmla="*/ 0 w 392132"/>
                      <a:gd name="connsiteY8" fmla="*/ 0 h 110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132" h="1101572">
                        <a:moveTo>
                          <a:pt x="0" y="0"/>
                        </a:moveTo>
                        <a:lnTo>
                          <a:pt x="4305" y="1855"/>
                        </a:lnTo>
                        <a:cubicBezTo>
                          <a:pt x="21376" y="9211"/>
                          <a:pt x="85390" y="36795"/>
                          <a:pt x="325443" y="140235"/>
                        </a:cubicBezTo>
                        <a:lnTo>
                          <a:pt x="392132" y="168972"/>
                        </a:lnTo>
                        <a:lnTo>
                          <a:pt x="392132" y="932601"/>
                        </a:lnTo>
                        <a:lnTo>
                          <a:pt x="389166" y="933879"/>
                        </a:lnTo>
                        <a:cubicBezTo>
                          <a:pt x="372095" y="941235"/>
                          <a:pt x="308081" y="968819"/>
                          <a:pt x="68028" y="1072258"/>
                        </a:cubicBezTo>
                        <a:lnTo>
                          <a:pt x="0" y="1101572"/>
                        </a:lnTo>
                        <a:lnTo>
                          <a:pt x="0" y="0"/>
                        </a:lnTo>
                        <a:close/>
                      </a:path>
                    </a:pathLst>
                  </a:custGeom>
                  <a:solidFill>
                    <a:srgbClr val="4472C4">
                      <a:alpha val="85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2" name="Freeform 35">
                    <a:extLst>
                      <a:ext uri="{FF2B5EF4-FFF2-40B4-BE49-F238E27FC236}">
                        <a16:creationId xmlns:a16="http://schemas.microsoft.com/office/drawing/2014/main" id="{DE0C321F-EC50-0A05-2813-772CAAA393D6}"/>
                      </a:ext>
                    </a:extLst>
                  </p:cNvPr>
                  <p:cNvSpPr>
                    <a:spLocks/>
                  </p:cNvSpPr>
                  <p:nvPr/>
                </p:nvSpPr>
                <p:spPr bwMode="auto">
                  <a:xfrm>
                    <a:off x="3177" y="4063503"/>
                    <a:ext cx="1968580" cy="1103211"/>
                  </a:xfrm>
                  <a:custGeom>
                    <a:avLst/>
                    <a:gdLst>
                      <a:gd name="connsiteX0" fmla="*/ 162713 w 1969253"/>
                      <a:gd name="connsiteY0" fmla="*/ 0 h 1103211"/>
                      <a:gd name="connsiteX1" fmla="*/ 1967351 w 1969253"/>
                      <a:gd name="connsiteY1" fmla="*/ 0 h 1103211"/>
                      <a:gd name="connsiteX2" fmla="*/ 1968127 w 1969253"/>
                      <a:gd name="connsiteY2" fmla="*/ 334 h 1103211"/>
                      <a:gd name="connsiteX3" fmla="*/ 1969253 w 1969253"/>
                      <a:gd name="connsiteY3" fmla="*/ 820 h 1103211"/>
                      <a:gd name="connsiteX4" fmla="*/ 1969253 w 1969253"/>
                      <a:gd name="connsiteY4" fmla="*/ 1102392 h 1103211"/>
                      <a:gd name="connsiteX5" fmla="*/ 1967351 w 1969253"/>
                      <a:gd name="connsiteY5" fmla="*/ 1103211 h 1103211"/>
                      <a:gd name="connsiteX6" fmla="*/ 162713 w 1969253"/>
                      <a:gd name="connsiteY6" fmla="*/ 1103211 h 1103211"/>
                      <a:gd name="connsiteX7" fmla="*/ 0 w 1969253"/>
                      <a:gd name="connsiteY7" fmla="*/ 936250 h 1103211"/>
                      <a:gd name="connsiteX8" fmla="*/ 0 w 1969253"/>
                      <a:gd name="connsiteY8" fmla="*/ 166961 h 1103211"/>
                      <a:gd name="connsiteX9" fmla="*/ 162713 w 1969253"/>
                      <a:gd name="connsiteY9" fmla="*/ 0 h 110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253" h="1103211">
                        <a:moveTo>
                          <a:pt x="162713" y="0"/>
                        </a:moveTo>
                        <a:cubicBezTo>
                          <a:pt x="162713" y="0"/>
                          <a:pt x="162713" y="0"/>
                          <a:pt x="1967351" y="0"/>
                        </a:cubicBezTo>
                        <a:cubicBezTo>
                          <a:pt x="1967351" y="0"/>
                          <a:pt x="1967351" y="0"/>
                          <a:pt x="1968127" y="334"/>
                        </a:cubicBezTo>
                        <a:lnTo>
                          <a:pt x="1969253" y="820"/>
                        </a:lnTo>
                        <a:lnTo>
                          <a:pt x="1969253" y="1102392"/>
                        </a:lnTo>
                        <a:lnTo>
                          <a:pt x="1967351" y="1103211"/>
                        </a:lnTo>
                        <a:cubicBezTo>
                          <a:pt x="1967351" y="1103211"/>
                          <a:pt x="1967351" y="1103211"/>
                          <a:pt x="162713" y="1103211"/>
                        </a:cubicBezTo>
                        <a:cubicBezTo>
                          <a:pt x="71847" y="1103211"/>
                          <a:pt x="0" y="1029241"/>
                          <a:pt x="0" y="936250"/>
                        </a:cubicBezTo>
                        <a:cubicBezTo>
                          <a:pt x="0" y="936250"/>
                          <a:pt x="0" y="936250"/>
                          <a:pt x="0" y="166961"/>
                        </a:cubicBezTo>
                        <a:cubicBezTo>
                          <a:pt x="0" y="73971"/>
                          <a:pt x="71847" y="0"/>
                          <a:pt x="162713" y="0"/>
                        </a:cubicBez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sp>
                <p:nvSpPr>
                  <p:cNvPr id="33" name="Freeform 36">
                    <a:extLst>
                      <a:ext uri="{FF2B5EF4-FFF2-40B4-BE49-F238E27FC236}">
                        <a16:creationId xmlns:a16="http://schemas.microsoft.com/office/drawing/2014/main" id="{5D9DAF68-C1FF-3353-E65C-3A3666FB70C1}"/>
                      </a:ext>
                    </a:extLst>
                  </p:cNvPr>
                  <p:cNvSpPr>
                    <a:spLocks/>
                  </p:cNvSpPr>
                  <p:nvPr/>
                </p:nvSpPr>
                <p:spPr bwMode="auto">
                  <a:xfrm>
                    <a:off x="2363885" y="4233964"/>
                    <a:ext cx="1997156" cy="762288"/>
                  </a:xfrm>
                  <a:custGeom>
                    <a:avLst/>
                    <a:gdLst>
                      <a:gd name="connsiteX0" fmla="*/ 0 w 1996479"/>
                      <a:gd name="connsiteY0" fmla="*/ 0 h 763629"/>
                      <a:gd name="connsiteX1" fmla="*/ 3241 w 1996479"/>
                      <a:gd name="connsiteY1" fmla="*/ 1396 h 763629"/>
                      <a:gd name="connsiteX2" fmla="*/ 1685316 w 1996479"/>
                      <a:gd name="connsiteY2" fmla="*/ 1396 h 763629"/>
                      <a:gd name="connsiteX3" fmla="*/ 1685316 w 1996479"/>
                      <a:gd name="connsiteY3" fmla="*/ 2750 h 763629"/>
                      <a:gd name="connsiteX4" fmla="*/ 1685316 w 1996479"/>
                      <a:gd name="connsiteY4" fmla="*/ 4526 h 763629"/>
                      <a:gd name="connsiteX5" fmla="*/ 1691451 w 1996479"/>
                      <a:gd name="connsiteY5" fmla="*/ 7732 h 763629"/>
                      <a:gd name="connsiteX6" fmla="*/ 1799688 w 1996479"/>
                      <a:gd name="connsiteY6" fmla="*/ 686643 h 763629"/>
                      <a:gd name="connsiteX7" fmla="*/ 1685316 w 1996479"/>
                      <a:gd name="connsiteY7" fmla="*/ 761337 h 763629"/>
                      <a:gd name="connsiteX8" fmla="*/ 1685316 w 1996479"/>
                      <a:gd name="connsiteY8" fmla="*/ 762232 h 763629"/>
                      <a:gd name="connsiteX9" fmla="*/ 1683945 w 1996479"/>
                      <a:gd name="connsiteY9" fmla="*/ 762232 h 763629"/>
                      <a:gd name="connsiteX10" fmla="*/ 1683720 w 1996479"/>
                      <a:gd name="connsiteY10" fmla="*/ 762379 h 763629"/>
                      <a:gd name="connsiteX11" fmla="*/ 1683720 w 1996479"/>
                      <a:gd name="connsiteY11" fmla="*/ 762232 h 763629"/>
                      <a:gd name="connsiteX12" fmla="*/ 1682030 w 1996479"/>
                      <a:gd name="connsiteY12" fmla="*/ 762232 h 763629"/>
                      <a:gd name="connsiteX13" fmla="*/ 3241 w 1996479"/>
                      <a:gd name="connsiteY13" fmla="*/ 762232 h 763629"/>
                      <a:gd name="connsiteX14" fmla="*/ 2465 w 1996479"/>
                      <a:gd name="connsiteY14" fmla="*/ 762566 h 763629"/>
                      <a:gd name="connsiteX15" fmla="*/ 0 w 1996479"/>
                      <a:gd name="connsiteY15" fmla="*/ 763629 h 763629"/>
                      <a:gd name="connsiteX16" fmla="*/ 0 w 1996479"/>
                      <a:gd name="connsiteY16" fmla="*/ 0 h 76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96479" h="763629">
                        <a:moveTo>
                          <a:pt x="0" y="0"/>
                        </a:moveTo>
                        <a:lnTo>
                          <a:pt x="3241" y="1396"/>
                        </a:lnTo>
                        <a:cubicBezTo>
                          <a:pt x="3241" y="1396"/>
                          <a:pt x="3241" y="1396"/>
                          <a:pt x="1685316" y="1396"/>
                        </a:cubicBezTo>
                        <a:cubicBezTo>
                          <a:pt x="1685316" y="1396"/>
                          <a:pt x="1685316" y="1396"/>
                          <a:pt x="1685316" y="2750"/>
                        </a:cubicBezTo>
                        <a:lnTo>
                          <a:pt x="1685316" y="4526"/>
                        </a:lnTo>
                        <a:lnTo>
                          <a:pt x="1691451" y="7732"/>
                        </a:lnTo>
                        <a:cubicBezTo>
                          <a:pt x="1761203" y="45098"/>
                          <a:pt x="2268712" y="336999"/>
                          <a:pt x="1799688" y="686643"/>
                        </a:cubicBezTo>
                        <a:lnTo>
                          <a:pt x="1685316" y="761337"/>
                        </a:lnTo>
                        <a:lnTo>
                          <a:pt x="1685316" y="762232"/>
                        </a:lnTo>
                        <a:lnTo>
                          <a:pt x="1683945" y="762232"/>
                        </a:lnTo>
                        <a:lnTo>
                          <a:pt x="1683720" y="762379"/>
                        </a:lnTo>
                        <a:lnTo>
                          <a:pt x="1683720" y="762232"/>
                        </a:lnTo>
                        <a:lnTo>
                          <a:pt x="1682030" y="762232"/>
                        </a:lnTo>
                        <a:cubicBezTo>
                          <a:pt x="1659033" y="762232"/>
                          <a:pt x="1475056" y="762232"/>
                          <a:pt x="3241" y="762232"/>
                        </a:cubicBezTo>
                        <a:cubicBezTo>
                          <a:pt x="3241" y="762232"/>
                          <a:pt x="3241" y="762232"/>
                          <a:pt x="2465" y="762566"/>
                        </a:cubicBezTo>
                        <a:lnTo>
                          <a:pt x="0" y="763629"/>
                        </a:lnTo>
                        <a:lnTo>
                          <a:pt x="0" y="0"/>
                        </a:lnTo>
                        <a:close/>
                      </a:path>
                    </a:pathLst>
                  </a:custGeom>
                  <a:solidFill>
                    <a:srgbClr val="4472C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Calibri" panose="020F0502020204030204"/>
                    </a:endParaRPr>
                  </a:p>
                </p:txBody>
              </p:sp>
            </p:grpSp>
            <p:sp>
              <p:nvSpPr>
                <p:cNvPr id="24" name="Text Placeholder 2">
                  <a:extLst>
                    <a:ext uri="{FF2B5EF4-FFF2-40B4-BE49-F238E27FC236}">
                      <a16:creationId xmlns:a16="http://schemas.microsoft.com/office/drawing/2014/main" id="{E329B600-05C9-9471-F27C-15B9AB523624}"/>
                    </a:ext>
                  </a:extLst>
                </p:cNvPr>
                <p:cNvSpPr txBox="1">
                  <a:spLocks/>
                </p:cNvSpPr>
                <p:nvPr/>
              </p:nvSpPr>
              <p:spPr>
                <a:xfrm>
                  <a:off x="2057408" y="5208186"/>
                  <a:ext cx="511196" cy="484450"/>
                </a:xfrm>
                <a:prstGeom prst="rect">
                  <a:avLst/>
                </a:prstGeom>
                <a:solidFill>
                  <a:srgbClr val="4472C4">
                    <a:lumMod val="60000"/>
                    <a:lumOff val="40000"/>
                  </a:srgbClr>
                </a:solidFill>
              </p:spPr>
              <p:txBody>
                <a:bodyPr anchor="ctr">
                  <a:norm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rPr>
                    <a:t>4</a:t>
                  </a:r>
                  <a:endParaRPr kumimoji="0" lang="en-GB" sz="2400" b="1" i="0" u="none" strike="noStrike" kern="1200" cap="none" spc="0" normalizeH="0" baseline="0" noProof="0" dirty="0">
                    <a:ln>
                      <a:noFill/>
                    </a:ln>
                    <a:solidFill>
                      <a:schemeClr val="bg1"/>
                    </a:solidFill>
                    <a:effectLst/>
                    <a:uLnTx/>
                    <a:uFillTx/>
                    <a:latin typeface="Signika" panose="02010003020600000004" pitchFamily="50" charset="0"/>
                    <a:ea typeface="+mn-ea"/>
                    <a:cs typeface="+mn-cs"/>
                  </a:endParaRPr>
                </a:p>
              </p:txBody>
            </p:sp>
            <p:sp>
              <p:nvSpPr>
                <p:cNvPr id="25" name="TextBox 47">
                  <a:extLst>
                    <a:ext uri="{FF2B5EF4-FFF2-40B4-BE49-F238E27FC236}">
                      <a16:creationId xmlns:a16="http://schemas.microsoft.com/office/drawing/2014/main" id="{D0BC4C60-274D-7797-8DFB-A5B32F9E8195}"/>
                    </a:ext>
                  </a:extLst>
                </p:cNvPr>
                <p:cNvSpPr txBox="1">
                  <a:spLocks noChangeArrowheads="1"/>
                </p:cNvSpPr>
                <p:nvPr/>
              </p:nvSpPr>
              <p:spPr bwMode="auto">
                <a:xfrm>
                  <a:off x="4290156" y="5292359"/>
                  <a:ext cx="1592484" cy="32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US" altLang="en-US" sz="1500" b="1" kern="0" dirty="0">
                      <a:solidFill>
                        <a:schemeClr val="bg1"/>
                      </a:solidFill>
                      <a:latin typeface="Arial Nova" panose="020B0504020202020204" pitchFamily="34" charset="0"/>
                    </a:rPr>
                    <a:t>Flexibility </a:t>
                  </a:r>
                </a:p>
              </p:txBody>
            </p:sp>
          </p:grpSp>
          <p:sp>
            <p:nvSpPr>
              <p:cNvPr id="22" name="TextBox 44">
                <a:extLst>
                  <a:ext uri="{FF2B5EF4-FFF2-40B4-BE49-F238E27FC236}">
                    <a16:creationId xmlns:a16="http://schemas.microsoft.com/office/drawing/2014/main" id="{81D33CF1-8CB6-18DC-1AA1-179C82CF0655}"/>
                  </a:ext>
                </a:extLst>
              </p:cNvPr>
              <p:cNvSpPr txBox="1">
                <a:spLocks noChangeArrowheads="1"/>
              </p:cNvSpPr>
              <p:nvPr/>
            </p:nvSpPr>
            <p:spPr bwMode="auto">
              <a:xfrm>
                <a:off x="3352045" y="3216920"/>
                <a:ext cx="380201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dirty="0">
                    <a:ln>
                      <a:noFill/>
                    </a:ln>
                    <a:solidFill>
                      <a:schemeClr val="bg1"/>
                    </a:solidFill>
                    <a:effectLst/>
                    <a:uLnTx/>
                    <a:uFillTx/>
                    <a:latin typeface="Arial Nova" panose="020B0504020202020204" pitchFamily="34" charset="0"/>
                    <a:ea typeface="Fira Sans SemiBold Italic" pitchFamily="50" charset="0"/>
                    <a:cs typeface="Clear Sans" pitchFamily="34" charset="0"/>
                  </a:rPr>
                  <a:t>Seamless Connectivity</a:t>
                </a:r>
              </a:p>
            </p:txBody>
          </p:sp>
        </p:grpSp>
        <p:pic>
          <p:nvPicPr>
            <p:cNvPr id="67" name="Graphic 66" descr="Lightbulb and gear with solid fill">
              <a:extLst>
                <a:ext uri="{FF2B5EF4-FFF2-40B4-BE49-F238E27FC236}">
                  <a16:creationId xmlns:a16="http://schemas.microsoft.com/office/drawing/2014/main" id="{444B2F80-7CED-9308-C5B0-004A377FA2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33360" y="2091738"/>
              <a:ext cx="564016" cy="564016"/>
            </a:xfrm>
            <a:prstGeom prst="rect">
              <a:avLst/>
            </a:prstGeom>
          </p:spPr>
        </p:pic>
        <p:pic>
          <p:nvPicPr>
            <p:cNvPr id="69" name="Graphic 68" descr="Connections with solid fill">
              <a:extLst>
                <a:ext uri="{FF2B5EF4-FFF2-40B4-BE49-F238E27FC236}">
                  <a16:creationId xmlns:a16="http://schemas.microsoft.com/office/drawing/2014/main" id="{C47C8172-8189-05D7-1624-99BF4DF696B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03981" y="3127929"/>
              <a:ext cx="625478" cy="625478"/>
            </a:xfrm>
            <a:prstGeom prst="rect">
              <a:avLst/>
            </a:prstGeom>
          </p:spPr>
        </p:pic>
        <p:pic>
          <p:nvPicPr>
            <p:cNvPr id="71" name="Graphic 70" descr="Eye Scan with solid fill">
              <a:extLst>
                <a:ext uri="{FF2B5EF4-FFF2-40B4-BE49-F238E27FC236}">
                  <a16:creationId xmlns:a16="http://schemas.microsoft.com/office/drawing/2014/main" id="{AC106AEC-FB54-8824-9C49-A4A43A08E59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15714" y="4154132"/>
              <a:ext cx="584775" cy="584775"/>
            </a:xfrm>
            <a:prstGeom prst="rect">
              <a:avLst/>
            </a:prstGeom>
          </p:spPr>
        </p:pic>
        <p:pic>
          <p:nvPicPr>
            <p:cNvPr id="73" name="Graphic 72" descr="Map with pin with solid fill">
              <a:extLst>
                <a:ext uri="{FF2B5EF4-FFF2-40B4-BE49-F238E27FC236}">
                  <a16:creationId xmlns:a16="http://schemas.microsoft.com/office/drawing/2014/main" id="{A8EED1A5-F92D-8C7E-A3E7-63E2ECEBBB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15714" y="5202207"/>
              <a:ext cx="511175" cy="511175"/>
            </a:xfrm>
            <a:prstGeom prst="rect">
              <a:avLst/>
            </a:prstGeom>
          </p:spPr>
        </p:pic>
      </p:grpSp>
    </p:spTree>
    <p:extLst>
      <p:ext uri="{BB962C8B-B14F-4D97-AF65-F5344CB8AC3E}">
        <p14:creationId xmlns:p14="http://schemas.microsoft.com/office/powerpoint/2010/main" val="2070956367"/>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Benefits/ outcomes for our client </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105" name="Straight Connector 104">
            <a:extLst>
              <a:ext uri="{FF2B5EF4-FFF2-40B4-BE49-F238E27FC236}">
                <a16:creationId xmlns:a16="http://schemas.microsoft.com/office/drawing/2014/main" id="{7CECCBD1-2A1F-87C5-EE52-56A369051595}"/>
              </a:ext>
            </a:extLst>
          </p:cNvPr>
          <p:cNvCxnSpPr/>
          <p:nvPr/>
        </p:nvCxnSpPr>
        <p:spPr>
          <a:xfrm>
            <a:off x="1208088" y="3746500"/>
            <a:ext cx="9834562" cy="0"/>
          </a:xfrm>
          <a:prstGeom prst="line">
            <a:avLst/>
          </a:prstGeom>
          <a:noFill/>
          <a:ln w="6350" cap="flat" cmpd="sng" algn="ctr">
            <a:solidFill>
              <a:sysClr val="window" lastClr="FFFFFF">
                <a:lumMod val="65000"/>
              </a:sysClr>
            </a:solidFill>
            <a:prstDash val="solid"/>
            <a:miter lim="800000"/>
          </a:ln>
          <a:effectLst/>
        </p:spPr>
      </p:cxnSp>
      <p:cxnSp>
        <p:nvCxnSpPr>
          <p:cNvPr id="106" name="Straight Arrow Connector 105">
            <a:extLst>
              <a:ext uri="{FF2B5EF4-FFF2-40B4-BE49-F238E27FC236}">
                <a16:creationId xmlns:a16="http://schemas.microsoft.com/office/drawing/2014/main" id="{53926903-AA46-42F2-3270-3C76225CED80}"/>
              </a:ext>
            </a:extLst>
          </p:cNvPr>
          <p:cNvCxnSpPr>
            <a:endCxn id="142" idx="2"/>
          </p:cNvCxnSpPr>
          <p:nvPr/>
        </p:nvCxnSpPr>
        <p:spPr>
          <a:xfrm flipV="1">
            <a:off x="1970088" y="2913063"/>
            <a:ext cx="0" cy="681037"/>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7" name="Straight Arrow Connector 106">
            <a:extLst>
              <a:ext uri="{FF2B5EF4-FFF2-40B4-BE49-F238E27FC236}">
                <a16:creationId xmlns:a16="http://schemas.microsoft.com/office/drawing/2014/main" id="{0C663271-897F-F805-BAE4-2104186E6DBB}"/>
              </a:ext>
            </a:extLst>
          </p:cNvPr>
          <p:cNvCxnSpPr>
            <a:endCxn id="152" idx="0"/>
          </p:cNvCxnSpPr>
          <p:nvPr/>
        </p:nvCxnSpPr>
        <p:spPr>
          <a:xfrm>
            <a:off x="4124325" y="3954463"/>
            <a:ext cx="0" cy="660400"/>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8" name="Straight Arrow Connector 107">
            <a:extLst>
              <a:ext uri="{FF2B5EF4-FFF2-40B4-BE49-F238E27FC236}">
                <a16:creationId xmlns:a16="http://schemas.microsoft.com/office/drawing/2014/main" id="{709F8686-0DA9-6598-207F-22972377D345}"/>
              </a:ext>
            </a:extLst>
          </p:cNvPr>
          <p:cNvCxnSpPr>
            <a:endCxn id="132" idx="2"/>
          </p:cNvCxnSpPr>
          <p:nvPr/>
        </p:nvCxnSpPr>
        <p:spPr>
          <a:xfrm flipV="1">
            <a:off x="6216650" y="2909888"/>
            <a:ext cx="0" cy="684212"/>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09" name="Straight Arrow Connector 108">
            <a:extLst>
              <a:ext uri="{FF2B5EF4-FFF2-40B4-BE49-F238E27FC236}">
                <a16:creationId xmlns:a16="http://schemas.microsoft.com/office/drawing/2014/main" id="{F302ECAA-15D5-AE3F-CECD-EACAB72F4B7B}"/>
              </a:ext>
            </a:extLst>
          </p:cNvPr>
          <p:cNvCxnSpPr>
            <a:endCxn id="149" idx="0"/>
          </p:cNvCxnSpPr>
          <p:nvPr/>
        </p:nvCxnSpPr>
        <p:spPr>
          <a:xfrm>
            <a:off x="8172450" y="3925888"/>
            <a:ext cx="0" cy="688975"/>
          </a:xfrm>
          <a:prstGeom prst="straightConnector1">
            <a:avLst/>
          </a:prstGeom>
          <a:noFill/>
          <a:ln w="6350" cap="flat" cmpd="sng" algn="ctr">
            <a:solidFill>
              <a:sysClr val="window" lastClr="FFFFFF">
                <a:lumMod val="65000"/>
              </a:sysClr>
            </a:solidFill>
            <a:prstDash val="solid"/>
            <a:miter lim="800000"/>
            <a:tailEnd type="triangle"/>
          </a:ln>
          <a:effectLst/>
        </p:spPr>
      </p:cxnSp>
      <p:cxnSp>
        <p:nvCxnSpPr>
          <p:cNvPr id="110" name="Straight Arrow Connector 109">
            <a:extLst>
              <a:ext uri="{FF2B5EF4-FFF2-40B4-BE49-F238E27FC236}">
                <a16:creationId xmlns:a16="http://schemas.microsoft.com/office/drawing/2014/main" id="{D00ACCF2-D281-85B4-AD80-BDBE8FF451E5}"/>
              </a:ext>
            </a:extLst>
          </p:cNvPr>
          <p:cNvCxnSpPr>
            <a:endCxn id="155" idx="2"/>
          </p:cNvCxnSpPr>
          <p:nvPr/>
        </p:nvCxnSpPr>
        <p:spPr>
          <a:xfrm flipH="1" flipV="1">
            <a:off x="10223500" y="2909888"/>
            <a:ext cx="0" cy="655637"/>
          </a:xfrm>
          <a:prstGeom prst="straightConnector1">
            <a:avLst/>
          </a:prstGeom>
          <a:noFill/>
          <a:ln w="6350" cap="flat" cmpd="sng" algn="ctr">
            <a:solidFill>
              <a:sysClr val="window" lastClr="FFFFFF">
                <a:lumMod val="65000"/>
              </a:sysClr>
            </a:solidFill>
            <a:prstDash val="solid"/>
            <a:miter lim="800000"/>
            <a:tailEnd type="triangle"/>
          </a:ln>
          <a:effectLst/>
        </p:spPr>
      </p:cxnSp>
      <p:grpSp>
        <p:nvGrpSpPr>
          <p:cNvPr id="111" name="Group 110">
            <a:extLst>
              <a:ext uri="{FF2B5EF4-FFF2-40B4-BE49-F238E27FC236}">
                <a16:creationId xmlns:a16="http://schemas.microsoft.com/office/drawing/2014/main" id="{D7B9F5C0-9F57-AAB1-D012-0D38568E6D8E}"/>
              </a:ext>
            </a:extLst>
          </p:cNvPr>
          <p:cNvGrpSpPr>
            <a:grpSpLocks/>
          </p:cNvGrpSpPr>
          <p:nvPr/>
        </p:nvGrpSpPr>
        <p:grpSpPr bwMode="auto">
          <a:xfrm>
            <a:off x="882650" y="4227512"/>
            <a:ext cx="2184400" cy="930493"/>
            <a:chOff x="5408083" y="2933595"/>
            <a:chExt cx="2183905" cy="930823"/>
          </a:xfrm>
        </p:grpSpPr>
        <p:sp>
          <p:nvSpPr>
            <p:cNvPr id="112" name="TextBox 111">
              <a:extLst>
                <a:ext uri="{FF2B5EF4-FFF2-40B4-BE49-F238E27FC236}">
                  <a16:creationId xmlns:a16="http://schemas.microsoft.com/office/drawing/2014/main" id="{90B02C43-01DA-6190-67EF-26F03E356233}"/>
                </a:ext>
              </a:extLst>
            </p:cNvPr>
            <p:cNvSpPr txBox="1"/>
            <p:nvPr/>
          </p:nvSpPr>
          <p:spPr>
            <a:xfrm>
              <a:off x="5504470" y="2933595"/>
              <a:ext cx="200541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Unified Operations</a:t>
              </a:r>
            </a:p>
          </p:txBody>
        </p:sp>
        <p:sp>
          <p:nvSpPr>
            <p:cNvPr id="113" name="Rectangle 112">
              <a:extLst>
                <a:ext uri="{FF2B5EF4-FFF2-40B4-BE49-F238E27FC236}">
                  <a16:creationId xmlns:a16="http://schemas.microsoft.com/office/drawing/2014/main" id="{448E90E2-01E4-B6B0-616A-8A407D902028}"/>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Centralized management and orchestration across campus, branch and remote work</a:t>
              </a:r>
            </a:p>
          </p:txBody>
        </p:sp>
      </p:grpSp>
      <p:grpSp>
        <p:nvGrpSpPr>
          <p:cNvPr id="114" name="Group 113">
            <a:extLst>
              <a:ext uri="{FF2B5EF4-FFF2-40B4-BE49-F238E27FC236}">
                <a16:creationId xmlns:a16="http://schemas.microsoft.com/office/drawing/2014/main" id="{22260E1D-DD62-9B28-0E75-55E79DA0DB15}"/>
              </a:ext>
            </a:extLst>
          </p:cNvPr>
          <p:cNvGrpSpPr>
            <a:grpSpLocks/>
          </p:cNvGrpSpPr>
          <p:nvPr/>
        </p:nvGrpSpPr>
        <p:grpSpPr bwMode="auto">
          <a:xfrm>
            <a:off x="5130800" y="4227511"/>
            <a:ext cx="2184400" cy="1115159"/>
            <a:chOff x="5408083" y="2933595"/>
            <a:chExt cx="2183905" cy="1115555"/>
          </a:xfrm>
        </p:grpSpPr>
        <p:sp>
          <p:nvSpPr>
            <p:cNvPr id="115" name="TextBox 114">
              <a:extLst>
                <a:ext uri="{FF2B5EF4-FFF2-40B4-BE49-F238E27FC236}">
                  <a16:creationId xmlns:a16="http://schemas.microsoft.com/office/drawing/2014/main" id="{9840EDC6-6939-859A-7A7E-50B03824F51C}"/>
                </a:ext>
              </a:extLst>
            </p:cNvPr>
            <p:cNvSpPr txBox="1"/>
            <p:nvPr/>
          </p:nvSpPr>
          <p:spPr>
            <a:xfrm>
              <a:off x="5698325" y="2933595"/>
              <a:ext cx="1617705"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Secure Access</a:t>
              </a:r>
            </a:p>
          </p:txBody>
        </p:sp>
        <p:sp>
          <p:nvSpPr>
            <p:cNvPr id="116" name="Rectangle 115">
              <a:extLst>
                <a:ext uri="{FF2B5EF4-FFF2-40B4-BE49-F238E27FC236}">
                  <a16:creationId xmlns:a16="http://schemas.microsoft.com/office/drawing/2014/main" id="{E3E8DCCF-1C9D-A062-AEB9-4588CA36EE53}"/>
                </a:ext>
              </a:extLst>
            </p:cNvPr>
            <p:cNvSpPr/>
            <p:nvPr/>
          </p:nvSpPr>
          <p:spPr>
            <a:xfrm>
              <a:off x="5408083" y="3217858"/>
              <a:ext cx="2183905" cy="831292"/>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Automated and unified Dynamic Segmentation for IoT and users supports Zero Trust and SASE frameworks</a:t>
              </a:r>
            </a:p>
          </p:txBody>
        </p:sp>
      </p:grpSp>
      <p:grpSp>
        <p:nvGrpSpPr>
          <p:cNvPr id="117" name="Group 116">
            <a:extLst>
              <a:ext uri="{FF2B5EF4-FFF2-40B4-BE49-F238E27FC236}">
                <a16:creationId xmlns:a16="http://schemas.microsoft.com/office/drawing/2014/main" id="{BA47DE83-6C21-B113-5F2E-D8D3A692DBA6}"/>
              </a:ext>
            </a:extLst>
          </p:cNvPr>
          <p:cNvGrpSpPr>
            <a:grpSpLocks/>
          </p:cNvGrpSpPr>
          <p:nvPr/>
        </p:nvGrpSpPr>
        <p:grpSpPr bwMode="auto">
          <a:xfrm>
            <a:off x="9153525" y="4227512"/>
            <a:ext cx="2182813" cy="1669157"/>
            <a:chOff x="5408083" y="2933595"/>
            <a:chExt cx="2183905" cy="1669749"/>
          </a:xfrm>
        </p:grpSpPr>
        <p:sp>
          <p:nvSpPr>
            <p:cNvPr id="118" name="TextBox 117">
              <a:extLst>
                <a:ext uri="{FF2B5EF4-FFF2-40B4-BE49-F238E27FC236}">
                  <a16:creationId xmlns:a16="http://schemas.microsoft.com/office/drawing/2014/main" id="{18BD410B-9423-7B11-4DF1-609C796B9513}"/>
                </a:ext>
              </a:extLst>
            </p:cNvPr>
            <p:cNvSpPr txBox="1"/>
            <p:nvPr/>
          </p:nvSpPr>
          <p:spPr>
            <a:xfrm>
              <a:off x="5998745" y="2933595"/>
              <a:ext cx="1016876"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Visibility</a:t>
              </a:r>
            </a:p>
          </p:txBody>
        </p:sp>
        <p:sp>
          <p:nvSpPr>
            <p:cNvPr id="119" name="Rectangle 118">
              <a:extLst>
                <a:ext uri="{FF2B5EF4-FFF2-40B4-BE49-F238E27FC236}">
                  <a16:creationId xmlns:a16="http://schemas.microsoft.com/office/drawing/2014/main" id="{EC58320C-3A4D-51F5-8029-0091FCF5B278}"/>
                </a:ext>
              </a:extLst>
            </p:cNvPr>
            <p:cNvSpPr/>
            <p:nvPr/>
          </p:nvSpPr>
          <p:spPr>
            <a:xfrm>
              <a:off x="5408083" y="3217858"/>
              <a:ext cx="2183905" cy="1385486"/>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Instant APs has automated RF mgmt. to ensure strongest WLAN connections to all devices with granular visibility to apps for prioritization of business-critical data</a:t>
              </a:r>
            </a:p>
            <a:p>
              <a:pPr algn="ctr">
                <a:defRPr/>
              </a:pPr>
              <a:endParaRPr lang="en-US" sz="1200" b="1" dirty="0">
                <a:solidFill>
                  <a:schemeClr val="bg1"/>
                </a:solidFill>
                <a:latin typeface="Arial Nova" panose="020B0504020202020204" pitchFamily="34" charset="0"/>
                <a:ea typeface="Open Sans" panose="020B0606030504020204" pitchFamily="34" charset="0"/>
                <a:cs typeface="Open Sans" panose="020B0606030504020204" pitchFamily="34" charset="0"/>
              </a:endParaRPr>
            </a:p>
          </p:txBody>
        </p:sp>
      </p:grpSp>
      <p:grpSp>
        <p:nvGrpSpPr>
          <p:cNvPr id="120" name="Group 119">
            <a:extLst>
              <a:ext uri="{FF2B5EF4-FFF2-40B4-BE49-F238E27FC236}">
                <a16:creationId xmlns:a16="http://schemas.microsoft.com/office/drawing/2014/main" id="{DFB39305-490F-D6AA-2435-A8DD8D3E8063}"/>
              </a:ext>
            </a:extLst>
          </p:cNvPr>
          <p:cNvGrpSpPr>
            <a:grpSpLocks/>
          </p:cNvGrpSpPr>
          <p:nvPr/>
        </p:nvGrpSpPr>
        <p:grpSpPr bwMode="auto">
          <a:xfrm>
            <a:off x="2941876" y="2208212"/>
            <a:ext cx="2393476" cy="1299825"/>
            <a:chOff x="5309846" y="2933595"/>
            <a:chExt cx="2394674" cy="1300286"/>
          </a:xfrm>
        </p:grpSpPr>
        <p:sp>
          <p:nvSpPr>
            <p:cNvPr id="121" name="TextBox 120">
              <a:extLst>
                <a:ext uri="{FF2B5EF4-FFF2-40B4-BE49-F238E27FC236}">
                  <a16:creationId xmlns:a16="http://schemas.microsoft.com/office/drawing/2014/main" id="{A8106A4C-CDD3-B19C-02F9-9DC33382F241}"/>
                </a:ext>
              </a:extLst>
            </p:cNvPr>
            <p:cNvSpPr txBox="1"/>
            <p:nvPr/>
          </p:nvSpPr>
          <p:spPr>
            <a:xfrm>
              <a:off x="5309846" y="2933595"/>
              <a:ext cx="2394674" cy="338674"/>
            </a:xfrm>
            <a:prstGeom prst="rect">
              <a:avLst/>
            </a:prstGeom>
            <a:noFill/>
          </p:spPr>
          <p:txBody>
            <a:bodyPr wrap="none">
              <a:spAutoFit/>
            </a:bodyPr>
            <a:lstStyle/>
            <a:p>
              <a:pPr algn="ctr">
                <a:defRPr/>
              </a:pPr>
              <a:r>
                <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rPr>
                <a:t>Seamless Connectivity</a:t>
              </a:r>
            </a:p>
          </p:txBody>
        </p:sp>
        <p:sp>
          <p:nvSpPr>
            <p:cNvPr id="122" name="Rectangle 121">
              <a:extLst>
                <a:ext uri="{FF2B5EF4-FFF2-40B4-BE49-F238E27FC236}">
                  <a16:creationId xmlns:a16="http://schemas.microsoft.com/office/drawing/2014/main" id="{3C0272F9-3EBF-3643-336A-831A5F4DA261}"/>
                </a:ext>
              </a:extLst>
            </p:cNvPr>
            <p:cNvSpPr/>
            <p:nvPr/>
          </p:nvSpPr>
          <p:spPr>
            <a:xfrm>
              <a:off x="5408083" y="3217858"/>
              <a:ext cx="2183905" cy="1016023"/>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Application assurance and live upgrades for Clustering environment  for high performance and business continuity</a:t>
              </a:r>
            </a:p>
          </p:txBody>
        </p:sp>
      </p:grpSp>
      <p:grpSp>
        <p:nvGrpSpPr>
          <p:cNvPr id="123" name="Group 122">
            <a:extLst>
              <a:ext uri="{FF2B5EF4-FFF2-40B4-BE49-F238E27FC236}">
                <a16:creationId xmlns:a16="http://schemas.microsoft.com/office/drawing/2014/main" id="{79A2DD06-840F-4983-2889-C17393F61569}"/>
              </a:ext>
            </a:extLst>
          </p:cNvPr>
          <p:cNvGrpSpPr>
            <a:grpSpLocks/>
          </p:cNvGrpSpPr>
          <p:nvPr/>
        </p:nvGrpSpPr>
        <p:grpSpPr bwMode="auto">
          <a:xfrm>
            <a:off x="7061200" y="2208212"/>
            <a:ext cx="2184400" cy="930493"/>
            <a:chOff x="5408083" y="2933595"/>
            <a:chExt cx="2183905" cy="930823"/>
          </a:xfrm>
        </p:grpSpPr>
        <p:sp>
          <p:nvSpPr>
            <p:cNvPr id="124" name="TextBox 123">
              <a:extLst>
                <a:ext uri="{FF2B5EF4-FFF2-40B4-BE49-F238E27FC236}">
                  <a16:creationId xmlns:a16="http://schemas.microsoft.com/office/drawing/2014/main" id="{6DCEBA6E-22FE-66C9-5C97-CC91E0C1C3E0}"/>
                </a:ext>
              </a:extLst>
            </p:cNvPr>
            <p:cNvSpPr txBox="1"/>
            <p:nvPr/>
          </p:nvSpPr>
          <p:spPr>
            <a:xfrm>
              <a:off x="5943690" y="2933595"/>
              <a:ext cx="1126978" cy="338674"/>
            </a:xfrm>
            <a:prstGeom prst="rect">
              <a:avLst/>
            </a:prstGeom>
            <a:noFill/>
          </p:spPr>
          <p:txBody>
            <a:bodyPr wrap="none">
              <a:spAutoFit/>
            </a:bodyPr>
            <a:lstStyle/>
            <a:p>
              <a:pPr algn="ctr">
                <a:defRPr/>
              </a:pPr>
              <a:r>
                <a:rPr lang="en-US" altLang="en-US" sz="1600" b="1" kern="0" dirty="0">
                  <a:solidFill>
                    <a:schemeClr val="bg1"/>
                  </a:solidFill>
                  <a:latin typeface="Arial Nova" panose="020B0504020202020204" pitchFamily="34" charset="0"/>
                </a:rPr>
                <a:t>Flexibility</a:t>
              </a:r>
              <a:endParaRPr lang="en-US" sz="1600" b="1" dirty="0">
                <a:solidFill>
                  <a:schemeClr val="bg1"/>
                </a:solidFill>
                <a:latin typeface="Arial Nova" panose="020B0504020202020204" pitchFamily="34" charset="0"/>
                <a:ea typeface="Fira Sans SemiBold Italic" panose="00000700000000000000" pitchFamily="50" charset="0"/>
                <a:cs typeface="Clear Sans" panose="020B0503030202020304" pitchFamily="34" charset="0"/>
              </a:endParaRPr>
            </a:p>
          </p:txBody>
        </p:sp>
        <p:sp>
          <p:nvSpPr>
            <p:cNvPr id="125" name="Rectangle 124">
              <a:extLst>
                <a:ext uri="{FF2B5EF4-FFF2-40B4-BE49-F238E27FC236}">
                  <a16:creationId xmlns:a16="http://schemas.microsoft.com/office/drawing/2014/main" id="{F66D62B0-B588-8FBB-F63F-29355EB29396}"/>
                </a:ext>
              </a:extLst>
            </p:cNvPr>
            <p:cNvSpPr/>
            <p:nvPr/>
          </p:nvSpPr>
          <p:spPr>
            <a:xfrm>
              <a:off x="5408083" y="3217858"/>
              <a:ext cx="2183905" cy="646560"/>
            </a:xfrm>
            <a:prstGeom prst="rect">
              <a:avLst/>
            </a:prstGeom>
          </p:spPr>
          <p:txBody>
            <a:bodyPr>
              <a:spAutoFit/>
            </a:bodyPr>
            <a:lstStyle/>
            <a:p>
              <a:pPr algn="ctr">
                <a:defRPr/>
              </a:pPr>
              <a:r>
                <a:rPr lang="en-US" sz="1200" dirty="0">
                  <a:solidFill>
                    <a:schemeClr val="bg1"/>
                  </a:solidFill>
                  <a:latin typeface="Arial Nova" panose="020B0504020202020204" pitchFamily="34" charset="0"/>
                  <a:ea typeface="Open Sans" panose="020B0606030504020204" pitchFamily="34" charset="0"/>
                  <a:cs typeface="Open Sans" panose="020B0606030504020204" pitchFamily="34" charset="0"/>
                </a:rPr>
                <a:t>Rapid scale, on-demand connectivity, consumption-based commercial models</a:t>
              </a:r>
            </a:p>
          </p:txBody>
        </p:sp>
      </p:grpSp>
      <p:sp>
        <p:nvSpPr>
          <p:cNvPr id="126" name="Oval 125">
            <a:extLst>
              <a:ext uri="{FF2B5EF4-FFF2-40B4-BE49-F238E27FC236}">
                <a16:creationId xmlns:a16="http://schemas.microsoft.com/office/drawing/2014/main" id="{B6CFA0B7-AE02-E741-1A63-8275E9ABC77A}"/>
              </a:ext>
            </a:extLst>
          </p:cNvPr>
          <p:cNvSpPr/>
          <p:nvPr/>
        </p:nvSpPr>
        <p:spPr>
          <a:xfrm>
            <a:off x="1814513" y="3563938"/>
            <a:ext cx="352425" cy="352425"/>
          </a:xfrm>
          <a:prstGeom prst="ellipse">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7" name="Oval 126">
            <a:extLst>
              <a:ext uri="{FF2B5EF4-FFF2-40B4-BE49-F238E27FC236}">
                <a16:creationId xmlns:a16="http://schemas.microsoft.com/office/drawing/2014/main" id="{175CC0D8-E194-33AB-8A98-4318467E4D7A}"/>
              </a:ext>
            </a:extLst>
          </p:cNvPr>
          <p:cNvSpPr/>
          <p:nvPr/>
        </p:nvSpPr>
        <p:spPr>
          <a:xfrm>
            <a:off x="3962400" y="3563938"/>
            <a:ext cx="352425" cy="352425"/>
          </a:xfrm>
          <a:prstGeom prst="ellipse">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8" name="Oval 127">
            <a:extLst>
              <a:ext uri="{FF2B5EF4-FFF2-40B4-BE49-F238E27FC236}">
                <a16:creationId xmlns:a16="http://schemas.microsoft.com/office/drawing/2014/main" id="{136EFF95-0463-BC1C-6E48-4ADC67ED19F6}"/>
              </a:ext>
            </a:extLst>
          </p:cNvPr>
          <p:cNvSpPr/>
          <p:nvPr/>
        </p:nvSpPr>
        <p:spPr>
          <a:xfrm>
            <a:off x="6053138" y="3563938"/>
            <a:ext cx="354012" cy="352425"/>
          </a:xfrm>
          <a:prstGeom prst="ellipse">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29" name="Oval 128">
            <a:extLst>
              <a:ext uri="{FF2B5EF4-FFF2-40B4-BE49-F238E27FC236}">
                <a16:creationId xmlns:a16="http://schemas.microsoft.com/office/drawing/2014/main" id="{4A60813C-BF3B-6B54-FEB5-76CD57027CB7}"/>
              </a:ext>
            </a:extLst>
          </p:cNvPr>
          <p:cNvSpPr/>
          <p:nvPr/>
        </p:nvSpPr>
        <p:spPr>
          <a:xfrm>
            <a:off x="7996238" y="3563938"/>
            <a:ext cx="352425" cy="352425"/>
          </a:xfrm>
          <a:prstGeom prst="ellipse">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0" name="Oval 129">
            <a:extLst>
              <a:ext uri="{FF2B5EF4-FFF2-40B4-BE49-F238E27FC236}">
                <a16:creationId xmlns:a16="http://schemas.microsoft.com/office/drawing/2014/main" id="{530B69BA-F78F-362D-1D4B-461C6481421B}"/>
              </a:ext>
            </a:extLst>
          </p:cNvPr>
          <p:cNvSpPr/>
          <p:nvPr/>
        </p:nvSpPr>
        <p:spPr>
          <a:xfrm>
            <a:off x="10040938" y="3563938"/>
            <a:ext cx="352425" cy="352425"/>
          </a:xfrm>
          <a:prstGeom prst="ellipse">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32" name="Rounded Rectangle 24">
            <a:extLst>
              <a:ext uri="{FF2B5EF4-FFF2-40B4-BE49-F238E27FC236}">
                <a16:creationId xmlns:a16="http://schemas.microsoft.com/office/drawing/2014/main" id="{FFDDEA2D-2CA7-4865-0DCE-C54573A8AD82}"/>
              </a:ext>
            </a:extLst>
          </p:cNvPr>
          <p:cNvSpPr/>
          <p:nvPr/>
        </p:nvSpPr>
        <p:spPr bwMode="auto">
          <a:xfrm>
            <a:off x="5662613" y="1800225"/>
            <a:ext cx="1109662" cy="1109663"/>
          </a:xfrm>
          <a:prstGeom prst="roundRect">
            <a:avLst/>
          </a:prstGeom>
          <a:solidFill>
            <a:srgbClr val="4472C4"/>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1" name="Group 140">
            <a:extLst>
              <a:ext uri="{FF2B5EF4-FFF2-40B4-BE49-F238E27FC236}">
                <a16:creationId xmlns:a16="http://schemas.microsoft.com/office/drawing/2014/main" id="{E5093355-2D20-3ED7-3674-108B0654B0A9}"/>
              </a:ext>
            </a:extLst>
          </p:cNvPr>
          <p:cNvGrpSpPr>
            <a:grpSpLocks/>
          </p:cNvGrpSpPr>
          <p:nvPr/>
        </p:nvGrpSpPr>
        <p:grpSpPr bwMode="auto">
          <a:xfrm>
            <a:off x="1414463" y="1803400"/>
            <a:ext cx="1111250" cy="1109663"/>
            <a:chOff x="1415041" y="1802860"/>
            <a:chExt cx="1110386" cy="1110386"/>
          </a:xfrm>
        </p:grpSpPr>
        <p:sp>
          <p:nvSpPr>
            <p:cNvPr id="142" name="Rounded Rectangle 18">
              <a:extLst>
                <a:ext uri="{FF2B5EF4-FFF2-40B4-BE49-F238E27FC236}">
                  <a16:creationId xmlns:a16="http://schemas.microsoft.com/office/drawing/2014/main" id="{1EEA5DD1-0900-990D-0BC3-0D3A5F023E23}"/>
                </a:ext>
              </a:extLst>
            </p:cNvPr>
            <p:cNvSpPr/>
            <p:nvPr/>
          </p:nvSpPr>
          <p:spPr>
            <a:xfrm>
              <a:off x="1415041" y="1802860"/>
              <a:ext cx="1110386" cy="1110386"/>
            </a:xfrm>
            <a:prstGeom prst="roundRect">
              <a:avLst/>
            </a:prstGeom>
            <a:solidFill>
              <a:srgbClr val="4472C4">
                <a:lumMod val="40000"/>
                <a:lumOff val="6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grpSp>
          <p:nvGrpSpPr>
            <p:cNvPr id="143" name="Group 142">
              <a:extLst>
                <a:ext uri="{FF2B5EF4-FFF2-40B4-BE49-F238E27FC236}">
                  <a16:creationId xmlns:a16="http://schemas.microsoft.com/office/drawing/2014/main" id="{4639B631-497B-C884-933F-572528C1FF0A}"/>
                </a:ext>
              </a:extLst>
            </p:cNvPr>
            <p:cNvGrpSpPr/>
            <p:nvPr/>
          </p:nvGrpSpPr>
          <p:grpSpPr>
            <a:xfrm>
              <a:off x="1713356" y="2100099"/>
              <a:ext cx="492768" cy="492769"/>
              <a:chOff x="2522538" y="2108200"/>
              <a:chExt cx="376238" cy="376238"/>
            </a:xfrm>
            <a:solidFill>
              <a:sysClr val="window" lastClr="FFFFFF"/>
            </a:solidFill>
          </p:grpSpPr>
          <p:sp>
            <p:nvSpPr>
              <p:cNvPr id="144" name="Freeform 54">
                <a:extLst>
                  <a:ext uri="{FF2B5EF4-FFF2-40B4-BE49-F238E27FC236}">
                    <a16:creationId xmlns:a16="http://schemas.microsoft.com/office/drawing/2014/main" id="{41FC1DFB-0FBD-2586-4DCC-AAB9BBD4FD0D}"/>
                  </a:ext>
                </a:extLst>
              </p:cNvPr>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5" name="Freeform 55">
                <a:extLst>
                  <a:ext uri="{FF2B5EF4-FFF2-40B4-BE49-F238E27FC236}">
                    <a16:creationId xmlns:a16="http://schemas.microsoft.com/office/drawing/2014/main" id="{0488ED07-7D02-69D7-3888-04FCF27C3C87}"/>
                  </a:ext>
                </a:extLst>
              </p:cNvPr>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46" name="Freeform 56">
                <a:extLst>
                  <a:ext uri="{FF2B5EF4-FFF2-40B4-BE49-F238E27FC236}">
                    <a16:creationId xmlns:a16="http://schemas.microsoft.com/office/drawing/2014/main" id="{4A0EFF56-55EF-C6D7-CD06-B9AB26A13714}"/>
                  </a:ext>
                </a:extLst>
              </p:cNvPr>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bg1"/>
                  </a:solidFill>
                  <a:effectLst/>
                  <a:uLnTx/>
                  <a:uFillTx/>
                  <a:latin typeface="Arial Nova" panose="020B0504020202020204" pitchFamily="34" charset="0"/>
                </a:endParaRPr>
              </a:p>
            </p:txBody>
          </p:sp>
          <p:sp>
            <p:nvSpPr>
              <p:cNvPr id="147" name="Freeform 57">
                <a:extLst>
                  <a:ext uri="{FF2B5EF4-FFF2-40B4-BE49-F238E27FC236}">
                    <a16:creationId xmlns:a16="http://schemas.microsoft.com/office/drawing/2014/main" id="{C749A23C-B23A-3C72-E5C5-5F192BD37C8C}"/>
                  </a:ext>
                </a:extLst>
              </p:cNvPr>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bg1"/>
                  </a:solidFill>
                  <a:effectLst/>
                  <a:uLnTx/>
                  <a:uFillTx/>
                  <a:latin typeface="Arial Nova" panose="020B0504020202020204" pitchFamily="34" charset="0"/>
                </a:endParaRPr>
              </a:p>
            </p:txBody>
          </p:sp>
        </p:grpSp>
      </p:grpSp>
      <p:grpSp>
        <p:nvGrpSpPr>
          <p:cNvPr id="148" name="Group 147">
            <a:extLst>
              <a:ext uri="{FF2B5EF4-FFF2-40B4-BE49-F238E27FC236}">
                <a16:creationId xmlns:a16="http://schemas.microsoft.com/office/drawing/2014/main" id="{3199B7E8-AB89-DCD9-6252-E5708EA7CDE9}"/>
              </a:ext>
            </a:extLst>
          </p:cNvPr>
          <p:cNvGrpSpPr>
            <a:grpSpLocks/>
          </p:cNvGrpSpPr>
          <p:nvPr/>
        </p:nvGrpSpPr>
        <p:grpSpPr bwMode="auto">
          <a:xfrm>
            <a:off x="7616825" y="4614863"/>
            <a:ext cx="1111250" cy="1109662"/>
            <a:chOff x="7616911" y="4614132"/>
            <a:chExt cx="1110386" cy="1110386"/>
          </a:xfrm>
        </p:grpSpPr>
        <p:sp>
          <p:nvSpPr>
            <p:cNvPr id="149" name="Rounded Rectangle 30">
              <a:extLst>
                <a:ext uri="{FF2B5EF4-FFF2-40B4-BE49-F238E27FC236}">
                  <a16:creationId xmlns:a16="http://schemas.microsoft.com/office/drawing/2014/main" id="{DF75156C-AD12-D0D7-F404-9E0B12F54A9C}"/>
                </a:ext>
              </a:extLst>
            </p:cNvPr>
            <p:cNvSpPr/>
            <p:nvPr/>
          </p:nvSpPr>
          <p:spPr>
            <a:xfrm>
              <a:off x="7616911" y="4614132"/>
              <a:ext cx="1110386" cy="1110386"/>
            </a:xfrm>
            <a:prstGeom prst="roundRect">
              <a:avLst/>
            </a:prstGeom>
            <a:solidFill>
              <a:srgbClr val="4472C4">
                <a:lumMod val="75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0" name="Freeform 102">
              <a:extLst>
                <a:ext uri="{FF2B5EF4-FFF2-40B4-BE49-F238E27FC236}">
                  <a16:creationId xmlns:a16="http://schemas.microsoft.com/office/drawing/2014/main" id="{60190599-300E-F268-E350-0DC51115A756}"/>
                </a:ext>
              </a:extLst>
            </p:cNvPr>
            <p:cNvSpPr>
              <a:spLocks noChangeAspect="1" noChangeArrowheads="1"/>
            </p:cNvSpPr>
            <p:nvPr/>
          </p:nvSpPr>
          <p:spPr bwMode="auto">
            <a:xfrm>
              <a:off x="7970700" y="4921250"/>
              <a:ext cx="401199" cy="480175"/>
            </a:xfrm>
            <a:custGeom>
              <a:avLst/>
              <a:gdLst>
                <a:gd name="T0" fmla="*/ 184082 w 449768"/>
                <a:gd name="T1" fmla="*/ 377656 h 538305"/>
                <a:gd name="T2" fmla="*/ 186017 w 449768"/>
                <a:gd name="T3" fmla="*/ 387443 h 538305"/>
                <a:gd name="T4" fmla="*/ 121432 w 449768"/>
                <a:gd name="T5" fmla="*/ 470612 h 538305"/>
                <a:gd name="T6" fmla="*/ 107720 w 449768"/>
                <a:gd name="T7" fmla="*/ 461321 h 538305"/>
                <a:gd name="T8" fmla="*/ 171862 w 449768"/>
                <a:gd name="T9" fmla="*/ 378154 h 538305"/>
                <a:gd name="T10" fmla="*/ 184082 w 449768"/>
                <a:gd name="T11" fmla="*/ 377656 h 538305"/>
                <a:gd name="T12" fmla="*/ 141269 w 449768"/>
                <a:gd name="T13" fmla="*/ 344598 h 538305"/>
                <a:gd name="T14" fmla="*/ 142983 w 449768"/>
                <a:gd name="T15" fmla="*/ 354131 h 538305"/>
                <a:gd name="T16" fmla="*/ 46139 w 449768"/>
                <a:gd name="T17" fmla="*/ 478454 h 538305"/>
                <a:gd name="T18" fmla="*/ 36854 w 449768"/>
                <a:gd name="T19" fmla="*/ 469196 h 538305"/>
                <a:gd name="T20" fmla="*/ 129274 w 449768"/>
                <a:gd name="T21" fmla="*/ 345314 h 538305"/>
                <a:gd name="T22" fmla="*/ 141269 w 449768"/>
                <a:gd name="T23" fmla="*/ 344598 h 538305"/>
                <a:gd name="T24" fmla="*/ 99910 w 449768"/>
                <a:gd name="T25" fmla="*/ 312179 h 538305"/>
                <a:gd name="T26" fmla="*/ 101458 w 449768"/>
                <a:gd name="T27" fmla="*/ 323736 h 538305"/>
                <a:gd name="T28" fmla="*/ 36874 w 449768"/>
                <a:gd name="T29" fmla="*/ 406063 h 538305"/>
                <a:gd name="T30" fmla="*/ 23161 w 449768"/>
                <a:gd name="T31" fmla="*/ 396818 h 538305"/>
                <a:gd name="T32" fmla="*/ 87745 w 449768"/>
                <a:gd name="T33" fmla="*/ 314490 h 538305"/>
                <a:gd name="T34" fmla="*/ 99910 w 449768"/>
                <a:gd name="T35" fmla="*/ 312179 h 538305"/>
                <a:gd name="T36" fmla="*/ 256461 w 449768"/>
                <a:gd name="T37" fmla="*/ 136718 h 538305"/>
                <a:gd name="T38" fmla="*/ 232833 w 449768"/>
                <a:gd name="T39" fmla="*/ 147576 h 538305"/>
                <a:gd name="T40" fmla="*/ 227952 w 449768"/>
                <a:gd name="T41" fmla="*/ 156882 h 538305"/>
                <a:gd name="T42" fmla="*/ 246589 w 449768"/>
                <a:gd name="T43" fmla="*/ 207403 h 538305"/>
                <a:gd name="T44" fmla="*/ 292736 w 449768"/>
                <a:gd name="T45" fmla="*/ 202971 h 538305"/>
                <a:gd name="T46" fmla="*/ 297616 w 449768"/>
                <a:gd name="T47" fmla="*/ 193665 h 538305"/>
                <a:gd name="T48" fmla="*/ 283417 w 449768"/>
                <a:gd name="T49" fmla="*/ 143143 h 538305"/>
                <a:gd name="T50" fmla="*/ 256461 w 449768"/>
                <a:gd name="T51" fmla="*/ 136718 h 538305"/>
                <a:gd name="T52" fmla="*/ 389909 w 449768"/>
                <a:gd name="T53" fmla="*/ 0 h 538305"/>
                <a:gd name="T54" fmla="*/ 394347 w 449768"/>
                <a:gd name="T55" fmla="*/ 0 h 538305"/>
                <a:gd name="T56" fmla="*/ 399227 w 449768"/>
                <a:gd name="T57" fmla="*/ 4432 h 538305"/>
                <a:gd name="T58" fmla="*/ 399227 w 449768"/>
                <a:gd name="T59" fmla="*/ 8864 h 538305"/>
                <a:gd name="T60" fmla="*/ 399227 w 449768"/>
                <a:gd name="T61" fmla="*/ 18170 h 538305"/>
                <a:gd name="T62" fmla="*/ 399227 w 449768"/>
                <a:gd name="T63" fmla="*/ 41215 h 538305"/>
                <a:gd name="T64" fmla="*/ 394347 w 449768"/>
                <a:gd name="T65" fmla="*/ 92179 h 538305"/>
                <a:gd name="T66" fmla="*/ 394347 w 449768"/>
                <a:gd name="T67" fmla="*/ 101485 h 538305"/>
                <a:gd name="T68" fmla="*/ 389909 w 449768"/>
                <a:gd name="T69" fmla="*/ 119656 h 538305"/>
                <a:gd name="T70" fmla="*/ 375711 w 449768"/>
                <a:gd name="T71" fmla="*/ 156882 h 538305"/>
                <a:gd name="T72" fmla="*/ 315808 w 449768"/>
                <a:gd name="T73" fmla="*/ 258367 h 538305"/>
                <a:gd name="T74" fmla="*/ 306934 w 449768"/>
                <a:gd name="T75" fmla="*/ 290719 h 538305"/>
                <a:gd name="T76" fmla="*/ 246589 w 449768"/>
                <a:gd name="T77" fmla="*/ 452031 h 538305"/>
                <a:gd name="T78" fmla="*/ 232833 w 449768"/>
                <a:gd name="T79" fmla="*/ 442725 h 538305"/>
                <a:gd name="T80" fmla="*/ 15412 w 449768"/>
                <a:gd name="T81" fmla="*/ 276980 h 538305"/>
                <a:gd name="T82" fmla="*/ 1657 w 449768"/>
                <a:gd name="T83" fmla="*/ 258367 h 538305"/>
                <a:gd name="T84" fmla="*/ 144977 w 449768"/>
                <a:gd name="T85" fmla="*/ 166188 h 538305"/>
                <a:gd name="T86" fmla="*/ 172488 w 449768"/>
                <a:gd name="T87" fmla="*/ 147576 h 538305"/>
                <a:gd name="T88" fmla="*/ 278980 w 449768"/>
                <a:gd name="T89" fmla="*/ 46089 h 538305"/>
                <a:gd name="T90" fmla="*/ 357518 w 449768"/>
                <a:gd name="T91" fmla="*/ 8864 h 538305"/>
                <a:gd name="T92" fmla="*/ 380591 w 449768"/>
                <a:gd name="T93" fmla="*/ 4432 h 538305"/>
                <a:gd name="T94" fmla="*/ 389909 w 449768"/>
                <a:gd name="T95" fmla="*/ 0 h 538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en-IN" sz="1800" b="0" i="0" u="none" strike="noStrike" kern="0" cap="none" spc="0" normalizeH="0" baseline="0" noProof="0">
                <a:ln>
                  <a:noFill/>
                </a:ln>
                <a:solidFill>
                  <a:schemeClr val="bg1"/>
                </a:solidFill>
                <a:effectLst/>
                <a:uLnTx/>
                <a:uFillTx/>
                <a:latin typeface="Arial Nova" panose="020B0504020202020204" pitchFamily="34" charset="0"/>
              </a:endParaRPr>
            </a:p>
          </p:txBody>
        </p:sp>
      </p:grpSp>
      <p:sp>
        <p:nvSpPr>
          <p:cNvPr id="152" name="Rounded Rectangle 27">
            <a:extLst>
              <a:ext uri="{FF2B5EF4-FFF2-40B4-BE49-F238E27FC236}">
                <a16:creationId xmlns:a16="http://schemas.microsoft.com/office/drawing/2014/main" id="{9D89EA9F-D257-64E8-2EC7-D4519C67DE9F}"/>
              </a:ext>
            </a:extLst>
          </p:cNvPr>
          <p:cNvSpPr/>
          <p:nvPr/>
        </p:nvSpPr>
        <p:spPr bwMode="auto">
          <a:xfrm>
            <a:off x="3568700" y="4614863"/>
            <a:ext cx="1111250" cy="1109662"/>
          </a:xfrm>
          <a:prstGeom prst="roundRect">
            <a:avLst/>
          </a:prstGeom>
          <a:solidFill>
            <a:srgbClr val="4472C4">
              <a:lumMod val="60000"/>
              <a:lumOff val="4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sp>
        <p:nvSpPr>
          <p:cNvPr id="155" name="Rounded Rectangle 37">
            <a:extLst>
              <a:ext uri="{FF2B5EF4-FFF2-40B4-BE49-F238E27FC236}">
                <a16:creationId xmlns:a16="http://schemas.microsoft.com/office/drawing/2014/main" id="{92FF4B96-B10F-0F0F-1FE2-4ED0B81E7493}"/>
              </a:ext>
            </a:extLst>
          </p:cNvPr>
          <p:cNvSpPr/>
          <p:nvPr/>
        </p:nvSpPr>
        <p:spPr bwMode="auto">
          <a:xfrm>
            <a:off x="9667875" y="1800225"/>
            <a:ext cx="1111250" cy="1109663"/>
          </a:xfrm>
          <a:prstGeom prst="roundRect">
            <a:avLst/>
          </a:prstGeom>
          <a:solidFill>
            <a:srgbClr val="4472C4">
              <a:lumMod val="50000"/>
            </a:srgb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Arial Nova" panose="020B0504020202020204" pitchFamily="34" charset="0"/>
            </a:endParaRPr>
          </a:p>
        </p:txBody>
      </p:sp>
      <p:pic>
        <p:nvPicPr>
          <p:cNvPr id="162" name="Graphic 161" descr="Connections with solid fill">
            <a:extLst>
              <a:ext uri="{FF2B5EF4-FFF2-40B4-BE49-F238E27FC236}">
                <a16:creationId xmlns:a16="http://schemas.microsoft.com/office/drawing/2014/main" id="{5BF82F09-4AFF-666B-D05A-7D4F4D1681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11586" y="4896908"/>
            <a:ext cx="625478" cy="625478"/>
          </a:xfrm>
          <a:prstGeom prst="rect">
            <a:avLst/>
          </a:prstGeom>
        </p:spPr>
      </p:pic>
      <p:pic>
        <p:nvPicPr>
          <p:cNvPr id="163" name="Graphic 162" descr="Eye Scan with solid fill">
            <a:extLst>
              <a:ext uri="{FF2B5EF4-FFF2-40B4-BE49-F238E27FC236}">
                <a16:creationId xmlns:a16="http://schemas.microsoft.com/office/drawing/2014/main" id="{73D9951A-5784-1EF6-D3B9-0A576B20626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959688" y="2105644"/>
            <a:ext cx="584775" cy="584775"/>
          </a:xfrm>
          <a:prstGeom prst="rect">
            <a:avLst/>
          </a:prstGeom>
        </p:spPr>
      </p:pic>
      <p:pic>
        <p:nvPicPr>
          <p:cNvPr id="167" name="Graphic 166" descr="Lock with solid fill">
            <a:extLst>
              <a:ext uri="{FF2B5EF4-FFF2-40B4-BE49-F238E27FC236}">
                <a16:creationId xmlns:a16="http://schemas.microsoft.com/office/drawing/2014/main" id="{CCD9CFF5-9F8D-795F-8F8F-A3DA80AA70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71080" y="1987896"/>
            <a:ext cx="692150" cy="692150"/>
          </a:xfrm>
          <a:prstGeom prst="rect">
            <a:avLst/>
          </a:prstGeom>
        </p:spPr>
      </p:pic>
    </p:spTree>
    <p:extLst>
      <p:ext uri="{BB962C8B-B14F-4D97-AF65-F5344CB8AC3E}">
        <p14:creationId xmlns:p14="http://schemas.microsoft.com/office/powerpoint/2010/main" val="19675901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500"/>
                                        <p:tgtEl>
                                          <p:spTgt spid="10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p:cTn id="11" dur="500" fill="hold"/>
                                        <p:tgtEl>
                                          <p:spTgt spid="126"/>
                                        </p:tgtEl>
                                        <p:attrNameLst>
                                          <p:attrName>ppt_w</p:attrName>
                                        </p:attrNameLst>
                                      </p:cBhvr>
                                      <p:tavLst>
                                        <p:tav tm="0">
                                          <p:val>
                                            <p:fltVal val="0"/>
                                          </p:val>
                                        </p:tav>
                                        <p:tav tm="100000">
                                          <p:val>
                                            <p:strVal val="#ppt_w"/>
                                          </p:val>
                                        </p:tav>
                                      </p:tavLst>
                                    </p:anim>
                                    <p:anim calcmode="lin" valueType="num">
                                      <p:cBhvr>
                                        <p:cTn id="12" dur="500" fill="hold"/>
                                        <p:tgtEl>
                                          <p:spTgt spid="126"/>
                                        </p:tgtEl>
                                        <p:attrNameLst>
                                          <p:attrName>ppt_h</p:attrName>
                                        </p:attrNameLst>
                                      </p:cBhvr>
                                      <p:tavLst>
                                        <p:tav tm="0">
                                          <p:val>
                                            <p:fltVal val="0"/>
                                          </p:val>
                                        </p:tav>
                                        <p:tav tm="100000">
                                          <p:val>
                                            <p:strVal val="#ppt_h"/>
                                          </p:val>
                                        </p:tav>
                                      </p:tavLst>
                                    </p:anim>
                                    <p:animEffect transition="in" filter="fade">
                                      <p:cBhvr>
                                        <p:cTn id="13" dur="500"/>
                                        <p:tgtEl>
                                          <p:spTgt spid="126"/>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Effect transition="in" filter="wipe(down)">
                                      <p:cBhvr>
                                        <p:cTn id="17" dur="500"/>
                                        <p:tgtEl>
                                          <p:spTgt spid="10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1"/>
                                        </p:tgtEl>
                                        <p:attrNameLst>
                                          <p:attrName>style.visibility</p:attrName>
                                        </p:attrNameLst>
                                      </p:cBhvr>
                                      <p:to>
                                        <p:strVal val="visible"/>
                                      </p:to>
                                    </p:set>
                                    <p:animEffect transition="in" filter="fade">
                                      <p:cBhvr>
                                        <p:cTn id="21" dur="500"/>
                                        <p:tgtEl>
                                          <p:spTgt spid="14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11"/>
                                        </p:tgtEl>
                                        <p:attrNameLst>
                                          <p:attrName>style.visibility</p:attrName>
                                        </p:attrNameLst>
                                      </p:cBhvr>
                                      <p:to>
                                        <p:strVal val="visible"/>
                                      </p:to>
                                    </p:set>
                                    <p:animEffect transition="in" filter="wipe(up)">
                                      <p:cBhvr>
                                        <p:cTn id="25" dur="500"/>
                                        <p:tgtEl>
                                          <p:spTgt spid="111"/>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127"/>
                                        </p:tgtEl>
                                        <p:attrNameLst>
                                          <p:attrName>style.visibility</p:attrName>
                                        </p:attrNameLst>
                                      </p:cBhvr>
                                      <p:to>
                                        <p:strVal val="visible"/>
                                      </p:to>
                                    </p:set>
                                    <p:anim calcmode="lin" valueType="num">
                                      <p:cBhvr>
                                        <p:cTn id="29" dur="500" fill="hold"/>
                                        <p:tgtEl>
                                          <p:spTgt spid="127"/>
                                        </p:tgtEl>
                                        <p:attrNameLst>
                                          <p:attrName>ppt_w</p:attrName>
                                        </p:attrNameLst>
                                      </p:cBhvr>
                                      <p:tavLst>
                                        <p:tav tm="0">
                                          <p:val>
                                            <p:fltVal val="0"/>
                                          </p:val>
                                        </p:tav>
                                        <p:tav tm="100000">
                                          <p:val>
                                            <p:strVal val="#ppt_w"/>
                                          </p:val>
                                        </p:tav>
                                      </p:tavLst>
                                    </p:anim>
                                    <p:anim calcmode="lin" valueType="num">
                                      <p:cBhvr>
                                        <p:cTn id="30" dur="500" fill="hold"/>
                                        <p:tgtEl>
                                          <p:spTgt spid="127"/>
                                        </p:tgtEl>
                                        <p:attrNameLst>
                                          <p:attrName>ppt_h</p:attrName>
                                        </p:attrNameLst>
                                      </p:cBhvr>
                                      <p:tavLst>
                                        <p:tav tm="0">
                                          <p:val>
                                            <p:fltVal val="0"/>
                                          </p:val>
                                        </p:tav>
                                        <p:tav tm="100000">
                                          <p:val>
                                            <p:strVal val="#ppt_h"/>
                                          </p:val>
                                        </p:tav>
                                      </p:tavLst>
                                    </p:anim>
                                    <p:animEffect transition="in" filter="fade">
                                      <p:cBhvr>
                                        <p:cTn id="31" dur="500"/>
                                        <p:tgtEl>
                                          <p:spTgt spid="127"/>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up)">
                                      <p:cBhvr>
                                        <p:cTn id="35" dur="500"/>
                                        <p:tgtEl>
                                          <p:spTgt spid="10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20"/>
                                        </p:tgtEl>
                                        <p:attrNameLst>
                                          <p:attrName>style.visibility</p:attrName>
                                        </p:attrNameLst>
                                      </p:cBhvr>
                                      <p:to>
                                        <p:strVal val="visible"/>
                                      </p:to>
                                    </p:set>
                                    <p:animEffect transition="in" filter="wipe(up)">
                                      <p:cBhvr>
                                        <p:cTn id="39" dur="500"/>
                                        <p:tgtEl>
                                          <p:spTgt spid="120"/>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down)">
                                      <p:cBhvr>
                                        <p:cTn id="49" dur="500"/>
                                        <p:tgtEl>
                                          <p:spTgt spid="108"/>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14"/>
                                        </p:tgtEl>
                                        <p:attrNameLst>
                                          <p:attrName>style.visibility</p:attrName>
                                        </p:attrNameLst>
                                      </p:cBhvr>
                                      <p:to>
                                        <p:strVal val="visible"/>
                                      </p:to>
                                    </p:set>
                                    <p:animEffect transition="in" filter="wipe(up)">
                                      <p:cBhvr>
                                        <p:cTn id="53" dur="500"/>
                                        <p:tgtEl>
                                          <p:spTgt spid="114"/>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129"/>
                                        </p:tgtEl>
                                        <p:attrNameLst>
                                          <p:attrName>style.visibility</p:attrName>
                                        </p:attrNameLst>
                                      </p:cBhvr>
                                      <p:to>
                                        <p:strVal val="visible"/>
                                      </p:to>
                                    </p:set>
                                    <p:anim calcmode="lin" valueType="num">
                                      <p:cBhvr>
                                        <p:cTn id="57" dur="500" fill="hold"/>
                                        <p:tgtEl>
                                          <p:spTgt spid="129"/>
                                        </p:tgtEl>
                                        <p:attrNameLst>
                                          <p:attrName>ppt_w</p:attrName>
                                        </p:attrNameLst>
                                      </p:cBhvr>
                                      <p:tavLst>
                                        <p:tav tm="0">
                                          <p:val>
                                            <p:fltVal val="0"/>
                                          </p:val>
                                        </p:tav>
                                        <p:tav tm="100000">
                                          <p:val>
                                            <p:strVal val="#ppt_w"/>
                                          </p:val>
                                        </p:tav>
                                      </p:tavLst>
                                    </p:anim>
                                    <p:anim calcmode="lin" valueType="num">
                                      <p:cBhvr>
                                        <p:cTn id="58" dur="500" fill="hold"/>
                                        <p:tgtEl>
                                          <p:spTgt spid="129"/>
                                        </p:tgtEl>
                                        <p:attrNameLst>
                                          <p:attrName>ppt_h</p:attrName>
                                        </p:attrNameLst>
                                      </p:cBhvr>
                                      <p:tavLst>
                                        <p:tav tm="0">
                                          <p:val>
                                            <p:fltVal val="0"/>
                                          </p:val>
                                        </p:tav>
                                        <p:tav tm="100000">
                                          <p:val>
                                            <p:strVal val="#ppt_h"/>
                                          </p:val>
                                        </p:tav>
                                      </p:tavLst>
                                    </p:anim>
                                    <p:animEffect transition="in" filter="fade">
                                      <p:cBhvr>
                                        <p:cTn id="59" dur="500"/>
                                        <p:tgtEl>
                                          <p:spTgt spid="129"/>
                                        </p:tgtEl>
                                      </p:cBhvr>
                                    </p:animEffect>
                                  </p:childTnLst>
                                </p:cTn>
                              </p:par>
                            </p:childTnLst>
                          </p:cTn>
                        </p:par>
                        <p:par>
                          <p:cTn id="60" fill="hold">
                            <p:stCondLst>
                              <p:cond delay="6000"/>
                            </p:stCondLst>
                            <p:childTnLst>
                              <p:par>
                                <p:cTn id="61" presetID="22" presetClass="entr" presetSubtype="1" fill="hold"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childTnLst>
                          </p:cTn>
                        </p:par>
                        <p:par>
                          <p:cTn id="64" fill="hold">
                            <p:stCondLst>
                              <p:cond delay="6500"/>
                            </p:stCondLst>
                            <p:childTnLst>
                              <p:par>
                                <p:cTn id="65" presetID="10" presetClass="entr" presetSubtype="0" fill="hold" nodeType="afterEffect">
                                  <p:stCondLst>
                                    <p:cond delay="0"/>
                                  </p:stCondLst>
                                  <p:childTnLst>
                                    <p:set>
                                      <p:cBhvr>
                                        <p:cTn id="66" dur="1" fill="hold">
                                          <p:stCondLst>
                                            <p:cond delay="0"/>
                                          </p:stCondLst>
                                        </p:cTn>
                                        <p:tgtEl>
                                          <p:spTgt spid="148"/>
                                        </p:tgtEl>
                                        <p:attrNameLst>
                                          <p:attrName>style.visibility</p:attrName>
                                        </p:attrNameLst>
                                      </p:cBhvr>
                                      <p:to>
                                        <p:strVal val="visible"/>
                                      </p:to>
                                    </p:set>
                                    <p:animEffect transition="in" filter="fade">
                                      <p:cBhvr>
                                        <p:cTn id="67" dur="500"/>
                                        <p:tgtEl>
                                          <p:spTgt spid="148"/>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wipe(up)">
                                      <p:cBhvr>
                                        <p:cTn id="71" dur="500"/>
                                        <p:tgtEl>
                                          <p:spTgt spid="123"/>
                                        </p:tgtEl>
                                      </p:cBhvr>
                                    </p:animEffect>
                                  </p:childTnLst>
                                </p:cTn>
                              </p:par>
                            </p:childTnLst>
                          </p:cTn>
                        </p:par>
                        <p:par>
                          <p:cTn id="72" fill="hold">
                            <p:stCondLst>
                              <p:cond delay="7500"/>
                            </p:stCondLst>
                            <p:childTnLst>
                              <p:par>
                                <p:cTn id="73" presetID="53" presetClass="entr" presetSubtype="16" fill="hold" nodeType="afterEffect">
                                  <p:stCondLst>
                                    <p:cond delay="0"/>
                                  </p:stCondLst>
                                  <p:childTnLst>
                                    <p:set>
                                      <p:cBhvr>
                                        <p:cTn id="74" dur="1" fill="hold">
                                          <p:stCondLst>
                                            <p:cond delay="0"/>
                                          </p:stCondLst>
                                        </p:cTn>
                                        <p:tgtEl>
                                          <p:spTgt spid="130"/>
                                        </p:tgtEl>
                                        <p:attrNameLst>
                                          <p:attrName>style.visibility</p:attrName>
                                        </p:attrNameLst>
                                      </p:cBhvr>
                                      <p:to>
                                        <p:strVal val="visible"/>
                                      </p:to>
                                    </p:set>
                                    <p:anim calcmode="lin" valueType="num">
                                      <p:cBhvr>
                                        <p:cTn id="75" dur="500" fill="hold"/>
                                        <p:tgtEl>
                                          <p:spTgt spid="130"/>
                                        </p:tgtEl>
                                        <p:attrNameLst>
                                          <p:attrName>ppt_w</p:attrName>
                                        </p:attrNameLst>
                                      </p:cBhvr>
                                      <p:tavLst>
                                        <p:tav tm="0">
                                          <p:val>
                                            <p:fltVal val="0"/>
                                          </p:val>
                                        </p:tav>
                                        <p:tav tm="100000">
                                          <p:val>
                                            <p:strVal val="#ppt_w"/>
                                          </p:val>
                                        </p:tav>
                                      </p:tavLst>
                                    </p:anim>
                                    <p:anim calcmode="lin" valueType="num">
                                      <p:cBhvr>
                                        <p:cTn id="76" dur="500" fill="hold"/>
                                        <p:tgtEl>
                                          <p:spTgt spid="130"/>
                                        </p:tgtEl>
                                        <p:attrNameLst>
                                          <p:attrName>ppt_h</p:attrName>
                                        </p:attrNameLst>
                                      </p:cBhvr>
                                      <p:tavLst>
                                        <p:tav tm="0">
                                          <p:val>
                                            <p:fltVal val="0"/>
                                          </p:val>
                                        </p:tav>
                                        <p:tav tm="100000">
                                          <p:val>
                                            <p:strVal val="#ppt_h"/>
                                          </p:val>
                                        </p:tav>
                                      </p:tavLst>
                                    </p:anim>
                                    <p:animEffect transition="in" filter="fade">
                                      <p:cBhvr>
                                        <p:cTn id="77" dur="500"/>
                                        <p:tgtEl>
                                          <p:spTgt spid="130"/>
                                        </p:tgtEl>
                                      </p:cBhvr>
                                    </p:animEffect>
                                  </p:childTnLst>
                                </p:cTn>
                              </p:par>
                            </p:childTnLst>
                          </p:cTn>
                        </p:par>
                        <p:par>
                          <p:cTn id="78" fill="hold">
                            <p:stCondLst>
                              <p:cond delay="8000"/>
                            </p:stCondLst>
                            <p:childTnLst>
                              <p:par>
                                <p:cTn id="79" presetID="22" presetClass="entr" presetSubtype="4" fill="hold" nodeType="afterEffect">
                                  <p:stCondLst>
                                    <p:cond delay="0"/>
                                  </p:stCondLst>
                                  <p:childTnLst>
                                    <p:set>
                                      <p:cBhvr>
                                        <p:cTn id="80" dur="1" fill="hold">
                                          <p:stCondLst>
                                            <p:cond delay="0"/>
                                          </p:stCondLst>
                                        </p:cTn>
                                        <p:tgtEl>
                                          <p:spTgt spid="110"/>
                                        </p:tgtEl>
                                        <p:attrNameLst>
                                          <p:attrName>style.visibility</p:attrName>
                                        </p:attrNameLst>
                                      </p:cBhvr>
                                      <p:to>
                                        <p:strVal val="visible"/>
                                      </p:to>
                                    </p:set>
                                    <p:animEffect transition="in" filter="wipe(down)">
                                      <p:cBhvr>
                                        <p:cTn id="81" dur="500"/>
                                        <p:tgtEl>
                                          <p:spTgt spid="110"/>
                                        </p:tgtEl>
                                      </p:cBhvr>
                                    </p:animEffect>
                                  </p:childTnLst>
                                </p:cTn>
                              </p:par>
                            </p:childTnLst>
                          </p:cTn>
                        </p:par>
                        <p:par>
                          <p:cTn id="82" fill="hold">
                            <p:stCondLst>
                              <p:cond delay="8500"/>
                            </p:stCondLst>
                            <p:childTnLst>
                              <p:par>
                                <p:cTn id="83" presetID="22" presetClass="entr" presetSubtype="1" fill="hold" nodeType="afterEffect">
                                  <p:stCondLst>
                                    <p:cond delay="0"/>
                                  </p:stCondLst>
                                  <p:childTnLst>
                                    <p:set>
                                      <p:cBhvr>
                                        <p:cTn id="84" dur="1" fill="hold">
                                          <p:stCondLst>
                                            <p:cond delay="0"/>
                                          </p:stCondLst>
                                        </p:cTn>
                                        <p:tgtEl>
                                          <p:spTgt spid="117"/>
                                        </p:tgtEl>
                                        <p:attrNameLst>
                                          <p:attrName>style.visibility</p:attrName>
                                        </p:attrNameLst>
                                      </p:cBhvr>
                                      <p:to>
                                        <p:strVal val="visible"/>
                                      </p:to>
                                    </p:set>
                                    <p:animEffect transition="in" filter="wipe(up)">
                                      <p:cBhvr>
                                        <p:cTn id="8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60FC2B5-977E-DC81-9B5A-F9590EF8C2E8}"/>
              </a:ext>
            </a:extLst>
          </p:cNvPr>
          <p:cNvSpPr txBox="1">
            <a:spLocks/>
          </p:cNvSpPr>
          <p:nvPr/>
        </p:nvSpPr>
        <p:spPr>
          <a:xfrm>
            <a:off x="355600" y="257664"/>
            <a:ext cx="11328200" cy="492428"/>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IN" dirty="0"/>
              <a:t>VOLUMETRIC DATA in the project</a:t>
            </a:r>
          </a:p>
        </p:txBody>
      </p:sp>
      <p:pic>
        <p:nvPicPr>
          <p:cNvPr id="18" name="Picture 17" descr="Image result for sify logo">
            <a:extLst>
              <a:ext uri="{FF2B5EF4-FFF2-40B4-BE49-F238E27FC236}">
                <a16:creationId xmlns:a16="http://schemas.microsoft.com/office/drawing/2014/main" id="{9BC279DA-3291-335C-2B36-ED899C80ED75}"/>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cxnSp>
        <p:nvCxnSpPr>
          <p:cNvPr id="2" name="Straight Connector 1">
            <a:extLst>
              <a:ext uri="{FF2B5EF4-FFF2-40B4-BE49-F238E27FC236}">
                <a16:creationId xmlns:a16="http://schemas.microsoft.com/office/drawing/2014/main" id="{69845C32-009F-65E5-AE33-58491270EA9C}"/>
              </a:ext>
            </a:extLst>
          </p:cNvPr>
          <p:cNvCxnSpPr>
            <a:cxnSpLocks/>
          </p:cNvCxnSpPr>
          <p:nvPr/>
        </p:nvCxnSpPr>
        <p:spPr>
          <a:xfrm flipV="1">
            <a:off x="2624521"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0697474-3D24-65A3-4258-A97805634FF1}"/>
              </a:ext>
            </a:extLst>
          </p:cNvPr>
          <p:cNvCxnSpPr>
            <a:cxnSpLocks/>
          </p:cNvCxnSpPr>
          <p:nvPr/>
        </p:nvCxnSpPr>
        <p:spPr>
          <a:xfrm flipV="1">
            <a:off x="497719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FBFD8CE-72A9-9C12-E3C3-9086BA692097}"/>
              </a:ext>
            </a:extLst>
          </p:cNvPr>
          <p:cNvCxnSpPr>
            <a:cxnSpLocks/>
          </p:cNvCxnSpPr>
          <p:nvPr/>
        </p:nvCxnSpPr>
        <p:spPr>
          <a:xfrm flipV="1">
            <a:off x="72441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6D7EE2D-26AC-4B2A-C411-7063469BC194}"/>
              </a:ext>
            </a:extLst>
          </p:cNvPr>
          <p:cNvCxnSpPr>
            <a:cxnSpLocks/>
          </p:cNvCxnSpPr>
          <p:nvPr/>
        </p:nvCxnSpPr>
        <p:spPr>
          <a:xfrm flipV="1">
            <a:off x="9568246" y="2464484"/>
            <a:ext cx="0" cy="2265363"/>
          </a:xfrm>
          <a:prstGeom prst="line">
            <a:avLst/>
          </a:prstGeom>
          <a:ln w="38100" cmpd="dbl">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11" name="Group 50">
            <a:extLst>
              <a:ext uri="{FF2B5EF4-FFF2-40B4-BE49-F238E27FC236}">
                <a16:creationId xmlns:a16="http://schemas.microsoft.com/office/drawing/2014/main" id="{D4C3839D-DB48-AB64-40AC-D9B5A741C6C9}"/>
              </a:ext>
            </a:extLst>
          </p:cNvPr>
          <p:cNvGrpSpPr>
            <a:grpSpLocks/>
          </p:cNvGrpSpPr>
          <p:nvPr/>
        </p:nvGrpSpPr>
        <p:grpSpPr bwMode="auto">
          <a:xfrm>
            <a:off x="815612" y="3577874"/>
            <a:ext cx="1179810" cy="665721"/>
            <a:chOff x="771926" y="2906537"/>
            <a:chExt cx="1180274" cy="665593"/>
          </a:xfrm>
        </p:grpSpPr>
        <p:sp>
          <p:nvSpPr>
            <p:cNvPr id="14" name="Text Placeholder 8">
              <a:extLst>
                <a:ext uri="{FF2B5EF4-FFF2-40B4-BE49-F238E27FC236}">
                  <a16:creationId xmlns:a16="http://schemas.microsoft.com/office/drawing/2014/main" id="{4876667F-B496-3040-72DC-893026AF7E7C}"/>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1535</a:t>
              </a:r>
            </a:p>
          </p:txBody>
        </p:sp>
        <p:sp>
          <p:nvSpPr>
            <p:cNvPr id="17" name="TextBox 49">
              <a:extLst>
                <a:ext uri="{FF2B5EF4-FFF2-40B4-BE49-F238E27FC236}">
                  <a16:creationId xmlns:a16="http://schemas.microsoft.com/office/drawing/2014/main" id="{CF4CEF50-6616-9C98-8085-182D0DEC9592}"/>
                </a:ext>
              </a:extLst>
            </p:cNvPr>
            <p:cNvSpPr txBox="1">
              <a:spLocks noChangeArrowheads="1"/>
            </p:cNvSpPr>
            <p:nvPr/>
          </p:nvSpPr>
          <p:spPr bwMode="auto">
            <a:xfrm>
              <a:off x="771926" y="3148762"/>
              <a:ext cx="1180274" cy="42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User Count </a:t>
              </a:r>
            </a:p>
          </p:txBody>
        </p:sp>
      </p:grpSp>
      <p:grpSp>
        <p:nvGrpSpPr>
          <p:cNvPr id="21" name="Group 56">
            <a:extLst>
              <a:ext uri="{FF2B5EF4-FFF2-40B4-BE49-F238E27FC236}">
                <a16:creationId xmlns:a16="http://schemas.microsoft.com/office/drawing/2014/main" id="{7718CDB2-113F-39C7-9145-C759A464B586}"/>
              </a:ext>
            </a:extLst>
          </p:cNvPr>
          <p:cNvGrpSpPr>
            <a:grpSpLocks/>
          </p:cNvGrpSpPr>
          <p:nvPr/>
        </p:nvGrpSpPr>
        <p:grpSpPr bwMode="auto">
          <a:xfrm>
            <a:off x="5461605" y="3578527"/>
            <a:ext cx="1322350" cy="665595"/>
            <a:chOff x="701139" y="2906537"/>
            <a:chExt cx="1321843" cy="665812"/>
          </a:xfrm>
        </p:grpSpPr>
        <p:sp>
          <p:nvSpPr>
            <p:cNvPr id="23" name="Text Placeholder 8">
              <a:extLst>
                <a:ext uri="{FF2B5EF4-FFF2-40B4-BE49-F238E27FC236}">
                  <a16:creationId xmlns:a16="http://schemas.microsoft.com/office/drawing/2014/main" id="{AC49650C-8311-186E-7A01-D2124B6EBD61}"/>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1471</a:t>
              </a:r>
            </a:p>
          </p:txBody>
        </p:sp>
        <p:sp>
          <p:nvSpPr>
            <p:cNvPr id="26" name="TextBox 60">
              <a:extLst>
                <a:ext uri="{FF2B5EF4-FFF2-40B4-BE49-F238E27FC236}">
                  <a16:creationId xmlns:a16="http://schemas.microsoft.com/office/drawing/2014/main" id="{0C62B089-5C73-8AD9-B707-283C6B1C0396}"/>
                </a:ext>
              </a:extLst>
            </p:cNvPr>
            <p:cNvSpPr txBox="1">
              <a:spLocks noChangeArrowheads="1"/>
            </p:cNvSpPr>
            <p:nvPr/>
          </p:nvSpPr>
          <p:spPr bwMode="auto">
            <a:xfrm>
              <a:off x="701139" y="3148762"/>
              <a:ext cx="1321843" cy="42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Access Points</a:t>
              </a:r>
            </a:p>
          </p:txBody>
        </p:sp>
      </p:grpSp>
      <p:grpSp>
        <p:nvGrpSpPr>
          <p:cNvPr id="28" name="Group 51">
            <a:extLst>
              <a:ext uri="{FF2B5EF4-FFF2-40B4-BE49-F238E27FC236}">
                <a16:creationId xmlns:a16="http://schemas.microsoft.com/office/drawing/2014/main" id="{D641E825-6076-60F2-25AB-8959BA4A4CEB}"/>
              </a:ext>
            </a:extLst>
          </p:cNvPr>
          <p:cNvGrpSpPr>
            <a:grpSpLocks/>
          </p:cNvGrpSpPr>
          <p:nvPr/>
        </p:nvGrpSpPr>
        <p:grpSpPr bwMode="auto">
          <a:xfrm>
            <a:off x="3254406" y="3578072"/>
            <a:ext cx="1120308" cy="665682"/>
            <a:chOff x="802124" y="2906537"/>
            <a:chExt cx="1119878" cy="665660"/>
          </a:xfrm>
        </p:grpSpPr>
        <p:sp>
          <p:nvSpPr>
            <p:cNvPr id="82" name="Text Placeholder 8">
              <a:extLst>
                <a:ext uri="{FF2B5EF4-FFF2-40B4-BE49-F238E27FC236}">
                  <a16:creationId xmlns:a16="http://schemas.microsoft.com/office/drawing/2014/main" id="{79003352-3684-7A4C-DB66-01AB7F486965}"/>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23</a:t>
              </a:r>
            </a:p>
          </p:txBody>
        </p:sp>
        <p:sp>
          <p:nvSpPr>
            <p:cNvPr id="85" name="TextBox 55">
              <a:extLst>
                <a:ext uri="{FF2B5EF4-FFF2-40B4-BE49-F238E27FC236}">
                  <a16:creationId xmlns:a16="http://schemas.microsoft.com/office/drawing/2014/main" id="{438BEC19-87AE-AE33-8BBF-8FCDB4A6274E}"/>
                </a:ext>
              </a:extLst>
            </p:cNvPr>
            <p:cNvSpPr txBox="1">
              <a:spLocks noChangeArrowheads="1"/>
            </p:cNvSpPr>
            <p:nvPr/>
          </p:nvSpPr>
          <p:spPr bwMode="auto">
            <a:xfrm>
              <a:off x="802124" y="3148762"/>
              <a:ext cx="1119878" cy="42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Controllers</a:t>
              </a:r>
            </a:p>
          </p:txBody>
        </p:sp>
      </p:grpSp>
      <p:grpSp>
        <p:nvGrpSpPr>
          <p:cNvPr id="86" name="Group 85">
            <a:extLst>
              <a:ext uri="{FF2B5EF4-FFF2-40B4-BE49-F238E27FC236}">
                <a16:creationId xmlns:a16="http://schemas.microsoft.com/office/drawing/2014/main" id="{25F54569-2086-B971-DA4C-3F6AD3314825}"/>
              </a:ext>
            </a:extLst>
          </p:cNvPr>
          <p:cNvGrpSpPr>
            <a:grpSpLocks/>
          </p:cNvGrpSpPr>
          <p:nvPr/>
        </p:nvGrpSpPr>
        <p:grpSpPr bwMode="auto">
          <a:xfrm>
            <a:off x="1101993" y="2733659"/>
            <a:ext cx="7950592" cy="1510422"/>
            <a:chOff x="1061553" y="2061479"/>
            <a:chExt cx="7947543" cy="1510853"/>
          </a:xfrm>
        </p:grpSpPr>
        <p:grpSp>
          <p:nvGrpSpPr>
            <p:cNvPr id="87" name="Group 61">
              <a:extLst>
                <a:ext uri="{FF2B5EF4-FFF2-40B4-BE49-F238E27FC236}">
                  <a16:creationId xmlns:a16="http://schemas.microsoft.com/office/drawing/2014/main" id="{9DA5EF0E-D2EE-9884-78E5-7C9870151813}"/>
                </a:ext>
              </a:extLst>
            </p:cNvPr>
            <p:cNvGrpSpPr>
              <a:grpSpLocks/>
            </p:cNvGrpSpPr>
            <p:nvPr/>
          </p:nvGrpSpPr>
          <p:grpSpPr bwMode="auto">
            <a:xfrm>
              <a:off x="7747375" y="2906537"/>
              <a:ext cx="1261721" cy="665795"/>
              <a:chOff x="731204" y="2906537"/>
              <a:chExt cx="1261721" cy="665795"/>
            </a:xfrm>
          </p:grpSpPr>
          <p:sp>
            <p:nvSpPr>
              <p:cNvPr id="89" name="Text Placeholder 8">
                <a:extLst>
                  <a:ext uri="{FF2B5EF4-FFF2-40B4-BE49-F238E27FC236}">
                    <a16:creationId xmlns:a16="http://schemas.microsoft.com/office/drawing/2014/main" id="{C7CEDC25-F7DA-2B4C-D102-6EBAF6C6C50E}"/>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166</a:t>
                </a:r>
              </a:p>
            </p:txBody>
          </p:sp>
          <p:sp>
            <p:nvSpPr>
              <p:cNvPr id="92" name="TextBox 65">
                <a:extLst>
                  <a:ext uri="{FF2B5EF4-FFF2-40B4-BE49-F238E27FC236}">
                    <a16:creationId xmlns:a16="http://schemas.microsoft.com/office/drawing/2014/main" id="{AC3489BD-A105-F94C-F264-082CCE6D367F}"/>
                  </a:ext>
                </a:extLst>
              </p:cNvPr>
              <p:cNvSpPr txBox="1">
                <a:spLocks noChangeArrowheads="1"/>
              </p:cNvSpPr>
              <p:nvPr/>
            </p:nvSpPr>
            <p:spPr bwMode="auto">
              <a:xfrm>
                <a:off x="731204" y="3148762"/>
                <a:ext cx="1261721"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Air Monitors</a:t>
                </a:r>
              </a:p>
            </p:txBody>
          </p:sp>
        </p:grpSp>
        <p:sp>
          <p:nvSpPr>
            <p:cNvPr id="88" name="Shape 1094">
              <a:extLst>
                <a:ext uri="{FF2B5EF4-FFF2-40B4-BE49-F238E27FC236}">
                  <a16:creationId xmlns:a16="http://schemas.microsoft.com/office/drawing/2014/main" id="{460F3A22-5DC8-5D66-B280-F417C14A3FE5}"/>
                </a:ext>
              </a:extLst>
            </p:cNvPr>
            <p:cNvSpPr>
              <a:spLocks/>
            </p:cNvSpPr>
            <p:nvPr/>
          </p:nvSpPr>
          <p:spPr bwMode="auto">
            <a:xfrm>
              <a:off x="1061553" y="2061479"/>
              <a:ext cx="627770" cy="448327"/>
            </a:xfrm>
            <a:custGeom>
              <a:avLst/>
              <a:gdLst>
                <a:gd name="T0" fmla="*/ 313885 w 21600"/>
                <a:gd name="T1" fmla="*/ 224164 h 21600"/>
                <a:gd name="T2" fmla="*/ 313885 w 21600"/>
                <a:gd name="T3" fmla="*/ 224164 h 21600"/>
                <a:gd name="T4" fmla="*/ 313885 w 21600"/>
                <a:gd name="T5" fmla="*/ 224164 h 21600"/>
                <a:gd name="T6" fmla="*/ 313885 w 21600"/>
                <a:gd name="T7" fmla="*/ 2241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grpSp>
        <p:nvGrpSpPr>
          <p:cNvPr id="93" name="Group 92">
            <a:extLst>
              <a:ext uri="{FF2B5EF4-FFF2-40B4-BE49-F238E27FC236}">
                <a16:creationId xmlns:a16="http://schemas.microsoft.com/office/drawing/2014/main" id="{A594095D-79C5-7E64-1603-BB82DBD43CC8}"/>
              </a:ext>
            </a:extLst>
          </p:cNvPr>
          <p:cNvGrpSpPr>
            <a:grpSpLocks/>
          </p:cNvGrpSpPr>
          <p:nvPr/>
        </p:nvGrpSpPr>
        <p:grpSpPr bwMode="auto">
          <a:xfrm>
            <a:off x="8069453" y="2720529"/>
            <a:ext cx="3365989" cy="1523549"/>
            <a:chOff x="8027027" y="2048347"/>
            <a:chExt cx="3364701" cy="1523985"/>
          </a:xfrm>
        </p:grpSpPr>
        <p:grpSp>
          <p:nvGrpSpPr>
            <p:cNvPr id="94" name="Group 78">
              <a:extLst>
                <a:ext uri="{FF2B5EF4-FFF2-40B4-BE49-F238E27FC236}">
                  <a16:creationId xmlns:a16="http://schemas.microsoft.com/office/drawing/2014/main" id="{81C82F3B-9087-F413-6E01-2DC39120A908}"/>
                </a:ext>
              </a:extLst>
            </p:cNvPr>
            <p:cNvGrpSpPr>
              <a:grpSpLocks/>
            </p:cNvGrpSpPr>
            <p:nvPr/>
          </p:nvGrpSpPr>
          <p:grpSpPr bwMode="auto">
            <a:xfrm>
              <a:off x="10098214" y="2906537"/>
              <a:ext cx="1293514" cy="665795"/>
              <a:chOff x="715310" y="2906537"/>
              <a:chExt cx="1293514" cy="665795"/>
            </a:xfrm>
          </p:grpSpPr>
          <p:sp>
            <p:nvSpPr>
              <p:cNvPr id="96" name="Text Placeholder 8">
                <a:extLst>
                  <a:ext uri="{FF2B5EF4-FFF2-40B4-BE49-F238E27FC236}">
                    <a16:creationId xmlns:a16="http://schemas.microsoft.com/office/drawing/2014/main" id="{13C59424-89EC-AAF8-7561-F3E6487326E8}"/>
                  </a:ext>
                </a:extLst>
              </p:cNvPr>
              <p:cNvSpPr txBox="1">
                <a:spLocks/>
              </p:cNvSpPr>
              <p:nvPr/>
            </p:nvSpPr>
            <p:spPr bwMode="auto">
              <a:xfrm>
                <a:off x="941941" y="2906537"/>
                <a:ext cx="836306" cy="30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en-US" sz="2400" b="1" i="0" u="none" strike="noStrike" kern="1200" cap="none" spc="0" normalizeH="0" baseline="0" noProof="0" dirty="0">
                    <a:ln>
                      <a:noFill/>
                    </a:ln>
                    <a:solidFill>
                      <a:prstClr val="white"/>
                    </a:solidFill>
                    <a:effectLst/>
                    <a:uLnTx/>
                    <a:uFillTx/>
                    <a:latin typeface="Signika" pitchFamily="50" charset="0"/>
                    <a:ea typeface="+mn-ea"/>
                    <a:cs typeface="+mn-cs"/>
                  </a:rPr>
                  <a:t>162</a:t>
                </a:r>
              </a:p>
            </p:txBody>
          </p:sp>
          <p:sp>
            <p:nvSpPr>
              <p:cNvPr id="99" name="TextBox 82">
                <a:extLst>
                  <a:ext uri="{FF2B5EF4-FFF2-40B4-BE49-F238E27FC236}">
                    <a16:creationId xmlns:a16="http://schemas.microsoft.com/office/drawing/2014/main" id="{627188FA-638E-2922-9967-64EF7C7F0B7D}"/>
                  </a:ext>
                </a:extLst>
              </p:cNvPr>
              <p:cNvSpPr txBox="1">
                <a:spLocks noChangeArrowheads="1"/>
              </p:cNvSpPr>
              <p:nvPr/>
            </p:nvSpPr>
            <p:spPr bwMode="auto">
              <a:xfrm>
                <a:off x="715310" y="3148762"/>
                <a:ext cx="1293514" cy="423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US" altLang="en-US" sz="1600" b="1" i="0" u="none" strike="noStrike" kern="1200" cap="none" spc="0" normalizeH="0" baseline="0" noProof="0" dirty="0">
                    <a:ln>
                      <a:noFill/>
                    </a:ln>
                    <a:solidFill>
                      <a:prstClr val="white"/>
                    </a:solidFill>
                    <a:effectLst/>
                    <a:uLnTx/>
                    <a:uFillTx/>
                    <a:latin typeface="Signika" pitchFamily="50" charset="0"/>
                    <a:ea typeface="Fira Sans SemiBold Italic" pitchFamily="50" charset="0"/>
                    <a:cs typeface="Clear Sans" panose="020B0503030202020304" pitchFamily="34" charset="0"/>
                  </a:rPr>
                  <a:t>PoE Switches</a:t>
                </a:r>
              </a:p>
            </p:txBody>
          </p:sp>
        </p:grpSp>
        <p:sp>
          <p:nvSpPr>
            <p:cNvPr id="95" name="Shape 940">
              <a:extLst>
                <a:ext uri="{FF2B5EF4-FFF2-40B4-BE49-F238E27FC236}">
                  <a16:creationId xmlns:a16="http://schemas.microsoft.com/office/drawing/2014/main" id="{7F22E299-F832-0127-1E33-5A67EFFFED80}"/>
                </a:ext>
              </a:extLst>
            </p:cNvPr>
            <p:cNvSpPr>
              <a:spLocks/>
            </p:cNvSpPr>
            <p:nvPr/>
          </p:nvSpPr>
          <p:spPr bwMode="auto">
            <a:xfrm>
              <a:off x="8027027" y="2048347"/>
              <a:ext cx="768079" cy="511698"/>
            </a:xfrm>
            <a:custGeom>
              <a:avLst/>
              <a:gdLst>
                <a:gd name="T0" fmla="*/ 384040 w 21547"/>
                <a:gd name="T1" fmla="*/ 255849 h 21600"/>
                <a:gd name="T2" fmla="*/ 384040 w 21547"/>
                <a:gd name="T3" fmla="*/ 255849 h 21600"/>
                <a:gd name="T4" fmla="*/ 384040 w 21547"/>
                <a:gd name="T5" fmla="*/ 255849 h 21600"/>
                <a:gd name="T6" fmla="*/ 384040 w 21547"/>
                <a:gd name="T7" fmla="*/ 2558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IN"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grpSp>
      <p:pic>
        <p:nvPicPr>
          <p:cNvPr id="106" name="Graphic 105" descr="Server with solid fill">
            <a:extLst>
              <a:ext uri="{FF2B5EF4-FFF2-40B4-BE49-F238E27FC236}">
                <a16:creationId xmlns:a16="http://schemas.microsoft.com/office/drawing/2014/main" id="{F5C6F70F-8A02-DAB6-0C5C-E7CCEDFA79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6730" y="2582449"/>
            <a:ext cx="736833" cy="736833"/>
          </a:xfrm>
          <a:prstGeom prst="rect">
            <a:avLst/>
          </a:prstGeom>
        </p:spPr>
      </p:pic>
      <p:pic>
        <p:nvPicPr>
          <p:cNvPr id="107" name="Graphic 106" descr="Toggle outline">
            <a:extLst>
              <a:ext uri="{FF2B5EF4-FFF2-40B4-BE49-F238E27FC236}">
                <a16:creationId xmlns:a16="http://schemas.microsoft.com/office/drawing/2014/main" id="{D5565E5D-0A47-5AEF-C7E0-2ADA232522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72080" y="2526554"/>
            <a:ext cx="828768" cy="828768"/>
          </a:xfrm>
          <a:prstGeom prst="rect">
            <a:avLst/>
          </a:prstGeom>
        </p:spPr>
      </p:pic>
      <p:pic>
        <p:nvPicPr>
          <p:cNvPr id="108" name="Graphic 107" descr="Wireless router with solid fill">
            <a:extLst>
              <a:ext uri="{FF2B5EF4-FFF2-40B4-BE49-F238E27FC236}">
                <a16:creationId xmlns:a16="http://schemas.microsoft.com/office/drawing/2014/main" id="{2CD96E6C-D8EA-97F3-BC83-E520EC5CE13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698632" y="2487025"/>
            <a:ext cx="868296" cy="868296"/>
          </a:xfrm>
          <a:prstGeom prst="rect">
            <a:avLst/>
          </a:prstGeom>
        </p:spPr>
      </p:pic>
    </p:spTree>
    <p:extLst>
      <p:ext uri="{BB962C8B-B14F-4D97-AF65-F5344CB8AC3E}">
        <p14:creationId xmlns:p14="http://schemas.microsoft.com/office/powerpoint/2010/main" val="1431374649"/>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403ECCB-A40A-6202-FA22-6F866BEF46BB}"/>
              </a:ext>
            </a:extLst>
          </p:cNvPr>
          <p:cNvSpPr>
            <a:spLocks noGrp="1"/>
          </p:cNvSpPr>
          <p:nvPr>
            <p:ph type="body" sz="quarter" idx="11"/>
          </p:nvPr>
        </p:nvSpPr>
        <p:spPr/>
        <p:txBody>
          <a:bodyPr/>
          <a:lstStyle/>
          <a:p>
            <a:r>
              <a:rPr lang="en-IN" dirty="0"/>
              <a:t>Sify’s Solution Platform</a:t>
            </a:r>
          </a:p>
        </p:txBody>
      </p:sp>
    </p:spTree>
    <p:extLst>
      <p:ext uri="{BB962C8B-B14F-4D97-AF65-F5344CB8AC3E}">
        <p14:creationId xmlns:p14="http://schemas.microsoft.com/office/powerpoint/2010/main" val="334683038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3" y="312668"/>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60DDA43-5EB8-39BA-3003-85A8EC847BB6}"/>
              </a:ext>
            </a:extLst>
          </p:cNvPr>
          <p:cNvSpPr txBox="1"/>
          <p:nvPr/>
        </p:nvSpPr>
        <p:spPr>
          <a:xfrm>
            <a:off x="9220200" y="3190241"/>
            <a:ext cx="2615725" cy="1077026"/>
          </a:xfrm>
          <a:prstGeom prst="rect">
            <a:avLst/>
          </a:prstGeom>
          <a:noFill/>
        </p:spPr>
        <p:txBody>
          <a:bodyPr wrap="square" rtlCol="0">
            <a:spAutoFit/>
          </a:bodyPr>
          <a:lstStyle/>
          <a:p>
            <a:pPr algn="ctr"/>
            <a:r>
              <a:rPr lang="en-US" sz="2133" b="1" dirty="0">
                <a:solidFill>
                  <a:schemeClr val="bg1">
                    <a:lumMod val="95000"/>
                  </a:schemeClr>
                </a:solidFill>
                <a:latin typeface="Arial Nova" panose="020B0504020202020204" pitchFamily="34" charset="0"/>
              </a:rPr>
              <a:t>Gartner’s MQ for Managed Network Services</a:t>
            </a:r>
            <a:endParaRPr lang="en-IN" sz="2133" b="1" dirty="0">
              <a:solidFill>
                <a:schemeClr val="bg1">
                  <a:lumMod val="95000"/>
                </a:schemeClr>
              </a:solidFill>
              <a:latin typeface="Arial Nova" panose="020B0504020202020204" pitchFamily="34" charset="0"/>
            </a:endParaRPr>
          </a:p>
        </p:txBody>
      </p:sp>
      <p:sp>
        <p:nvSpPr>
          <p:cNvPr id="3" name="Title 2">
            <a:extLst>
              <a:ext uri="{FF2B5EF4-FFF2-40B4-BE49-F238E27FC236}">
                <a16:creationId xmlns:a16="http://schemas.microsoft.com/office/drawing/2014/main" id="{8CE417C4-2902-7EE5-ED1A-6573010EF88E}"/>
              </a:ext>
            </a:extLst>
          </p:cNvPr>
          <p:cNvSpPr>
            <a:spLocks noGrp="1"/>
          </p:cNvSpPr>
          <p:nvPr>
            <p:ph type="title"/>
          </p:nvPr>
        </p:nvSpPr>
        <p:spPr/>
        <p:txBody>
          <a:bodyPr vert="horz" lIns="91440" tIns="45720" rIns="91440" bIns="45720" rtlCol="0" anchor="ctr">
            <a:normAutofit/>
          </a:bodyPr>
          <a:lstStyle/>
          <a:p>
            <a:r>
              <a:rPr lang="en-IN" dirty="0"/>
              <a:t>Industry Recognition</a:t>
            </a:r>
          </a:p>
        </p:txBody>
      </p:sp>
      <p:grpSp>
        <p:nvGrpSpPr>
          <p:cNvPr id="8" name="Group 7">
            <a:extLst>
              <a:ext uri="{FF2B5EF4-FFF2-40B4-BE49-F238E27FC236}">
                <a16:creationId xmlns:a16="http://schemas.microsoft.com/office/drawing/2014/main" id="{283274AF-152A-F9D7-6304-525696D94C58}"/>
              </a:ext>
            </a:extLst>
          </p:cNvPr>
          <p:cNvGrpSpPr/>
          <p:nvPr/>
        </p:nvGrpSpPr>
        <p:grpSpPr>
          <a:xfrm>
            <a:off x="3256560" y="996623"/>
            <a:ext cx="5678880" cy="5526943"/>
            <a:chOff x="334849" y="983508"/>
            <a:chExt cx="3672000" cy="3748830"/>
          </a:xfrm>
        </p:grpSpPr>
        <p:sp>
          <p:nvSpPr>
            <p:cNvPr id="30" name="Rectangle: Top Corners Rounded 29">
              <a:extLst>
                <a:ext uri="{FF2B5EF4-FFF2-40B4-BE49-F238E27FC236}">
                  <a16:creationId xmlns:a16="http://schemas.microsoft.com/office/drawing/2014/main" id="{DB7CE6AD-9B1F-4CE5-9AA5-A816061C1999}"/>
                </a:ext>
              </a:extLst>
            </p:cNvPr>
            <p:cNvSpPr/>
            <p:nvPr/>
          </p:nvSpPr>
          <p:spPr>
            <a:xfrm>
              <a:off x="334849" y="983508"/>
              <a:ext cx="3672000" cy="3275248"/>
            </a:xfrm>
            <a:prstGeom prst="round2SameRect">
              <a:avLst>
                <a:gd name="adj1" fmla="val 4336"/>
                <a:gd name="adj2" fmla="val 0"/>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en-IN" sz="2400" dirty="0">
                <a:solidFill>
                  <a:prstClr val="white"/>
                </a:solidFill>
                <a:latin typeface="Arial Nova" panose="020B0504020202020204" pitchFamily="34" charset="0"/>
              </a:endParaRPr>
            </a:p>
          </p:txBody>
        </p:sp>
        <p:sp>
          <p:nvSpPr>
            <p:cNvPr id="32" name="Rectangle 31">
              <a:extLst>
                <a:ext uri="{FF2B5EF4-FFF2-40B4-BE49-F238E27FC236}">
                  <a16:creationId xmlns:a16="http://schemas.microsoft.com/office/drawing/2014/main" id="{3A9515FD-F3C3-44CA-834F-1DEC86DE7642}"/>
                </a:ext>
              </a:extLst>
            </p:cNvPr>
            <p:cNvSpPr/>
            <p:nvPr/>
          </p:nvSpPr>
          <p:spPr>
            <a:xfrm>
              <a:off x="334849" y="4258756"/>
              <a:ext cx="3672000" cy="4735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algn="ctr" defTabSz="914309">
                <a:defRPr/>
              </a:pPr>
              <a:r>
                <a:rPr lang="en-US" sz="1600" dirty="0">
                  <a:solidFill>
                    <a:schemeClr val="tx1"/>
                  </a:solidFill>
                  <a:latin typeface="Arial Nova" panose="020B0504020202020204" pitchFamily="34" charset="0"/>
                  <a:cs typeface="Arial" panose="020B0604020202020204" pitchFamily="34" charset="0"/>
                </a:rPr>
                <a:t>Sify has been recognized in the Gartner’s MQ for </a:t>
              </a:r>
            </a:p>
            <a:p>
              <a:pPr algn="ctr" defTabSz="914309">
                <a:defRPr/>
              </a:pPr>
              <a:r>
                <a:rPr lang="en-US" sz="1600" b="1" dirty="0">
                  <a:solidFill>
                    <a:schemeClr val="tx1"/>
                  </a:solidFill>
                  <a:latin typeface="Arial Nova" panose="020B0504020202020204" pitchFamily="34" charset="0"/>
                  <a:cs typeface="Arial" panose="020B0604020202020204" pitchFamily="34" charset="0"/>
                </a:rPr>
                <a:t>Managed Network Services Global 2023</a:t>
              </a:r>
            </a:p>
          </p:txBody>
        </p:sp>
        <p:pic>
          <p:nvPicPr>
            <p:cNvPr id="7" name="Picture 6">
              <a:extLst>
                <a:ext uri="{FF2B5EF4-FFF2-40B4-BE49-F238E27FC236}">
                  <a16:creationId xmlns:a16="http://schemas.microsoft.com/office/drawing/2014/main" id="{0EB2F151-A342-6D72-5425-56C5323ED6F8}"/>
                </a:ext>
              </a:extLst>
            </p:cNvPr>
            <p:cNvPicPr>
              <a:picLocks noChangeAspect="1"/>
            </p:cNvPicPr>
            <p:nvPr/>
          </p:nvPicPr>
          <p:blipFill>
            <a:blip r:embed="rId4"/>
            <a:stretch>
              <a:fillRect/>
            </a:stretch>
          </p:blipFill>
          <p:spPr>
            <a:xfrm>
              <a:off x="574322" y="1049494"/>
              <a:ext cx="3193054" cy="3209262"/>
            </a:xfrm>
            <a:prstGeom prst="rect">
              <a:avLst/>
            </a:prstGeom>
          </p:spPr>
        </p:pic>
      </p:grpSp>
    </p:spTree>
    <p:extLst>
      <p:ext uri="{BB962C8B-B14F-4D97-AF65-F5344CB8AC3E}">
        <p14:creationId xmlns:p14="http://schemas.microsoft.com/office/powerpoint/2010/main" val="3273041843"/>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Managed WiFi Platform capability</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73F88C7-C225-D82C-4F71-E50E8E571895}"/>
              </a:ext>
            </a:extLst>
          </p:cNvPr>
          <p:cNvPicPr>
            <a:picLocks noChangeAspect="1"/>
          </p:cNvPicPr>
          <p:nvPr/>
        </p:nvPicPr>
        <p:blipFill rotWithShape="1">
          <a:blip r:embed="rId4"/>
          <a:srcRect l="1131" t="1920" r="-1"/>
          <a:stretch/>
        </p:blipFill>
        <p:spPr>
          <a:xfrm>
            <a:off x="6915185" y="2080070"/>
            <a:ext cx="5009736" cy="2697860"/>
          </a:xfrm>
          <a:prstGeom prst="rect">
            <a:avLst/>
          </a:prstGeom>
          <a:noFill/>
          <a:ln>
            <a:noFill/>
          </a:ln>
        </p:spPr>
      </p:pic>
      <p:sp>
        <p:nvSpPr>
          <p:cNvPr id="26" name="TextBox 25">
            <a:extLst>
              <a:ext uri="{FF2B5EF4-FFF2-40B4-BE49-F238E27FC236}">
                <a16:creationId xmlns:a16="http://schemas.microsoft.com/office/drawing/2014/main" id="{F9F2A873-3066-A28A-8939-552DD600C9B4}"/>
              </a:ext>
            </a:extLst>
          </p:cNvPr>
          <p:cNvSpPr txBox="1"/>
          <p:nvPr/>
        </p:nvSpPr>
        <p:spPr>
          <a:xfrm>
            <a:off x="267079" y="994503"/>
            <a:ext cx="6353672" cy="5148525"/>
          </a:xfrm>
          <a:prstGeom prst="rect">
            <a:avLst/>
          </a:prstGeom>
          <a:noFill/>
        </p:spPr>
        <p:txBody>
          <a:bodyPr wrap="square">
            <a:spAutoFit/>
          </a:bodyPr>
          <a:lstStyle/>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Role-based network access enforcement for multi-vendor wireless, wired and VPN networks.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Posture checks for endpoint compliance. </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profiling and Device Profiling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OnGuard’s health-check capabilities ensure compliance and network safeguards before devices connect.</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multiple authentication/authorization sources (AD, LDAP, SQL dB).</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Self-service device onboarding with built-in certificate authority (CA) for BYOD.</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Supports NAC and MDM integration for mobile device assessments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Comprehensive integration with the OEM Security Exchange Program.</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End user device monitoring  through user related, with NOC services.</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User Access can be tracked for monitoring and troubleshooting..</a:t>
            </a:r>
          </a:p>
          <a:p>
            <a:pPr marL="448650" indent="-285750" defTabSz="1219018">
              <a:lnSpc>
                <a:spcPct val="110000"/>
              </a:lnSpc>
              <a:spcBef>
                <a:spcPts val="500"/>
              </a:spcBef>
              <a:spcAft>
                <a:spcPts val="500"/>
              </a:spcAft>
              <a:buClr>
                <a:schemeClr val="bg1"/>
              </a:buClr>
              <a:buSzPct val="125000"/>
              <a:buFont typeface="Wingdings" panose="05000000000000000000" pitchFamily="2" charset="2"/>
              <a:buChar char="§"/>
              <a:defRPr/>
            </a:pPr>
            <a:r>
              <a:rPr lang="en-US" sz="1400" dirty="0">
                <a:solidFill>
                  <a:schemeClr val="bg1"/>
                </a:solidFill>
                <a:latin typeface="Arial Nova" panose="020B0504020202020204" pitchFamily="34" charset="0"/>
              </a:rPr>
              <a:t>Availability of intuitive policy configuration templates and visibility troubleshooting tools.</a:t>
            </a:r>
          </a:p>
        </p:txBody>
      </p:sp>
    </p:spTree>
    <p:extLst>
      <p:ext uri="{BB962C8B-B14F-4D97-AF65-F5344CB8AC3E}">
        <p14:creationId xmlns:p14="http://schemas.microsoft.com/office/powerpoint/2010/main" val="1454237896"/>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Sify AAKAASH – CUSTOMER PORTAL</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B7CEB02A-7FA0-0400-483D-389E142B2502}"/>
              </a:ext>
            </a:extLst>
          </p:cNvPr>
          <p:cNvSpPr/>
          <p:nvPr/>
        </p:nvSpPr>
        <p:spPr>
          <a:xfrm>
            <a:off x="6718735" y="1199871"/>
            <a:ext cx="5330092" cy="5062094"/>
          </a:xfrm>
          <a:prstGeom prst="rect">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dirty="0">
              <a:solidFill>
                <a:prstClr val="white"/>
              </a:solidFill>
              <a:latin typeface="Arial Nova" panose="020B0504020202020204" pitchFamily="34" charset="0"/>
            </a:endParaRPr>
          </a:p>
        </p:txBody>
      </p:sp>
      <p:pic>
        <p:nvPicPr>
          <p:cNvPr id="25" name="Picture 24" descr="A screenshot of a social media post&#10;&#10;Description generated with very high confidence">
            <a:extLst>
              <a:ext uri="{FF2B5EF4-FFF2-40B4-BE49-F238E27FC236}">
                <a16:creationId xmlns:a16="http://schemas.microsoft.com/office/drawing/2014/main" id="{2975DD5E-6390-BBF4-868F-0C8640BE90A1}"/>
              </a:ext>
            </a:extLst>
          </p:cNvPr>
          <p:cNvPicPr/>
          <p:nvPr/>
        </p:nvPicPr>
        <p:blipFill rotWithShape="1">
          <a:blip r:embed="rId4" cstate="print">
            <a:extLst>
              <a:ext uri="{28A0092B-C50C-407E-A947-70E740481C1C}">
                <a14:useLocalDpi xmlns:a14="http://schemas.microsoft.com/office/drawing/2010/main" val="0"/>
              </a:ext>
            </a:extLst>
          </a:blip>
          <a:srcRect b="6070"/>
          <a:stretch/>
        </p:blipFill>
        <p:spPr>
          <a:xfrm>
            <a:off x="259276" y="1199869"/>
            <a:ext cx="6325643" cy="5062095"/>
          </a:xfrm>
          <a:prstGeom prst="rect">
            <a:avLst/>
          </a:prstGeom>
          <a:ln>
            <a:noFill/>
          </a:ln>
        </p:spPr>
      </p:pic>
      <p:sp>
        <p:nvSpPr>
          <p:cNvPr id="31" name="Content Placeholder 2">
            <a:extLst>
              <a:ext uri="{FF2B5EF4-FFF2-40B4-BE49-F238E27FC236}">
                <a16:creationId xmlns:a16="http://schemas.microsoft.com/office/drawing/2014/main" id="{27890A0C-6337-CFEB-03B0-D51559DE6FB0}"/>
              </a:ext>
            </a:extLst>
          </p:cNvPr>
          <p:cNvSpPr txBox="1">
            <a:spLocks/>
          </p:cNvSpPr>
          <p:nvPr/>
        </p:nvSpPr>
        <p:spPr>
          <a:xfrm>
            <a:off x="6832075" y="1731902"/>
            <a:ext cx="5021368" cy="4171851"/>
          </a:xfrm>
          <a:prstGeom prst="rect">
            <a:avLst/>
          </a:prstGeom>
          <a:ln>
            <a:noFill/>
          </a:ln>
        </p:spPr>
        <p:txBody>
          <a:bodyPr/>
          <a:lstStyle>
            <a:lvl1pPr marL="226772" indent="-226772" algn="l" defTabSz="914286" rtl="0" eaLnBrk="1" latinLnBrk="0" hangingPunct="1">
              <a:lnSpc>
                <a:spcPct val="90000"/>
              </a:lnSpc>
              <a:spcBef>
                <a:spcPts val="600"/>
              </a:spcBef>
              <a:buFont typeface="Arial" pitchFamily="34" charset="0"/>
              <a:buChar char="•"/>
              <a:defRPr sz="1600" kern="1200">
                <a:solidFill>
                  <a:srgbClr val="595959"/>
                </a:solidFill>
                <a:latin typeface="Trebuchet MS" pitchFamily="34" charset="0"/>
                <a:ea typeface="+mn-ea"/>
                <a:cs typeface="+mn-cs"/>
              </a:defRPr>
            </a:lvl1pPr>
            <a:lvl2pPr marL="568729" indent="-285714" algn="l" defTabSz="914286" rtl="0" eaLnBrk="1" latinLnBrk="0" hangingPunct="1">
              <a:lnSpc>
                <a:spcPct val="90000"/>
              </a:lnSpc>
              <a:spcBef>
                <a:spcPts val="600"/>
              </a:spcBef>
              <a:buFont typeface="Arial" pitchFamily="34" charset="0"/>
              <a:buChar char="–"/>
              <a:defRPr sz="1400" kern="1200">
                <a:solidFill>
                  <a:srgbClr val="595959"/>
                </a:solidFill>
                <a:latin typeface="Trebuchet MS" pitchFamily="34" charset="0"/>
                <a:ea typeface="+mn-ea"/>
                <a:cs typeface="+mn-cs"/>
              </a:defRPr>
            </a:lvl2pPr>
            <a:lvl3pPr marL="1142857" indent="-228571" algn="l" defTabSz="914286"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600000"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143" indent="-228571" algn="l" defTabSz="914286"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86"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9"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1" algn="l" defTabSz="914286"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defTabSz="1219018">
              <a:spcBef>
                <a:spcPts val="1000"/>
              </a:spcBef>
              <a:buNone/>
            </a:pPr>
            <a:r>
              <a:rPr lang="en-US" sz="1600" b="1" dirty="0">
                <a:solidFill>
                  <a:srgbClr val="000000"/>
                </a:solidFill>
                <a:latin typeface="Segoe UI" panose="020B0502040204020203" pitchFamily="34" charset="0"/>
                <a:cs typeface="Segoe UI" panose="020B0502040204020203" pitchFamily="34" charset="0"/>
              </a:rPr>
              <a:t>Customer Service Portal Highlights:</a:t>
            </a:r>
          </a:p>
          <a:p>
            <a:pPr marL="0" lvl="1" indent="0" algn="ctr" defTabSz="1219018">
              <a:spcBef>
                <a:spcPts val="1000"/>
              </a:spcBef>
              <a:buNone/>
            </a:pPr>
            <a:endParaRPr lang="en-US" sz="1600" b="1" dirty="0">
              <a:solidFill>
                <a:srgbClr val="000000"/>
              </a:solidFill>
              <a:latin typeface="Segoe UI" panose="020B0502040204020203" pitchFamily="34" charset="0"/>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Sify Aakaash Portal is customer facing portal that offers integrated view of the Service requests, Network performance Reports, Inventory and trouble tickets that have been registered for the issues reported and identified pro-actively.</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All the incidents and changes are recorded through the system for customer visibility as well as for analysis</a:t>
            </a:r>
          </a:p>
          <a:p>
            <a:pPr marL="228594" lvl="1" indent="-380942" algn="just" defTabSz="1219018">
              <a:spcBef>
                <a:spcPts val="800"/>
              </a:spcBef>
              <a:buFont typeface="Wingdings" panose="05000000000000000000" pitchFamily="2" charset="2"/>
              <a:buChar char="§"/>
            </a:pPr>
            <a:endParaRPr lang="en-US" sz="1467" dirty="0">
              <a:solidFill>
                <a:srgbClr val="000000"/>
              </a:solidFill>
              <a:latin typeface="Segoe UI" panose="020B0502040204020203" pitchFamily="34" charset="0"/>
              <a:ea typeface="Arial"/>
              <a:cs typeface="Segoe UI" panose="020B0502040204020203" pitchFamily="34" charset="0"/>
            </a:endParaRPr>
          </a:p>
          <a:p>
            <a:pPr marL="0" lvl="1" indent="0" algn="just" defTabSz="1219018">
              <a:spcBef>
                <a:spcPts val="800"/>
              </a:spcBef>
              <a:buNone/>
            </a:pPr>
            <a:r>
              <a:rPr lang="en-US" sz="1467" dirty="0">
                <a:solidFill>
                  <a:srgbClr val="000000"/>
                </a:solidFill>
                <a:latin typeface="Segoe UI" panose="020B0502040204020203" pitchFamily="34" charset="0"/>
                <a:ea typeface="Arial"/>
                <a:cs typeface="Segoe UI" panose="020B0502040204020203" pitchFamily="34" charset="0"/>
              </a:rPr>
              <a:t>Enhanced real-time and scheduled reporting based on defined configuration</a:t>
            </a:r>
          </a:p>
        </p:txBody>
      </p:sp>
    </p:spTree>
    <p:extLst>
      <p:ext uri="{BB962C8B-B14F-4D97-AF65-F5344CB8AC3E}">
        <p14:creationId xmlns:p14="http://schemas.microsoft.com/office/powerpoint/2010/main" val="380459087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Dashboards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0F41A9D-F407-A433-4F4D-92AF9ADEAFD4}"/>
              </a:ext>
            </a:extLst>
          </p:cNvPr>
          <p:cNvPicPr>
            <a:picLocks noChangeAspect="1"/>
          </p:cNvPicPr>
          <p:nvPr/>
        </p:nvPicPr>
        <p:blipFill>
          <a:blip r:embed="rId4"/>
          <a:stretch>
            <a:fillRect/>
          </a:stretch>
        </p:blipFill>
        <p:spPr>
          <a:xfrm>
            <a:off x="2763520" y="1491920"/>
            <a:ext cx="4459742" cy="2174124"/>
          </a:xfrm>
          <a:prstGeom prst="rect">
            <a:avLst/>
          </a:prstGeom>
          <a:noFill/>
          <a:ln>
            <a:noFill/>
          </a:ln>
        </p:spPr>
      </p:pic>
      <p:pic>
        <p:nvPicPr>
          <p:cNvPr id="5" name="Picture 4" descr="A screenshot of a computer&#10;&#10;Description automatically generated">
            <a:extLst>
              <a:ext uri="{FF2B5EF4-FFF2-40B4-BE49-F238E27FC236}">
                <a16:creationId xmlns:a16="http://schemas.microsoft.com/office/drawing/2014/main" id="{11F9A349-06F1-D2A2-D663-493B0A847E0D}"/>
              </a:ext>
            </a:extLst>
          </p:cNvPr>
          <p:cNvPicPr>
            <a:picLocks noChangeAspect="1"/>
          </p:cNvPicPr>
          <p:nvPr/>
        </p:nvPicPr>
        <p:blipFill rotWithShape="1">
          <a:blip r:embed="rId5"/>
          <a:srcRect l="3297" t="24457" r="57389" b="23601"/>
          <a:stretch/>
        </p:blipFill>
        <p:spPr>
          <a:xfrm>
            <a:off x="7386489" y="1491920"/>
            <a:ext cx="3996539" cy="2156390"/>
          </a:xfrm>
          <a:prstGeom prst="rect">
            <a:avLst/>
          </a:prstGeom>
          <a:noFill/>
          <a:ln>
            <a:noFill/>
          </a:ln>
        </p:spPr>
      </p:pic>
      <p:pic>
        <p:nvPicPr>
          <p:cNvPr id="6" name="Picture 5">
            <a:extLst>
              <a:ext uri="{FF2B5EF4-FFF2-40B4-BE49-F238E27FC236}">
                <a16:creationId xmlns:a16="http://schemas.microsoft.com/office/drawing/2014/main" id="{99EF1310-40E2-9092-3CB7-238BB7E59F01}"/>
              </a:ext>
            </a:extLst>
          </p:cNvPr>
          <p:cNvPicPr>
            <a:picLocks noChangeAspect="1"/>
          </p:cNvPicPr>
          <p:nvPr/>
        </p:nvPicPr>
        <p:blipFill rotWithShape="1">
          <a:blip r:embed="rId6"/>
          <a:srcRect l="12826" t="12349" r="14026" b="14609"/>
          <a:stretch/>
        </p:blipFill>
        <p:spPr>
          <a:xfrm>
            <a:off x="2763520" y="3823311"/>
            <a:ext cx="4459742" cy="2062224"/>
          </a:xfrm>
          <a:prstGeom prst="rect">
            <a:avLst/>
          </a:prstGeom>
          <a:ln>
            <a:noFill/>
          </a:ln>
        </p:spPr>
      </p:pic>
      <p:pic>
        <p:nvPicPr>
          <p:cNvPr id="7" name="Picture 6">
            <a:extLst>
              <a:ext uri="{FF2B5EF4-FFF2-40B4-BE49-F238E27FC236}">
                <a16:creationId xmlns:a16="http://schemas.microsoft.com/office/drawing/2014/main" id="{696092F0-6426-354F-5172-11B5A733084C}"/>
              </a:ext>
            </a:extLst>
          </p:cNvPr>
          <p:cNvPicPr>
            <a:picLocks noChangeAspect="1"/>
          </p:cNvPicPr>
          <p:nvPr/>
        </p:nvPicPr>
        <p:blipFill rotWithShape="1">
          <a:blip r:embed="rId7"/>
          <a:srcRect l="13044" t="11962" r="14026" b="14765"/>
          <a:stretch/>
        </p:blipFill>
        <p:spPr>
          <a:xfrm>
            <a:off x="7386489" y="3828285"/>
            <a:ext cx="3996539" cy="2062225"/>
          </a:xfrm>
          <a:prstGeom prst="rect">
            <a:avLst/>
          </a:prstGeom>
          <a:ln>
            <a:noFill/>
          </a:ln>
        </p:spPr>
      </p:pic>
      <p:sp>
        <p:nvSpPr>
          <p:cNvPr id="12" name="Rectangle 11">
            <a:extLst>
              <a:ext uri="{FF2B5EF4-FFF2-40B4-BE49-F238E27FC236}">
                <a16:creationId xmlns:a16="http://schemas.microsoft.com/office/drawing/2014/main" id="{A1CAA1D6-B051-0295-DDF8-CECCAA06AFB2}"/>
              </a:ext>
            </a:extLst>
          </p:cNvPr>
          <p:cNvSpPr/>
          <p:nvPr/>
        </p:nvSpPr>
        <p:spPr>
          <a:xfrm>
            <a:off x="481184" y="3885826"/>
            <a:ext cx="2119109" cy="19997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of Top applications </a:t>
            </a:r>
            <a:r>
              <a:rPr lang="en-US" sz="1800" dirty="0">
                <a:solidFill>
                  <a:schemeClr val="bg1"/>
                </a:solidFill>
                <a:latin typeface="Arial Nova" panose="020B0504020202020204" pitchFamily="34" charset="0"/>
                <a:cs typeface="Segoe UI" panose="020B0502040204020203" pitchFamily="34" charset="0"/>
              </a:rPr>
              <a:t>, </a:t>
            </a: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Application visibility by destination and Web traffic </a:t>
            </a:r>
            <a:endParaRPr lang="en-IN" dirty="0">
              <a:latin typeface="Arial Nova" panose="020B0504020202020204" pitchFamily="34" charset="0"/>
            </a:endParaRPr>
          </a:p>
        </p:txBody>
      </p:sp>
      <p:sp>
        <p:nvSpPr>
          <p:cNvPr id="14" name="Rectangle 13">
            <a:extLst>
              <a:ext uri="{FF2B5EF4-FFF2-40B4-BE49-F238E27FC236}">
                <a16:creationId xmlns:a16="http://schemas.microsoft.com/office/drawing/2014/main" id="{CC2456BB-B472-6666-4291-F302FC50F8EF}"/>
              </a:ext>
            </a:extLst>
          </p:cNvPr>
          <p:cNvSpPr/>
          <p:nvPr/>
        </p:nvSpPr>
        <p:spPr>
          <a:xfrm>
            <a:off x="481184" y="1491920"/>
            <a:ext cx="2119109" cy="212510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sz="1800" i="0" u="none" strike="noStrike" kern="1200" cap="none" spc="0" normalizeH="0" baseline="0" noProof="0" dirty="0">
                <a:ln>
                  <a:noFill/>
                </a:ln>
                <a:solidFill>
                  <a:schemeClr val="bg1"/>
                </a:solidFill>
                <a:effectLst/>
                <a:uLnTx/>
                <a:uFillTx/>
                <a:latin typeface="Arial Nova" panose="020B0504020202020204" pitchFamily="34" charset="0"/>
                <a:cs typeface="Segoe UI" panose="020B0502040204020203" pitchFamily="34" charset="0"/>
              </a:rPr>
              <a:t>Details Clients, RF Performance, Capacity and Reports </a:t>
            </a:r>
            <a:endParaRPr lang="en-IN" dirty="0">
              <a:latin typeface="Arial Nova" panose="020B0504020202020204" pitchFamily="34" charset="0"/>
            </a:endParaRPr>
          </a:p>
        </p:txBody>
      </p:sp>
    </p:spTree>
    <p:extLst>
      <p:ext uri="{BB962C8B-B14F-4D97-AF65-F5344CB8AC3E}">
        <p14:creationId xmlns:p14="http://schemas.microsoft.com/office/powerpoint/2010/main" val="1712869970"/>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A4D2029-0B19-93C4-DDCA-1BA92471F328}"/>
              </a:ext>
            </a:extLst>
          </p:cNvPr>
          <p:cNvSpPr txBox="1"/>
          <p:nvPr/>
        </p:nvSpPr>
        <p:spPr>
          <a:xfrm>
            <a:off x="311375" y="194931"/>
            <a:ext cx="7270229" cy="584775"/>
          </a:xfrm>
          <a:prstGeom prst="rect">
            <a:avLst/>
          </a:prstGeom>
        </p:spPr>
        <p:txBody>
          <a:bodyPr vert="horz" wrap="square" lIns="0" tIns="60953" rIns="121904" bIns="60953" rtlCol="0" anchor="ctr">
            <a:spAutoFit/>
          </a:bodyPr>
          <a:lstStyle>
            <a:defPPr>
              <a:defRPr lang="en-US"/>
            </a:defPPr>
            <a:lvl1pPr defTabSz="1219018">
              <a:spcBef>
                <a:spcPct val="0"/>
              </a:spcBef>
              <a:buNone/>
              <a:defRPr kumimoji="0" sz="3000" b="1" i="0" u="none" strike="noStrike" cap="all" spc="0" normalizeH="0" baseline="0">
                <a:ln>
                  <a:noFill/>
                </a:ln>
                <a:solidFill>
                  <a:schemeClr val="bg1"/>
                </a:solidFill>
                <a:effectLst/>
                <a:uLnTx/>
                <a:uFillTx/>
                <a:latin typeface="Arial Nova" panose="020B0504020202020204" pitchFamily="34" charset="0"/>
                <a:ea typeface="+mj-ea"/>
                <a:cs typeface="+mj-cs"/>
              </a:defRPr>
            </a:lvl1pPr>
          </a:lstStyle>
          <a:p>
            <a:r>
              <a:rPr lang="en-US" dirty="0"/>
              <a:t>Our Managed WiFi CLIENTS</a:t>
            </a:r>
            <a:endParaRPr lang="en-IN" dirty="0"/>
          </a:p>
        </p:txBody>
      </p:sp>
      <p:pic>
        <p:nvPicPr>
          <p:cNvPr id="6" name="Picture 5" descr="Logo, company name&#10;&#10;Description automatically generated">
            <a:extLst>
              <a:ext uri="{FF2B5EF4-FFF2-40B4-BE49-F238E27FC236}">
                <a16:creationId xmlns:a16="http://schemas.microsoft.com/office/drawing/2014/main" id="{1DC6A0F2-6CC3-C97E-C335-2DAA8E8CD887}"/>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31567" y="3005500"/>
            <a:ext cx="2045519" cy="1534140"/>
          </a:xfrm>
          <a:prstGeom prst="rect">
            <a:avLst/>
          </a:prstGeom>
        </p:spPr>
      </p:pic>
      <p:pic>
        <p:nvPicPr>
          <p:cNvPr id="13" name="Picture 12" descr="A red and white sign&#10;&#10;Description automatically generated with medium confidence">
            <a:extLst>
              <a:ext uri="{FF2B5EF4-FFF2-40B4-BE49-F238E27FC236}">
                <a16:creationId xmlns:a16="http://schemas.microsoft.com/office/drawing/2014/main" id="{17337365-3F57-4A80-CDE0-7C6B411B503E}"/>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7391874" y="4509639"/>
            <a:ext cx="2924868" cy="1063588"/>
          </a:xfrm>
          <a:prstGeom prst="rect">
            <a:avLst/>
          </a:prstGeom>
        </p:spPr>
      </p:pic>
      <p:pic>
        <p:nvPicPr>
          <p:cNvPr id="29" name="Picture 28" descr="Logo&#10;&#10;Description automatically generated">
            <a:extLst>
              <a:ext uri="{FF2B5EF4-FFF2-40B4-BE49-F238E27FC236}">
                <a16:creationId xmlns:a16="http://schemas.microsoft.com/office/drawing/2014/main" id="{76D5362C-2E14-D894-19E1-8AA62DE84173}"/>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074524" y="1284773"/>
            <a:ext cx="2324100" cy="1314450"/>
          </a:xfrm>
          <a:prstGeom prst="rect">
            <a:avLst/>
          </a:prstGeom>
        </p:spPr>
      </p:pic>
      <p:pic>
        <p:nvPicPr>
          <p:cNvPr id="32" name="Picture 31" descr="Logo, company name&#10;&#10;Description automatically generated">
            <a:extLst>
              <a:ext uri="{FF2B5EF4-FFF2-40B4-BE49-F238E27FC236}">
                <a16:creationId xmlns:a16="http://schemas.microsoft.com/office/drawing/2014/main" id="{84B758D6-7229-AC24-895D-4C773A3EF0EC}"/>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975962" y="1199373"/>
            <a:ext cx="1806127" cy="1806127"/>
          </a:xfrm>
          <a:prstGeom prst="rect">
            <a:avLst/>
          </a:prstGeom>
        </p:spPr>
      </p:pic>
      <p:pic>
        <p:nvPicPr>
          <p:cNvPr id="41" name="Picture 40" descr="Logo&#10;&#10;Description automatically generated">
            <a:extLst>
              <a:ext uri="{FF2B5EF4-FFF2-40B4-BE49-F238E27FC236}">
                <a16:creationId xmlns:a16="http://schemas.microsoft.com/office/drawing/2014/main" id="{D8092291-B066-303C-9F0A-71F14482695A}"/>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3978474" y="1752764"/>
            <a:ext cx="3556549" cy="846459"/>
          </a:xfrm>
          <a:prstGeom prst="rect">
            <a:avLst/>
          </a:prstGeom>
        </p:spPr>
      </p:pic>
      <p:pic>
        <p:nvPicPr>
          <p:cNvPr id="5" name="Picture 4" descr="Logo, company name&#10;&#10;Description automatically generated">
            <a:extLst>
              <a:ext uri="{FF2B5EF4-FFF2-40B4-BE49-F238E27FC236}">
                <a16:creationId xmlns:a16="http://schemas.microsoft.com/office/drawing/2014/main" id="{C22526F2-ADC9-11B0-F844-15CC6033B3F2}"/>
              </a:ext>
            </a:extLst>
          </p:cNvPr>
          <p:cNvPicPr>
            <a:picLocks noChangeAspect="1"/>
          </p:cNvPicPr>
          <p:nvPr/>
        </p:nvPicPr>
        <p:blipFill>
          <a:blip r:embed="rId14">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7581605" y="3013326"/>
            <a:ext cx="2241814" cy="1245452"/>
          </a:xfrm>
          <a:prstGeom prst="rect">
            <a:avLst/>
          </a:prstGeom>
        </p:spPr>
      </p:pic>
      <p:pic>
        <p:nvPicPr>
          <p:cNvPr id="9" name="Picture 8" descr="A logo of an airplane&#10;&#10;Description automatically generated">
            <a:extLst>
              <a:ext uri="{FF2B5EF4-FFF2-40B4-BE49-F238E27FC236}">
                <a16:creationId xmlns:a16="http://schemas.microsoft.com/office/drawing/2014/main" id="{4A6881DD-EA0B-1CEF-BBE3-225C203352AC}"/>
              </a:ext>
            </a:extLst>
          </p:cNvPr>
          <p:cNvPicPr>
            <a:picLocks noChangeAspect="1"/>
          </p:cNvPicPr>
          <p:nvPr/>
        </p:nvPicPr>
        <p:blipFill>
          <a:blip r:embed="rId16">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2863354" y="3292622"/>
            <a:ext cx="2045519" cy="2045519"/>
          </a:xfrm>
          <a:prstGeom prst="rect">
            <a:avLst/>
          </a:prstGeom>
        </p:spPr>
      </p:pic>
    </p:spTree>
    <p:extLst>
      <p:ext uri="{BB962C8B-B14F-4D97-AF65-F5344CB8AC3E}">
        <p14:creationId xmlns:p14="http://schemas.microsoft.com/office/powerpoint/2010/main" val="839506440"/>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B5A95BE-D121-4F1A-83F2-4A1CB6EAE834}"/>
              </a:ext>
            </a:extLst>
          </p:cNvPr>
          <p:cNvSpPr>
            <a:spLocks noGrp="1"/>
          </p:cNvSpPr>
          <p:nvPr>
            <p:ph type="body" sz="quarter" idx="13"/>
          </p:nvPr>
        </p:nvSpPr>
        <p:spPr>
          <a:xfrm>
            <a:off x="400495" y="4562996"/>
            <a:ext cx="5408709" cy="1938988"/>
          </a:xfrm>
        </p:spPr>
        <p:txBody>
          <a:bodyPr anchor="ctr">
            <a:normAutofit/>
          </a:bodyPr>
          <a:lstStyle/>
          <a:p>
            <a:pPr algn="ctr"/>
            <a:r>
              <a:rPr lang="en-IN" sz="6600" dirty="0"/>
              <a:t>Thank you</a:t>
            </a:r>
          </a:p>
        </p:txBody>
      </p:sp>
    </p:spTree>
    <p:extLst>
      <p:ext uri="{BB962C8B-B14F-4D97-AF65-F5344CB8AC3E}">
        <p14:creationId xmlns:p14="http://schemas.microsoft.com/office/powerpoint/2010/main" val="15145090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IN" dirty="0"/>
              <a:t>Our Observation of Wi-Fi TRENDS</a:t>
            </a:r>
          </a:p>
        </p:txBody>
      </p:sp>
      <p:graphicFrame>
        <p:nvGraphicFramePr>
          <p:cNvPr id="10" name="Diagram 9">
            <a:extLst>
              <a:ext uri="{FF2B5EF4-FFF2-40B4-BE49-F238E27FC236}">
                <a16:creationId xmlns:a16="http://schemas.microsoft.com/office/drawing/2014/main" id="{1025B3EA-2F68-E9B7-3EF9-1FF0231C26C3}"/>
              </a:ext>
            </a:extLst>
          </p:cNvPr>
          <p:cNvGraphicFramePr/>
          <p:nvPr>
            <p:extLst>
              <p:ext uri="{D42A27DB-BD31-4B8C-83A1-F6EECF244321}">
                <p14:modId xmlns:p14="http://schemas.microsoft.com/office/powerpoint/2010/main" val="2711863589"/>
              </p:ext>
            </p:extLst>
          </p:nvPr>
        </p:nvGraphicFramePr>
        <p:xfrm>
          <a:off x="479684" y="528939"/>
          <a:ext cx="11302585" cy="6535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5" name="Picture 14" descr="Image result for sify logo">
            <a:extLst>
              <a:ext uri="{FF2B5EF4-FFF2-40B4-BE49-F238E27FC236}">
                <a16:creationId xmlns:a16="http://schemas.microsoft.com/office/drawing/2014/main" id="{5F66EF9F-87D6-62B5-FE18-8A432F905758}"/>
              </a:ext>
            </a:extLst>
          </p:cNvPr>
          <p:cNvPicPr>
            <a:picLocks noChangeAspect="1" noChangeArrowheads="1"/>
          </p:cNvPicPr>
          <p:nvPr/>
        </p:nvPicPr>
        <p:blipFill rotWithShape="1">
          <a:blip r:embed="rId7" cstate="print">
            <a:duotone>
              <a:schemeClr val="bg2">
                <a:shade val="45000"/>
                <a:satMod val="135000"/>
              </a:schemeClr>
              <a:prstClr val="white"/>
            </a:duotone>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3010" y="281724"/>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529632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6D546C-53CA-B244-0085-25D3DF42B450}"/>
              </a:ext>
            </a:extLst>
          </p:cNvPr>
          <p:cNvSpPr>
            <a:spLocks noGrp="1"/>
          </p:cNvSpPr>
          <p:nvPr>
            <p:ph type="body" sz="quarter" idx="11"/>
          </p:nvPr>
        </p:nvSpPr>
        <p:spPr/>
        <p:txBody>
          <a:bodyPr/>
          <a:lstStyle/>
          <a:p>
            <a:r>
              <a:rPr lang="en-IN" dirty="0"/>
              <a:t>Sify’s Managed Wi-Fi Services</a:t>
            </a:r>
          </a:p>
        </p:txBody>
      </p:sp>
    </p:spTree>
    <p:extLst>
      <p:ext uri="{BB962C8B-B14F-4D97-AF65-F5344CB8AC3E}">
        <p14:creationId xmlns:p14="http://schemas.microsoft.com/office/powerpoint/2010/main" val="324207634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26753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Managed WiFi is Better?</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46" name="Group 45">
            <a:extLst>
              <a:ext uri="{FF2B5EF4-FFF2-40B4-BE49-F238E27FC236}">
                <a16:creationId xmlns:a16="http://schemas.microsoft.com/office/drawing/2014/main" id="{A9B40BBD-7A72-11E9-7D85-4ECA03D797C0}"/>
              </a:ext>
            </a:extLst>
          </p:cNvPr>
          <p:cNvGrpSpPr/>
          <p:nvPr/>
        </p:nvGrpSpPr>
        <p:grpSpPr>
          <a:xfrm>
            <a:off x="839448" y="1478025"/>
            <a:ext cx="10513104" cy="4687190"/>
            <a:chOff x="809468" y="1298143"/>
            <a:chExt cx="10513104" cy="4687190"/>
          </a:xfrm>
        </p:grpSpPr>
        <p:sp>
          <p:nvSpPr>
            <p:cNvPr id="5" name="Rectangle: Rounded Corners 4">
              <a:extLst>
                <a:ext uri="{FF2B5EF4-FFF2-40B4-BE49-F238E27FC236}">
                  <a16:creationId xmlns:a16="http://schemas.microsoft.com/office/drawing/2014/main" id="{13594427-B65A-0956-DF29-D1D5D4BAB0A8}"/>
                </a:ext>
              </a:extLst>
            </p:cNvPr>
            <p:cNvSpPr/>
            <p:nvPr/>
          </p:nvSpPr>
          <p:spPr>
            <a:xfrm>
              <a:off x="809469" y="1420495"/>
              <a:ext cx="5041783"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6" name="Group 5">
              <a:extLst>
                <a:ext uri="{FF2B5EF4-FFF2-40B4-BE49-F238E27FC236}">
                  <a16:creationId xmlns:a16="http://schemas.microsoft.com/office/drawing/2014/main" id="{83479E20-A000-653C-D31C-177D841057AE}"/>
                </a:ext>
              </a:extLst>
            </p:cNvPr>
            <p:cNvGrpSpPr/>
            <p:nvPr/>
          </p:nvGrpSpPr>
          <p:grpSpPr>
            <a:xfrm>
              <a:off x="809468" y="2130691"/>
              <a:ext cx="5040000" cy="720000"/>
              <a:chOff x="2388734" y="1038390"/>
              <a:chExt cx="3068104" cy="767026"/>
            </a:xfrm>
            <a:solidFill>
              <a:schemeClr val="tx2">
                <a:lumMod val="20000"/>
                <a:lumOff val="80000"/>
              </a:schemeClr>
            </a:solidFill>
          </p:grpSpPr>
          <p:sp>
            <p:nvSpPr>
              <p:cNvPr id="43" name="Rectangle: Rounded Corners 42">
                <a:extLst>
                  <a:ext uri="{FF2B5EF4-FFF2-40B4-BE49-F238E27FC236}">
                    <a16:creationId xmlns:a16="http://schemas.microsoft.com/office/drawing/2014/main" id="{89ADBD05-B432-AC5F-FE1E-B1645B93DCCC}"/>
                  </a:ext>
                </a:extLst>
              </p:cNvPr>
              <p:cNvSpPr/>
              <p:nvPr/>
            </p:nvSpPr>
            <p:spPr>
              <a:xfrm>
                <a:off x="2388734"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4" name="Rectangle: Rounded Corners 6">
                <a:extLst>
                  <a:ext uri="{FF2B5EF4-FFF2-40B4-BE49-F238E27FC236}">
                    <a16:creationId xmlns:a16="http://schemas.microsoft.com/office/drawing/2014/main" id="{948ADD44-5E9F-4851-BCA3-81D2BDF3E493}"/>
                  </a:ext>
                </a:extLst>
              </p:cNvPr>
              <p:cNvSpPr txBox="1"/>
              <p:nvPr/>
            </p:nvSpPr>
            <p:spPr>
              <a:xfrm>
                <a:off x="2411199"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Enterprise must decide the platform, model numbers, capacity, features etc from a wide market</a:t>
                </a:r>
              </a:p>
            </p:txBody>
          </p:sp>
        </p:grpSp>
        <p:grpSp>
          <p:nvGrpSpPr>
            <p:cNvPr id="7" name="Group 6">
              <a:extLst>
                <a:ext uri="{FF2B5EF4-FFF2-40B4-BE49-F238E27FC236}">
                  <a16:creationId xmlns:a16="http://schemas.microsoft.com/office/drawing/2014/main" id="{C71B0E18-87A2-ECAE-B0A3-6324F37600DC}"/>
                </a:ext>
              </a:extLst>
            </p:cNvPr>
            <p:cNvGrpSpPr/>
            <p:nvPr/>
          </p:nvGrpSpPr>
          <p:grpSpPr>
            <a:xfrm>
              <a:off x="809468" y="2907707"/>
              <a:ext cx="5040000" cy="720000"/>
              <a:chOff x="2388734" y="2073876"/>
              <a:chExt cx="3068104" cy="767026"/>
            </a:xfrm>
            <a:solidFill>
              <a:schemeClr val="tx2">
                <a:lumMod val="20000"/>
                <a:lumOff val="80000"/>
              </a:schemeClr>
            </a:solidFill>
          </p:grpSpPr>
          <p:sp>
            <p:nvSpPr>
              <p:cNvPr id="41" name="Rectangle: Rounded Corners 40">
                <a:extLst>
                  <a:ext uri="{FF2B5EF4-FFF2-40B4-BE49-F238E27FC236}">
                    <a16:creationId xmlns:a16="http://schemas.microsoft.com/office/drawing/2014/main" id="{095CAC71-E2E3-8C81-1A9B-9E8D1D4B6F55}"/>
                  </a:ext>
                </a:extLst>
              </p:cNvPr>
              <p:cNvSpPr/>
              <p:nvPr/>
            </p:nvSpPr>
            <p:spPr>
              <a:xfrm>
                <a:off x="2388734"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2" name="Rectangle: Rounded Corners 8">
                <a:extLst>
                  <a:ext uri="{FF2B5EF4-FFF2-40B4-BE49-F238E27FC236}">
                    <a16:creationId xmlns:a16="http://schemas.microsoft.com/office/drawing/2014/main" id="{40D9F151-19A5-3818-FF65-4EC5DD5BD121}"/>
                  </a:ext>
                </a:extLst>
              </p:cNvPr>
              <p:cNvSpPr txBox="1"/>
              <p:nvPr/>
            </p:nvSpPr>
            <p:spPr>
              <a:xfrm>
                <a:off x="2411199"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Platform/models will come to EOL/EOS, forcing the Enterprise to a technology refresh</a:t>
                </a:r>
              </a:p>
            </p:txBody>
          </p:sp>
        </p:grpSp>
        <p:grpSp>
          <p:nvGrpSpPr>
            <p:cNvPr id="8" name="Group 7">
              <a:extLst>
                <a:ext uri="{FF2B5EF4-FFF2-40B4-BE49-F238E27FC236}">
                  <a16:creationId xmlns:a16="http://schemas.microsoft.com/office/drawing/2014/main" id="{0080C222-0B53-F82E-541C-ADBADEAD1A27}"/>
                </a:ext>
              </a:extLst>
            </p:cNvPr>
            <p:cNvGrpSpPr/>
            <p:nvPr/>
          </p:nvGrpSpPr>
          <p:grpSpPr>
            <a:xfrm>
              <a:off x="809468" y="3683587"/>
              <a:ext cx="5040000" cy="720000"/>
              <a:chOff x="2388734" y="3109361"/>
              <a:chExt cx="3068104" cy="767026"/>
            </a:xfrm>
            <a:solidFill>
              <a:schemeClr val="tx2">
                <a:lumMod val="20000"/>
                <a:lumOff val="80000"/>
              </a:schemeClr>
            </a:solidFill>
          </p:grpSpPr>
          <p:sp>
            <p:nvSpPr>
              <p:cNvPr id="39" name="Rectangle: Rounded Corners 38">
                <a:extLst>
                  <a:ext uri="{FF2B5EF4-FFF2-40B4-BE49-F238E27FC236}">
                    <a16:creationId xmlns:a16="http://schemas.microsoft.com/office/drawing/2014/main" id="{DFF7E228-ADEB-087B-9B00-2696046051E8}"/>
                  </a:ext>
                </a:extLst>
              </p:cNvPr>
              <p:cNvSpPr/>
              <p:nvPr/>
            </p:nvSpPr>
            <p:spPr>
              <a:xfrm>
                <a:off x="2388734"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40" name="Rectangle: Rounded Corners 10">
                <a:extLst>
                  <a:ext uri="{FF2B5EF4-FFF2-40B4-BE49-F238E27FC236}">
                    <a16:creationId xmlns:a16="http://schemas.microsoft.com/office/drawing/2014/main" id="{7F678328-201A-EF7E-E88B-A55DE5F80F9F}"/>
                  </a:ext>
                </a:extLst>
              </p:cNvPr>
              <p:cNvSpPr txBox="1"/>
              <p:nvPr/>
            </p:nvSpPr>
            <p:spPr>
              <a:xfrm>
                <a:off x="2411199"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Optimum utilisation of feature set depends on internal skillsets available</a:t>
                </a:r>
              </a:p>
            </p:txBody>
          </p:sp>
        </p:grpSp>
        <p:grpSp>
          <p:nvGrpSpPr>
            <p:cNvPr id="9" name="Group 8">
              <a:extLst>
                <a:ext uri="{FF2B5EF4-FFF2-40B4-BE49-F238E27FC236}">
                  <a16:creationId xmlns:a16="http://schemas.microsoft.com/office/drawing/2014/main" id="{39ECC10F-A62D-ED30-D603-4159878A0728}"/>
                </a:ext>
              </a:extLst>
            </p:cNvPr>
            <p:cNvGrpSpPr/>
            <p:nvPr/>
          </p:nvGrpSpPr>
          <p:grpSpPr>
            <a:xfrm>
              <a:off x="809468" y="4474457"/>
              <a:ext cx="5040000" cy="720000"/>
              <a:chOff x="2388734" y="4144846"/>
              <a:chExt cx="3068104" cy="767026"/>
            </a:xfrm>
            <a:solidFill>
              <a:schemeClr val="tx2">
                <a:lumMod val="20000"/>
                <a:lumOff val="80000"/>
              </a:schemeClr>
            </a:solidFill>
          </p:grpSpPr>
          <p:sp>
            <p:nvSpPr>
              <p:cNvPr id="37" name="Rectangle: Rounded Corners 36">
                <a:extLst>
                  <a:ext uri="{FF2B5EF4-FFF2-40B4-BE49-F238E27FC236}">
                    <a16:creationId xmlns:a16="http://schemas.microsoft.com/office/drawing/2014/main" id="{5459C55A-8840-4EA3-81B6-7E3A4F45D6C9}"/>
                  </a:ext>
                </a:extLst>
              </p:cNvPr>
              <p:cNvSpPr/>
              <p:nvPr/>
            </p:nvSpPr>
            <p:spPr>
              <a:xfrm>
                <a:off x="2388734"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8" name="Rectangle: Rounded Corners 12">
                <a:extLst>
                  <a:ext uri="{FF2B5EF4-FFF2-40B4-BE49-F238E27FC236}">
                    <a16:creationId xmlns:a16="http://schemas.microsoft.com/office/drawing/2014/main" id="{1C82BDDD-E924-B685-C341-44AF0879BA97}"/>
                  </a:ext>
                </a:extLst>
              </p:cNvPr>
              <p:cNvSpPr txBox="1"/>
              <p:nvPr/>
            </p:nvSpPr>
            <p:spPr>
              <a:xfrm>
                <a:off x="2411199"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requires to be hosted locally, redundancy to be planned, high availability to be ensured</a:t>
                </a:r>
              </a:p>
            </p:txBody>
          </p:sp>
        </p:grpSp>
        <p:grpSp>
          <p:nvGrpSpPr>
            <p:cNvPr id="10" name="Group 9">
              <a:extLst>
                <a:ext uri="{FF2B5EF4-FFF2-40B4-BE49-F238E27FC236}">
                  <a16:creationId xmlns:a16="http://schemas.microsoft.com/office/drawing/2014/main" id="{531EAFAC-0148-3F17-06D1-63B66CC5B4A3}"/>
                </a:ext>
              </a:extLst>
            </p:cNvPr>
            <p:cNvGrpSpPr/>
            <p:nvPr/>
          </p:nvGrpSpPr>
          <p:grpSpPr>
            <a:xfrm>
              <a:off x="809468" y="5265333"/>
              <a:ext cx="5040000" cy="720000"/>
              <a:chOff x="2388734" y="5180332"/>
              <a:chExt cx="3068104" cy="767026"/>
            </a:xfrm>
            <a:solidFill>
              <a:schemeClr val="tx2">
                <a:lumMod val="20000"/>
                <a:lumOff val="80000"/>
              </a:schemeClr>
            </a:solidFill>
          </p:grpSpPr>
          <p:sp>
            <p:nvSpPr>
              <p:cNvPr id="35" name="Rectangle: Rounded Corners 34">
                <a:extLst>
                  <a:ext uri="{FF2B5EF4-FFF2-40B4-BE49-F238E27FC236}">
                    <a16:creationId xmlns:a16="http://schemas.microsoft.com/office/drawing/2014/main" id="{3394CFED-AD99-F83D-1E4F-D98046C8B72A}"/>
                  </a:ext>
                </a:extLst>
              </p:cNvPr>
              <p:cNvSpPr/>
              <p:nvPr/>
            </p:nvSpPr>
            <p:spPr>
              <a:xfrm>
                <a:off x="2388734"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6" name="Rectangle: Rounded Corners 14">
                <a:extLst>
                  <a:ext uri="{FF2B5EF4-FFF2-40B4-BE49-F238E27FC236}">
                    <a16:creationId xmlns:a16="http://schemas.microsoft.com/office/drawing/2014/main" id="{1E205CF5-5D6A-CA8F-C781-44338771ABCB}"/>
                  </a:ext>
                </a:extLst>
              </p:cNvPr>
              <p:cNvSpPr txBox="1"/>
              <p:nvPr/>
            </p:nvSpPr>
            <p:spPr>
              <a:xfrm>
                <a:off x="2411199"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RMA and spares planning is tedious. Involves additional cost.</a:t>
                </a:r>
              </a:p>
            </p:txBody>
          </p:sp>
        </p:grpSp>
        <p:sp>
          <p:nvSpPr>
            <p:cNvPr id="12" name="Rectangle: Rounded Corners 11">
              <a:extLst>
                <a:ext uri="{FF2B5EF4-FFF2-40B4-BE49-F238E27FC236}">
                  <a16:creationId xmlns:a16="http://schemas.microsoft.com/office/drawing/2014/main" id="{408430F1-7BFE-B621-982F-D87505D7C0FE}"/>
                </a:ext>
              </a:extLst>
            </p:cNvPr>
            <p:cNvSpPr/>
            <p:nvPr/>
          </p:nvSpPr>
          <p:spPr>
            <a:xfrm>
              <a:off x="6280786" y="1420495"/>
              <a:ext cx="5041786" cy="491478"/>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a:t>
              </a:r>
              <a:endParaRPr lang="en-IN" sz="2000" b="1" dirty="0">
                <a:solidFill>
                  <a:srgbClr val="10253F"/>
                </a:solidFill>
                <a:latin typeface="Arial Nova" panose="020B0504020202020204" pitchFamily="34" charset="0"/>
                <a:cs typeface="Segoe UI" panose="020B0502040204020203" pitchFamily="34" charset="0"/>
              </a:endParaRPr>
            </a:p>
          </p:txBody>
        </p:sp>
        <p:grpSp>
          <p:nvGrpSpPr>
            <p:cNvPr id="14" name="Group 13">
              <a:extLst>
                <a:ext uri="{FF2B5EF4-FFF2-40B4-BE49-F238E27FC236}">
                  <a16:creationId xmlns:a16="http://schemas.microsoft.com/office/drawing/2014/main" id="{3DB0F1A5-8D52-0878-0A21-C8F973032243}"/>
                </a:ext>
              </a:extLst>
            </p:cNvPr>
            <p:cNvGrpSpPr/>
            <p:nvPr/>
          </p:nvGrpSpPr>
          <p:grpSpPr>
            <a:xfrm>
              <a:off x="6280785" y="2130691"/>
              <a:ext cx="5040000" cy="720000"/>
              <a:chOff x="5886373" y="1038390"/>
              <a:chExt cx="3068104" cy="767026"/>
            </a:xfrm>
            <a:solidFill>
              <a:schemeClr val="tx2">
                <a:lumMod val="20000"/>
                <a:lumOff val="80000"/>
              </a:schemeClr>
            </a:solidFill>
          </p:grpSpPr>
          <p:sp>
            <p:nvSpPr>
              <p:cNvPr id="33" name="Rectangle: Rounded Corners 32">
                <a:extLst>
                  <a:ext uri="{FF2B5EF4-FFF2-40B4-BE49-F238E27FC236}">
                    <a16:creationId xmlns:a16="http://schemas.microsoft.com/office/drawing/2014/main" id="{77018A48-EA44-5491-8B3B-82DA5C9E634A}"/>
                  </a:ext>
                </a:extLst>
              </p:cNvPr>
              <p:cNvSpPr/>
              <p:nvPr/>
            </p:nvSpPr>
            <p:spPr>
              <a:xfrm>
                <a:off x="5886373" y="1038390"/>
                <a:ext cx="3068104" cy="767026"/>
              </a:xfrm>
              <a:prstGeom prst="roundRect">
                <a:avLst>
                  <a:gd name="adj" fmla="val 10000"/>
                </a:avLst>
              </a:prstGeom>
              <a:grpFill/>
              <a:ln w="28575">
                <a:noFill/>
              </a:ln>
            </p:spPr>
            <p:style>
              <a:lnRef idx="1">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2">
                <a:schemeClr val="accent2">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4" name="Rectangle: Rounded Corners 18">
                <a:extLst>
                  <a:ext uri="{FF2B5EF4-FFF2-40B4-BE49-F238E27FC236}">
                    <a16:creationId xmlns:a16="http://schemas.microsoft.com/office/drawing/2014/main" id="{85B585E7-86B5-B4ED-3EA5-F0496AC48B7E}"/>
                  </a:ext>
                </a:extLst>
              </p:cNvPr>
              <p:cNvSpPr txBox="1"/>
              <p:nvPr/>
            </p:nvSpPr>
            <p:spPr>
              <a:xfrm>
                <a:off x="5908838" y="1060855"/>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designs the best-fit solution based on the Enterprise’s current architecture and future needs</a:t>
                </a:r>
              </a:p>
            </p:txBody>
          </p:sp>
        </p:grpSp>
        <p:grpSp>
          <p:nvGrpSpPr>
            <p:cNvPr id="16" name="Group 15">
              <a:extLst>
                <a:ext uri="{FF2B5EF4-FFF2-40B4-BE49-F238E27FC236}">
                  <a16:creationId xmlns:a16="http://schemas.microsoft.com/office/drawing/2014/main" id="{69CD9904-BE28-917C-AA32-EB51497A05F3}"/>
                </a:ext>
              </a:extLst>
            </p:cNvPr>
            <p:cNvGrpSpPr/>
            <p:nvPr/>
          </p:nvGrpSpPr>
          <p:grpSpPr>
            <a:xfrm>
              <a:off x="6280786" y="2907707"/>
              <a:ext cx="5040000" cy="720000"/>
              <a:chOff x="5886373" y="2073876"/>
              <a:chExt cx="3068104" cy="767026"/>
            </a:xfrm>
            <a:solidFill>
              <a:schemeClr val="tx2">
                <a:lumMod val="20000"/>
                <a:lumOff val="80000"/>
              </a:schemeClr>
            </a:solidFill>
          </p:grpSpPr>
          <p:sp>
            <p:nvSpPr>
              <p:cNvPr id="31" name="Rectangle: Rounded Corners 30">
                <a:extLst>
                  <a:ext uri="{FF2B5EF4-FFF2-40B4-BE49-F238E27FC236}">
                    <a16:creationId xmlns:a16="http://schemas.microsoft.com/office/drawing/2014/main" id="{6891EF89-32C1-8BB1-D151-C888231D5920}"/>
                  </a:ext>
                </a:extLst>
              </p:cNvPr>
              <p:cNvSpPr/>
              <p:nvPr/>
            </p:nvSpPr>
            <p:spPr>
              <a:xfrm>
                <a:off x="5886373" y="2073876"/>
                <a:ext cx="3068104" cy="767026"/>
              </a:xfrm>
              <a:prstGeom prst="roundRect">
                <a:avLst>
                  <a:gd name="adj" fmla="val 10000"/>
                </a:avLst>
              </a:prstGeom>
              <a:grpFill/>
              <a:ln w="28575">
                <a:noFill/>
              </a:ln>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2">
                <a:schemeClr val="accent3">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2" name="Rectangle: Rounded Corners 20">
                <a:extLst>
                  <a:ext uri="{FF2B5EF4-FFF2-40B4-BE49-F238E27FC236}">
                    <a16:creationId xmlns:a16="http://schemas.microsoft.com/office/drawing/2014/main" id="{217B981F-0D38-7E87-4655-4392647BDC91}"/>
                  </a:ext>
                </a:extLst>
              </p:cNvPr>
              <p:cNvSpPr txBox="1"/>
              <p:nvPr/>
            </p:nvSpPr>
            <p:spPr>
              <a:xfrm>
                <a:off x="5908838" y="209634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Technology refresh is Sify’s responsibility</a:t>
                </a:r>
              </a:p>
            </p:txBody>
          </p:sp>
        </p:grpSp>
        <p:grpSp>
          <p:nvGrpSpPr>
            <p:cNvPr id="21" name="Group 20">
              <a:extLst>
                <a:ext uri="{FF2B5EF4-FFF2-40B4-BE49-F238E27FC236}">
                  <a16:creationId xmlns:a16="http://schemas.microsoft.com/office/drawing/2014/main" id="{5D3C2C25-8050-B25F-710C-1631E6289E8F}"/>
                </a:ext>
              </a:extLst>
            </p:cNvPr>
            <p:cNvGrpSpPr/>
            <p:nvPr/>
          </p:nvGrpSpPr>
          <p:grpSpPr>
            <a:xfrm>
              <a:off x="6280785" y="3683587"/>
              <a:ext cx="5040000" cy="720000"/>
              <a:chOff x="5886373" y="3109361"/>
              <a:chExt cx="3068104" cy="767026"/>
            </a:xfrm>
            <a:solidFill>
              <a:schemeClr val="tx2">
                <a:lumMod val="20000"/>
                <a:lumOff val="80000"/>
              </a:schemeClr>
            </a:solidFill>
          </p:grpSpPr>
          <p:sp>
            <p:nvSpPr>
              <p:cNvPr id="29" name="Rectangle: Rounded Corners 28">
                <a:extLst>
                  <a:ext uri="{FF2B5EF4-FFF2-40B4-BE49-F238E27FC236}">
                    <a16:creationId xmlns:a16="http://schemas.microsoft.com/office/drawing/2014/main" id="{D94A7AE8-6BCD-112A-70FF-AB8032E003B8}"/>
                  </a:ext>
                </a:extLst>
              </p:cNvPr>
              <p:cNvSpPr/>
              <p:nvPr/>
            </p:nvSpPr>
            <p:spPr>
              <a:xfrm>
                <a:off x="5886373" y="3109361"/>
                <a:ext cx="3068104" cy="767026"/>
              </a:xfrm>
              <a:prstGeom prst="roundRect">
                <a:avLst>
                  <a:gd name="adj" fmla="val 10000"/>
                </a:avLst>
              </a:prstGeom>
              <a:grpFill/>
              <a:ln w="28575">
                <a:noFill/>
              </a:ln>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30" name="Rectangle: Rounded Corners 22">
                <a:extLst>
                  <a:ext uri="{FF2B5EF4-FFF2-40B4-BE49-F238E27FC236}">
                    <a16:creationId xmlns:a16="http://schemas.microsoft.com/office/drawing/2014/main" id="{2B64DBF8-9D69-C7D0-A202-BE9AFCD8A9A5}"/>
                  </a:ext>
                </a:extLst>
              </p:cNvPr>
              <p:cNvSpPr txBox="1"/>
              <p:nvPr/>
            </p:nvSpPr>
            <p:spPr>
              <a:xfrm>
                <a:off x="5908838" y="3131826"/>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Sify teams are well-trained and up to date with the technology</a:t>
                </a:r>
              </a:p>
            </p:txBody>
          </p:sp>
        </p:grpSp>
        <p:grpSp>
          <p:nvGrpSpPr>
            <p:cNvPr id="23" name="Group 22">
              <a:extLst>
                <a:ext uri="{FF2B5EF4-FFF2-40B4-BE49-F238E27FC236}">
                  <a16:creationId xmlns:a16="http://schemas.microsoft.com/office/drawing/2014/main" id="{B9EF4DDA-BCAF-520F-1805-34AE9ABFC677}"/>
                </a:ext>
              </a:extLst>
            </p:cNvPr>
            <p:cNvGrpSpPr/>
            <p:nvPr/>
          </p:nvGrpSpPr>
          <p:grpSpPr>
            <a:xfrm>
              <a:off x="6280785" y="4474457"/>
              <a:ext cx="5040000" cy="720000"/>
              <a:chOff x="5886373" y="4144846"/>
              <a:chExt cx="3068104" cy="767026"/>
            </a:xfrm>
            <a:solidFill>
              <a:schemeClr val="tx2">
                <a:lumMod val="20000"/>
                <a:lumOff val="80000"/>
              </a:schemeClr>
            </a:solidFill>
          </p:grpSpPr>
          <p:sp>
            <p:nvSpPr>
              <p:cNvPr id="27" name="Rectangle: Rounded Corners 26">
                <a:extLst>
                  <a:ext uri="{FF2B5EF4-FFF2-40B4-BE49-F238E27FC236}">
                    <a16:creationId xmlns:a16="http://schemas.microsoft.com/office/drawing/2014/main" id="{62428993-31A0-5138-8EE4-22C7629C361E}"/>
                  </a:ext>
                </a:extLst>
              </p:cNvPr>
              <p:cNvSpPr/>
              <p:nvPr/>
            </p:nvSpPr>
            <p:spPr>
              <a:xfrm>
                <a:off x="5886373" y="4144846"/>
                <a:ext cx="3068104" cy="767026"/>
              </a:xfrm>
              <a:prstGeom prst="roundRect">
                <a:avLst>
                  <a:gd name="adj" fmla="val 10000"/>
                </a:avLst>
              </a:prstGeom>
              <a:grpFill/>
              <a:ln w="28575">
                <a:noFill/>
              </a:ln>
            </p:spPr>
            <p:style>
              <a:lnRef idx="1">
                <a:schemeClr val="accent5">
                  <a:tint val="40000"/>
                  <a:alpha val="90000"/>
                  <a:hueOff val="0"/>
                  <a:satOff val="0"/>
                  <a:lumOff val="0"/>
                  <a:alphaOff val="0"/>
                </a:schemeClr>
              </a:lnRef>
              <a:fillRef idx="1">
                <a:schemeClr val="accent5">
                  <a:tint val="40000"/>
                  <a:alpha val="90000"/>
                  <a:hueOff val="0"/>
                  <a:satOff val="0"/>
                  <a:lumOff val="0"/>
                  <a:alphaOff val="0"/>
                </a:schemeClr>
              </a:fillRef>
              <a:effectRef idx="2">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8" name="Rectangle: Rounded Corners 24">
                <a:extLst>
                  <a:ext uri="{FF2B5EF4-FFF2-40B4-BE49-F238E27FC236}">
                    <a16:creationId xmlns:a16="http://schemas.microsoft.com/office/drawing/2014/main" id="{684D5696-F7A6-A11D-C525-5A031A3FCA6B}"/>
                  </a:ext>
                </a:extLst>
              </p:cNvPr>
              <p:cNvSpPr txBox="1"/>
              <p:nvPr/>
            </p:nvSpPr>
            <p:spPr>
              <a:xfrm>
                <a:off x="5908838" y="4167311"/>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Platform is available in geo-redundant mode. Connectivity, power, hosting ensure ~100% availability</a:t>
                </a:r>
              </a:p>
            </p:txBody>
          </p:sp>
        </p:grpSp>
        <p:grpSp>
          <p:nvGrpSpPr>
            <p:cNvPr id="24" name="Group 23">
              <a:extLst>
                <a:ext uri="{FF2B5EF4-FFF2-40B4-BE49-F238E27FC236}">
                  <a16:creationId xmlns:a16="http://schemas.microsoft.com/office/drawing/2014/main" id="{935F6405-6533-B8B7-76EF-3A0F7C6DEDE4}"/>
                </a:ext>
              </a:extLst>
            </p:cNvPr>
            <p:cNvGrpSpPr/>
            <p:nvPr/>
          </p:nvGrpSpPr>
          <p:grpSpPr>
            <a:xfrm>
              <a:off x="6280785" y="5265333"/>
              <a:ext cx="5040000" cy="720000"/>
              <a:chOff x="5886373" y="5180332"/>
              <a:chExt cx="3068104" cy="767026"/>
            </a:xfrm>
            <a:solidFill>
              <a:schemeClr val="tx2">
                <a:lumMod val="20000"/>
                <a:lumOff val="80000"/>
              </a:schemeClr>
            </a:solidFill>
          </p:grpSpPr>
          <p:sp>
            <p:nvSpPr>
              <p:cNvPr id="25" name="Rectangle: Rounded Corners 24">
                <a:extLst>
                  <a:ext uri="{FF2B5EF4-FFF2-40B4-BE49-F238E27FC236}">
                    <a16:creationId xmlns:a16="http://schemas.microsoft.com/office/drawing/2014/main" id="{0F23341A-A958-3945-A42C-2D962E28D118}"/>
                  </a:ext>
                </a:extLst>
              </p:cNvPr>
              <p:cNvSpPr/>
              <p:nvPr/>
            </p:nvSpPr>
            <p:spPr>
              <a:xfrm>
                <a:off x="5886373" y="5180332"/>
                <a:ext cx="3068104" cy="767026"/>
              </a:xfrm>
              <a:prstGeom prst="roundRect">
                <a:avLst>
                  <a:gd name="adj" fmla="val 10000"/>
                </a:avLst>
              </a:prstGeom>
              <a:grpFill/>
              <a:ln w="28575">
                <a:noFill/>
              </a:ln>
            </p:spPr>
            <p:style>
              <a:lnRef idx="1">
                <a:schemeClr val="accent6">
                  <a:tint val="40000"/>
                  <a:alpha val="90000"/>
                  <a:hueOff val="0"/>
                  <a:satOff val="0"/>
                  <a:lumOff val="0"/>
                  <a:alphaOff val="0"/>
                </a:schemeClr>
              </a:lnRef>
              <a:fillRef idx="1">
                <a:schemeClr val="accent6">
                  <a:tint val="40000"/>
                  <a:alpha val="90000"/>
                  <a:hueOff val="0"/>
                  <a:satOff val="0"/>
                  <a:lumOff val="0"/>
                  <a:alphaOff val="0"/>
                </a:schemeClr>
              </a:fillRef>
              <a:effectRef idx="2">
                <a:schemeClr val="accent6">
                  <a:tint val="40000"/>
                  <a:alpha val="90000"/>
                  <a:hueOff val="0"/>
                  <a:satOff val="0"/>
                  <a:lumOff val="0"/>
                  <a:alphaOff val="0"/>
                </a:schemeClr>
              </a:effectRef>
              <a:fontRef idx="minor">
                <a:schemeClr val="dk1">
                  <a:hueOff val="0"/>
                  <a:satOff val="0"/>
                  <a:lumOff val="0"/>
                  <a:alphaOff val="0"/>
                </a:schemeClr>
              </a:fontRef>
            </p:style>
            <p:txBody>
              <a:bodyPr/>
              <a:lstStyle/>
              <a:p>
                <a:endParaRPr lang="en-IN"/>
              </a:p>
            </p:txBody>
          </p:sp>
          <p:sp>
            <p:nvSpPr>
              <p:cNvPr id="26" name="Rectangle: Rounded Corners 26">
                <a:extLst>
                  <a:ext uri="{FF2B5EF4-FFF2-40B4-BE49-F238E27FC236}">
                    <a16:creationId xmlns:a16="http://schemas.microsoft.com/office/drawing/2014/main" id="{6F698FF0-A254-5011-84D5-7DA7B41FB643}"/>
                  </a:ext>
                </a:extLst>
              </p:cNvPr>
              <p:cNvSpPr txBox="1"/>
              <p:nvPr/>
            </p:nvSpPr>
            <p:spPr>
              <a:xfrm>
                <a:off x="5908838" y="5202797"/>
                <a:ext cx="3023174" cy="722096"/>
              </a:xfrm>
              <a:prstGeom prst="rect">
                <a:avLst/>
              </a:prstGeom>
              <a:grpFill/>
              <a:ln w="28575">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IN" sz="1400" kern="1200" dirty="0">
                    <a:latin typeface="Arial Nova" panose="020B0504020202020204" pitchFamily="34" charset="0"/>
                    <a:cs typeface="Segoe UI" panose="020B0502040204020203" pitchFamily="34" charset="0"/>
                  </a:rPr>
                  <a:t>Spares supply and replacement is a planned activity </a:t>
                </a:r>
              </a:p>
            </p:txBody>
          </p:sp>
        </p:grpSp>
        <p:sp>
          <p:nvSpPr>
            <p:cNvPr id="20" name="Rectangle: Rounded Corners 19">
              <a:extLst>
                <a:ext uri="{FF2B5EF4-FFF2-40B4-BE49-F238E27FC236}">
                  <a16:creationId xmlns:a16="http://schemas.microsoft.com/office/drawing/2014/main" id="{B2C19C2B-E8ED-63F7-3F52-75C3DDD5D6C9}"/>
                </a:ext>
              </a:extLst>
            </p:cNvPr>
            <p:cNvSpPr/>
            <p:nvPr/>
          </p:nvSpPr>
          <p:spPr>
            <a:xfrm>
              <a:off x="809468" y="1298143"/>
              <a:ext cx="5041783"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On Premise DIY WiFi</a:t>
              </a:r>
              <a:endParaRPr lang="en-IN" sz="2000" b="1" dirty="0">
                <a:solidFill>
                  <a:srgbClr val="10253F"/>
                </a:solidFill>
                <a:latin typeface="Arial Nova" panose="020B0504020202020204" pitchFamily="34" charset="0"/>
                <a:cs typeface="Segoe UI" panose="020B0502040204020203" pitchFamily="34" charset="0"/>
              </a:endParaRPr>
            </a:p>
          </p:txBody>
        </p:sp>
        <p:sp>
          <p:nvSpPr>
            <p:cNvPr id="45" name="Rectangle: Rounded Corners 44">
              <a:extLst>
                <a:ext uri="{FF2B5EF4-FFF2-40B4-BE49-F238E27FC236}">
                  <a16:creationId xmlns:a16="http://schemas.microsoft.com/office/drawing/2014/main" id="{8145CB20-6422-EF2A-37BF-E3529E11AB40}"/>
                </a:ext>
              </a:extLst>
            </p:cNvPr>
            <p:cNvSpPr/>
            <p:nvPr/>
          </p:nvSpPr>
          <p:spPr>
            <a:xfrm>
              <a:off x="6280785" y="1298143"/>
              <a:ext cx="5041786" cy="720000"/>
            </a:xfrm>
            <a:prstGeom prst="roundRect">
              <a:avLst>
                <a:gd name="adj" fmla="val 10000"/>
              </a:avLst>
            </a:prstGeom>
            <a:ln>
              <a:noFill/>
            </a:ln>
          </p:spPr>
          <p:style>
            <a:lnRef idx="2">
              <a:schemeClr val="accent5"/>
            </a:lnRef>
            <a:fillRef idx="1">
              <a:schemeClr val="lt1"/>
            </a:fillRef>
            <a:effectRef idx="0">
              <a:schemeClr val="accent5"/>
            </a:effectRef>
            <a:fontRef idx="minor">
              <a:schemeClr val="dk1"/>
            </a:fontRef>
          </p:style>
          <p:txBody>
            <a:bodyPr anchor="ctr"/>
            <a:lstStyle/>
            <a:p>
              <a:pPr algn="ctr"/>
              <a:r>
                <a:rPr lang="en-US" sz="2000" b="1" dirty="0">
                  <a:solidFill>
                    <a:srgbClr val="10253F"/>
                  </a:solidFill>
                  <a:latin typeface="Arial Nova" panose="020B0504020202020204" pitchFamily="34" charset="0"/>
                  <a:cs typeface="Segoe UI" panose="020B0502040204020203" pitchFamily="34" charset="0"/>
                </a:rPr>
                <a:t>Sify Managed WiFi</a:t>
              </a:r>
              <a:endParaRPr lang="en-IN" sz="2000" b="1" dirty="0">
                <a:solidFill>
                  <a:srgbClr val="10253F"/>
                </a:solidFill>
                <a:latin typeface="Arial Nova" panose="020B0504020202020204" pitchFamily="34" charset="0"/>
                <a:cs typeface="Segoe UI" panose="020B0502040204020203" pitchFamily="34" charset="0"/>
              </a:endParaRPr>
            </a:p>
          </p:txBody>
        </p:sp>
      </p:grpSp>
    </p:spTree>
    <p:extLst>
      <p:ext uri="{BB962C8B-B14F-4D97-AF65-F5344CB8AC3E}">
        <p14:creationId xmlns:p14="http://schemas.microsoft.com/office/powerpoint/2010/main" val="281026561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A6210401-8012-418D-9709-D84F8AD4D865}"/>
              </a:ext>
            </a:extLst>
          </p:cNvPr>
          <p:cNvSpPr txBox="1">
            <a:spLocks/>
          </p:cNvSpPr>
          <p:nvPr/>
        </p:nvSpPr>
        <p:spPr>
          <a:xfrm>
            <a:off x="327492" y="310151"/>
            <a:ext cx="10049933" cy="461655"/>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Why Sify’s Managed Wi-Fi?</a:t>
            </a:r>
            <a:endParaRPr lang="en-IN" dirty="0"/>
          </a:p>
        </p:txBody>
      </p:sp>
      <p:sp>
        <p:nvSpPr>
          <p:cNvPr id="27" name="Rectangle: Rounded Corners 26">
            <a:extLst>
              <a:ext uri="{FF2B5EF4-FFF2-40B4-BE49-F238E27FC236}">
                <a16:creationId xmlns:a16="http://schemas.microsoft.com/office/drawing/2014/main" id="{C0FD7A18-660B-44F6-9225-F60FA652531C}"/>
              </a:ext>
            </a:extLst>
          </p:cNvPr>
          <p:cNvSpPr/>
          <p:nvPr/>
        </p:nvSpPr>
        <p:spPr>
          <a:xfrm>
            <a:off x="8969280" y="1996051"/>
            <a:ext cx="2880000" cy="4206397"/>
          </a:xfrm>
          <a:prstGeom prst="roundRect">
            <a:avLst>
              <a:gd name="adj" fmla="val 10000"/>
            </a:avLst>
          </a:prstGeom>
          <a:solidFill>
            <a:schemeClr val="bg1"/>
          </a:solidFill>
        </p:spPr>
        <p:style>
          <a:lnRef idx="0">
            <a:schemeClr val="accent6">
              <a:hueOff val="0"/>
              <a:satOff val="0"/>
              <a:lumOff val="0"/>
              <a:alphaOff val="0"/>
            </a:schemeClr>
          </a:lnRef>
          <a:fillRef idx="3">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en-IN" dirty="0"/>
          </a:p>
        </p:txBody>
      </p:sp>
      <p:sp>
        <p:nvSpPr>
          <p:cNvPr id="45" name="Rectangle: Rounded Corners 18">
            <a:extLst>
              <a:ext uri="{FF2B5EF4-FFF2-40B4-BE49-F238E27FC236}">
                <a16:creationId xmlns:a16="http://schemas.microsoft.com/office/drawing/2014/main" id="{BCE18D21-73F0-4A30-8679-9B46AFDE507B}"/>
              </a:ext>
            </a:extLst>
          </p:cNvPr>
          <p:cNvSpPr txBox="1"/>
          <p:nvPr/>
        </p:nvSpPr>
        <p:spPr>
          <a:xfrm>
            <a:off x="8969280" y="1157066"/>
            <a:ext cx="2880000"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defPPr>
              <a:defRPr lang="en-US"/>
            </a:defPPr>
            <a:lvl1pPr algn="ctr" defTabSz="1219018">
              <a:defRPr b="1">
                <a:solidFill>
                  <a:schemeClr val="bg1"/>
                </a:solidFill>
                <a:latin typeface="Segoe UI" panose="020B0502040204020203" pitchFamily="34" charset="0"/>
                <a:cs typeface="Segoe UI" panose="020B0502040204020203"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endParaRPr lang="en-US" dirty="0"/>
          </a:p>
          <a:p>
            <a:r>
              <a:rPr lang="en-US" dirty="0"/>
              <a:t>OUR SOLUTION</a:t>
            </a:r>
          </a:p>
          <a:p>
            <a:endParaRPr lang="en-US" dirty="0"/>
          </a:p>
        </p:txBody>
      </p:sp>
      <p:grpSp>
        <p:nvGrpSpPr>
          <p:cNvPr id="49" name="Group 48">
            <a:extLst>
              <a:ext uri="{FF2B5EF4-FFF2-40B4-BE49-F238E27FC236}">
                <a16:creationId xmlns:a16="http://schemas.microsoft.com/office/drawing/2014/main" id="{DDBAB613-5152-36C3-8C11-9CAE0C14E3B5}"/>
              </a:ext>
            </a:extLst>
          </p:cNvPr>
          <p:cNvGrpSpPr/>
          <p:nvPr/>
        </p:nvGrpSpPr>
        <p:grpSpPr>
          <a:xfrm>
            <a:off x="342720" y="1157066"/>
            <a:ext cx="7826919" cy="5079610"/>
            <a:chOff x="117191" y="917480"/>
            <a:chExt cx="8037632" cy="5163344"/>
          </a:xfrm>
        </p:grpSpPr>
        <p:sp>
          <p:nvSpPr>
            <p:cNvPr id="5" name="Rectangle 4">
              <a:extLst>
                <a:ext uri="{FF2B5EF4-FFF2-40B4-BE49-F238E27FC236}">
                  <a16:creationId xmlns:a16="http://schemas.microsoft.com/office/drawing/2014/main" id="{6F4AADA4-CDD0-4EE9-B0F2-9105510F9C83}"/>
                </a:ext>
              </a:extLst>
            </p:cNvPr>
            <p:cNvSpPr/>
            <p:nvPr/>
          </p:nvSpPr>
          <p:spPr>
            <a:xfrm>
              <a:off x="132558" y="1745361"/>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Lack of uniform access policy</a:t>
              </a:r>
            </a:p>
          </p:txBody>
        </p:sp>
        <p:sp>
          <p:nvSpPr>
            <p:cNvPr id="6" name="Rectangle 5">
              <a:extLst>
                <a:ext uri="{FF2B5EF4-FFF2-40B4-BE49-F238E27FC236}">
                  <a16:creationId xmlns:a16="http://schemas.microsoft.com/office/drawing/2014/main" id="{05941A4B-17D3-4DCE-AD46-3D9ACB8F5D43}"/>
                </a:ext>
              </a:extLst>
            </p:cNvPr>
            <p:cNvSpPr/>
            <p:nvPr/>
          </p:nvSpPr>
          <p:spPr>
            <a:xfrm>
              <a:off x="132558" y="2639124"/>
              <a:ext cx="2105025" cy="762000"/>
            </a:xfrm>
            <a:prstGeom prst="rect">
              <a:avLst/>
            </a:prstGeom>
            <a:solidFill>
              <a:schemeClr val="accent3"/>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7" name="Rectangle 6">
              <a:extLst>
                <a:ext uri="{FF2B5EF4-FFF2-40B4-BE49-F238E27FC236}">
                  <a16:creationId xmlns:a16="http://schemas.microsoft.com/office/drawing/2014/main" id="{A4C62284-093F-4473-8773-3D848E903B48}"/>
                </a:ext>
              </a:extLst>
            </p:cNvPr>
            <p:cNvSpPr/>
            <p:nvPr/>
          </p:nvSpPr>
          <p:spPr>
            <a:xfrm>
              <a:off x="132558" y="3532887"/>
              <a:ext cx="2105025" cy="760413"/>
            </a:xfrm>
            <a:prstGeom prst="rect">
              <a:avLst/>
            </a:prstGeom>
            <a:solidFill>
              <a:schemeClr val="accent4"/>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6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8" name="Rectangle 7">
              <a:extLst>
                <a:ext uri="{FF2B5EF4-FFF2-40B4-BE49-F238E27FC236}">
                  <a16:creationId xmlns:a16="http://schemas.microsoft.com/office/drawing/2014/main" id="{68B1DFFE-A2F9-45D5-B8A8-EADBE4A85907}"/>
                </a:ext>
              </a:extLst>
            </p:cNvPr>
            <p:cNvSpPr/>
            <p:nvPr/>
          </p:nvSpPr>
          <p:spPr>
            <a:xfrm>
              <a:off x="132558" y="4425061"/>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Complex or tedious onboarding process</a:t>
              </a:r>
            </a:p>
          </p:txBody>
        </p:sp>
        <p:sp>
          <p:nvSpPr>
            <p:cNvPr id="9" name="Rectangle 8">
              <a:extLst>
                <a:ext uri="{FF2B5EF4-FFF2-40B4-BE49-F238E27FC236}">
                  <a16:creationId xmlns:a16="http://schemas.microsoft.com/office/drawing/2014/main" id="{92F5FC82-CB83-439C-9868-BCDA5B8273EF}"/>
                </a:ext>
              </a:extLst>
            </p:cNvPr>
            <p:cNvSpPr/>
            <p:nvPr/>
          </p:nvSpPr>
          <p:spPr>
            <a:xfrm>
              <a:off x="132558" y="5318824"/>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visibility on user groups</a:t>
              </a:r>
            </a:p>
          </p:txBody>
        </p:sp>
        <p:sp>
          <p:nvSpPr>
            <p:cNvPr id="4106" name="Rectangle 2">
              <a:extLst>
                <a:ext uri="{FF2B5EF4-FFF2-40B4-BE49-F238E27FC236}">
                  <a16:creationId xmlns:a16="http://schemas.microsoft.com/office/drawing/2014/main" id="{FFFBA5B6-EDAA-4D06-8887-4E810128DE3B}"/>
                </a:ext>
              </a:extLst>
            </p:cNvPr>
            <p:cNvSpPr>
              <a:spLocks noChangeArrowheads="1"/>
            </p:cNvSpPr>
            <p:nvPr/>
          </p:nvSpPr>
          <p:spPr bwMode="auto">
            <a:xfrm>
              <a:off x="2331246" y="1761237"/>
              <a:ext cx="5790468" cy="82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enforcing standardized network access policies &amp; role-based authentication leading to management &amp; enforcement overhead.</a:t>
              </a:r>
              <a:endParaRPr lang="en-US" altLang="en-US" sz="1400" dirty="0">
                <a:solidFill>
                  <a:schemeClr val="bg1"/>
                </a:solidFill>
                <a:latin typeface="Arial Nova" panose="020B0504020202020204" pitchFamily="34" charset="0"/>
                <a:ea typeface="Calibri" panose="020F0502020204030204" pitchFamily="34" charset="0"/>
                <a:cs typeface="Segoe UI" panose="020B0502040204020203" pitchFamily="34" charset="0"/>
              </a:endParaRPr>
            </a:p>
          </p:txBody>
        </p:sp>
        <p:sp>
          <p:nvSpPr>
            <p:cNvPr id="4107" name="Rectangle 11">
              <a:extLst>
                <a:ext uri="{FF2B5EF4-FFF2-40B4-BE49-F238E27FC236}">
                  <a16:creationId xmlns:a16="http://schemas.microsoft.com/office/drawing/2014/main" id="{A5AF873A-C6CF-4D48-9107-3CE60A4382AC}"/>
                </a:ext>
              </a:extLst>
            </p:cNvPr>
            <p:cNvSpPr>
              <a:spLocks noChangeArrowheads="1"/>
            </p:cNvSpPr>
            <p:nvPr/>
          </p:nvSpPr>
          <p:spPr bwMode="auto">
            <a:xfrm>
              <a:off x="2346212" y="2723448"/>
              <a:ext cx="5790468"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Impact on turn-around-time w.r.t troubleshooting &amp; diagnostics </a:t>
              </a:r>
            </a:p>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Bottleneck for network expansion or upgrade.</a:t>
              </a:r>
            </a:p>
          </p:txBody>
        </p:sp>
        <p:sp>
          <p:nvSpPr>
            <p:cNvPr id="4108" name="Rectangle 11">
              <a:extLst>
                <a:ext uri="{FF2B5EF4-FFF2-40B4-BE49-F238E27FC236}">
                  <a16:creationId xmlns:a16="http://schemas.microsoft.com/office/drawing/2014/main" id="{46252298-1584-4A96-8905-73273F3AF41E}"/>
                </a:ext>
              </a:extLst>
            </p:cNvPr>
            <p:cNvSpPr>
              <a:spLocks noChangeArrowheads="1"/>
            </p:cNvSpPr>
            <p:nvPr/>
          </p:nvSpPr>
          <p:spPr bwMode="auto">
            <a:xfrm>
              <a:off x="2328070" y="3592477"/>
              <a:ext cx="580861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Challenges in early detection &amp; protection against advanced wireless threats leading to security threats &amp; incidents.</a:t>
              </a:r>
            </a:p>
          </p:txBody>
        </p:sp>
        <p:sp>
          <p:nvSpPr>
            <p:cNvPr id="4109" name="Rectangle 12">
              <a:extLst>
                <a:ext uri="{FF2B5EF4-FFF2-40B4-BE49-F238E27FC236}">
                  <a16:creationId xmlns:a16="http://schemas.microsoft.com/office/drawing/2014/main" id="{A8B4B04B-9DDE-4F4D-92A0-6C360ED41D38}"/>
                </a:ext>
              </a:extLst>
            </p:cNvPr>
            <p:cNvSpPr>
              <a:spLocks noChangeArrowheads="1"/>
            </p:cNvSpPr>
            <p:nvPr/>
          </p:nvSpPr>
          <p:spPr bwMode="auto">
            <a:xfrm>
              <a:off x="2346212" y="4518173"/>
              <a:ext cx="5808611"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Long wait time for guest WiFi onboarding leading to user frustration</a:t>
              </a:r>
            </a:p>
          </p:txBody>
        </p:sp>
        <p:sp>
          <p:nvSpPr>
            <p:cNvPr id="4110" name="Rectangle 13">
              <a:extLst>
                <a:ext uri="{FF2B5EF4-FFF2-40B4-BE49-F238E27FC236}">
                  <a16:creationId xmlns:a16="http://schemas.microsoft.com/office/drawing/2014/main" id="{EFCABC69-6209-4D4C-9FF5-8D7535FAB213}"/>
                </a:ext>
              </a:extLst>
            </p:cNvPr>
            <p:cNvSpPr>
              <a:spLocks noChangeArrowheads="1"/>
            </p:cNvSpPr>
            <p:nvPr/>
          </p:nvSpPr>
          <p:spPr bwMode="auto">
            <a:xfrm>
              <a:off x="2328070" y="5438557"/>
              <a:ext cx="5790470" cy="575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380990" indent="-380990" defTabSz="1219018">
                <a:lnSpc>
                  <a:spcPct val="115000"/>
                </a:lnSpc>
                <a:buFont typeface="Arial" panose="020B0604020202020204" pitchFamily="34" charset="0"/>
                <a:buChar char="•"/>
              </a:pPr>
              <a:r>
                <a:rPr lang="en-US" altLang="en-US" sz="1400" dirty="0">
                  <a:solidFill>
                    <a:schemeClr val="bg1"/>
                  </a:solidFill>
                  <a:latin typeface="Arial Nova" panose="020B0504020202020204" pitchFamily="34" charset="0"/>
                  <a:cs typeface="Segoe UI" panose="020B0502040204020203" pitchFamily="34" charset="0"/>
                </a:rPr>
                <a:t>Lack of visibility on user groups requesting access &amp; challenge in enforcing customized access policies. </a:t>
              </a:r>
            </a:p>
          </p:txBody>
        </p:sp>
        <p:cxnSp>
          <p:nvCxnSpPr>
            <p:cNvPr id="17" name="Straight Connector 16">
              <a:extLst>
                <a:ext uri="{FF2B5EF4-FFF2-40B4-BE49-F238E27FC236}">
                  <a16:creationId xmlns:a16="http://schemas.microsoft.com/office/drawing/2014/main" id="{878265E9-2BDD-443F-B005-C8C558AE8926}"/>
                </a:ext>
              </a:extLst>
            </p:cNvPr>
            <p:cNvCxnSpPr>
              <a:cxnSpLocks/>
            </p:cNvCxnSpPr>
            <p:nvPr/>
          </p:nvCxnSpPr>
          <p:spPr>
            <a:xfrm>
              <a:off x="389137" y="2569088"/>
              <a:ext cx="7747543" cy="372"/>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3CF494BE-CE4A-4675-A4A1-FBDA6A5B30ED}"/>
                </a:ext>
              </a:extLst>
            </p:cNvPr>
            <p:cNvCxnSpPr>
              <a:cxnSpLocks/>
            </p:cNvCxnSpPr>
            <p:nvPr/>
          </p:nvCxnSpPr>
          <p:spPr>
            <a:xfrm flipV="1">
              <a:off x="389137" y="3429000"/>
              <a:ext cx="7747543" cy="41788"/>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9FCE989B-498D-484B-9FA2-0CA1E2E64619}"/>
                </a:ext>
              </a:extLst>
            </p:cNvPr>
            <p:cNvCxnSpPr/>
            <p:nvPr/>
          </p:nvCxnSpPr>
          <p:spPr>
            <a:xfrm>
              <a:off x="389137" y="4342327"/>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DC1779E-E1EA-4353-8BFC-B0D5064D374C}"/>
                </a:ext>
              </a:extLst>
            </p:cNvPr>
            <p:cNvCxnSpPr/>
            <p:nvPr/>
          </p:nvCxnSpPr>
          <p:spPr>
            <a:xfrm>
              <a:off x="389137" y="5266252"/>
              <a:ext cx="7732577" cy="0"/>
            </a:xfrm>
            <a:prstGeom prst="line">
              <a:avLst/>
            </a:prstGeom>
            <a:ln w="25400" cap="rnd">
              <a:prstDash val="sysDot"/>
            </a:ln>
          </p:spPr>
          <p:style>
            <a:lnRef idx="1">
              <a:schemeClr val="dk1"/>
            </a:lnRef>
            <a:fillRef idx="0">
              <a:schemeClr val="dk1"/>
            </a:fillRef>
            <a:effectRef idx="0">
              <a:schemeClr val="dk1"/>
            </a:effectRef>
            <a:fontRef idx="minor">
              <a:schemeClr val="tx1"/>
            </a:fontRef>
          </p:style>
        </p:cxnSp>
        <p:sp>
          <p:nvSpPr>
            <p:cNvPr id="47" name="Rectangle 46">
              <a:extLst>
                <a:ext uri="{FF2B5EF4-FFF2-40B4-BE49-F238E27FC236}">
                  <a16:creationId xmlns:a16="http://schemas.microsoft.com/office/drawing/2014/main" id="{0D8C54BA-E9F2-4866-BA98-394CD9B1DAAF}"/>
                </a:ext>
              </a:extLst>
            </p:cNvPr>
            <p:cNvSpPr/>
            <p:nvPr/>
          </p:nvSpPr>
          <p:spPr>
            <a:xfrm>
              <a:off x="117191" y="917480"/>
              <a:ext cx="8019489" cy="692645"/>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b="1" dirty="0">
                  <a:solidFill>
                    <a:schemeClr val="bg1"/>
                  </a:solidFill>
                  <a:latin typeface="Arial Nova" panose="020B0504020202020204" pitchFamily="34" charset="0"/>
                  <a:cs typeface="Segoe UI" panose="020B0502040204020203" pitchFamily="34" charset="0"/>
                </a:rPr>
                <a:t>PROBLEMS ASSOCIATED WITH WI-FI</a:t>
              </a:r>
            </a:p>
          </p:txBody>
        </p:sp>
        <p:sp>
          <p:nvSpPr>
            <p:cNvPr id="24" name="Rectangle 23">
              <a:extLst>
                <a:ext uri="{FF2B5EF4-FFF2-40B4-BE49-F238E27FC236}">
                  <a16:creationId xmlns:a16="http://schemas.microsoft.com/office/drawing/2014/main" id="{9CA7D197-DD1C-E12F-FF37-F6D9F9F8CC3C}"/>
                </a:ext>
              </a:extLst>
            </p:cNvPr>
            <p:cNvSpPr/>
            <p:nvPr/>
          </p:nvSpPr>
          <p:spPr>
            <a:xfrm>
              <a:off x="132558" y="1746377"/>
              <a:ext cx="2105025" cy="762000"/>
            </a:xfrm>
            <a:prstGeom prst="rect">
              <a:avLst/>
            </a:prstGeom>
            <a:solidFill>
              <a:schemeClr val="accent1"/>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25" name="Rectangle 24">
              <a:extLst>
                <a:ext uri="{FF2B5EF4-FFF2-40B4-BE49-F238E27FC236}">
                  <a16:creationId xmlns:a16="http://schemas.microsoft.com/office/drawing/2014/main" id="{BD77B561-9953-88CE-E84C-3C334983EE40}"/>
                </a:ext>
              </a:extLst>
            </p:cNvPr>
            <p:cNvSpPr/>
            <p:nvPr/>
          </p:nvSpPr>
          <p:spPr>
            <a:xfrm>
              <a:off x="132558" y="2640140"/>
              <a:ext cx="2105025" cy="762000"/>
            </a:xfrm>
            <a:prstGeom prst="rect">
              <a:avLst/>
            </a:prstGeom>
            <a:solidFill>
              <a:schemeClr val="accent1">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26" name="Rectangle 25">
              <a:extLst>
                <a:ext uri="{FF2B5EF4-FFF2-40B4-BE49-F238E27FC236}">
                  <a16:creationId xmlns:a16="http://schemas.microsoft.com/office/drawing/2014/main" id="{62C6E93E-F6A0-9FC5-AF34-9A6A64D03A4F}"/>
                </a:ext>
              </a:extLst>
            </p:cNvPr>
            <p:cNvSpPr/>
            <p:nvPr/>
          </p:nvSpPr>
          <p:spPr>
            <a:xfrm>
              <a:off x="132558" y="3533903"/>
              <a:ext cx="2105025" cy="760413"/>
            </a:xfrm>
            <a:prstGeom prst="rect">
              <a:avLst/>
            </a:prstGeom>
            <a:solidFill>
              <a:srgbClr val="95B3D7"/>
            </a:solidFill>
            <a:ln>
              <a:noFill/>
            </a:ln>
          </p:spPr>
          <p:style>
            <a:lnRef idx="2">
              <a:schemeClr val="accent1"/>
            </a:lnRef>
            <a:fillRef idx="1">
              <a:schemeClr val="lt1"/>
            </a:fillRef>
            <a:effectRef idx="0">
              <a:schemeClr val="accent1"/>
            </a:effectRef>
            <a:fontRef idx="minor">
              <a:schemeClr val="dk1"/>
            </a:fontRef>
          </p:style>
          <p:txBody>
            <a:bodyPr anchor="ctr"/>
            <a:lstStyle/>
            <a:p>
              <a:pPr algn="ct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sp>
          <p:nvSpPr>
            <p:cNvPr id="4" name="Rectangle 3">
              <a:extLst>
                <a:ext uri="{FF2B5EF4-FFF2-40B4-BE49-F238E27FC236}">
                  <a16:creationId xmlns:a16="http://schemas.microsoft.com/office/drawing/2014/main" id="{D42285D0-1D99-42FC-DD82-0788A445C6F9}"/>
                </a:ext>
              </a:extLst>
            </p:cNvPr>
            <p:cNvSpPr/>
            <p:nvPr/>
          </p:nvSpPr>
          <p:spPr>
            <a:xfrm>
              <a:off x="132558" y="1748779"/>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Lack of uniform access policy</a:t>
              </a:r>
            </a:p>
          </p:txBody>
        </p:sp>
        <p:sp>
          <p:nvSpPr>
            <p:cNvPr id="10" name="Rectangle 9">
              <a:extLst>
                <a:ext uri="{FF2B5EF4-FFF2-40B4-BE49-F238E27FC236}">
                  <a16:creationId xmlns:a16="http://schemas.microsoft.com/office/drawing/2014/main" id="{B1F85802-B862-9590-080E-2113662868C0}"/>
                </a:ext>
              </a:extLst>
            </p:cNvPr>
            <p:cNvSpPr/>
            <p:nvPr/>
          </p:nvSpPr>
          <p:spPr>
            <a:xfrm>
              <a:off x="132558" y="2642542"/>
              <a:ext cx="2105025" cy="762000"/>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No visibility into wireless network</a:t>
              </a:r>
            </a:p>
          </p:txBody>
        </p:sp>
        <p:sp>
          <p:nvSpPr>
            <p:cNvPr id="11" name="Rectangle 10">
              <a:extLst>
                <a:ext uri="{FF2B5EF4-FFF2-40B4-BE49-F238E27FC236}">
                  <a16:creationId xmlns:a16="http://schemas.microsoft.com/office/drawing/2014/main" id="{8A2C6F3F-3613-3AC8-0E83-276DBCB20C60}"/>
                </a:ext>
              </a:extLst>
            </p:cNvPr>
            <p:cNvSpPr/>
            <p:nvPr/>
          </p:nvSpPr>
          <p:spPr>
            <a:xfrm>
              <a:off x="132558" y="3536305"/>
              <a:ext cx="2105025" cy="760413"/>
            </a:xfrm>
            <a:prstGeom prst="rect">
              <a:avLst/>
            </a:prstGeom>
            <a:solidFill>
              <a:schemeClr val="tx2">
                <a:lumMod val="50000"/>
              </a:schemeClr>
            </a:solidFill>
            <a:ln>
              <a:noFill/>
            </a:ln>
          </p:spPr>
          <p:style>
            <a:lnRef idx="2">
              <a:schemeClr val="accent1"/>
            </a:lnRef>
            <a:fillRef idx="1">
              <a:schemeClr val="lt1"/>
            </a:fillRef>
            <a:effectRef idx="0">
              <a:schemeClr val="accent1"/>
            </a:effectRef>
            <a:fontRef idx="minor">
              <a:schemeClr val="dk1"/>
            </a:fontRef>
          </p:style>
          <p:txBody>
            <a:bodyPr anchor="ctr"/>
            <a:lstStyle/>
            <a:p>
              <a:pPr defTabSz="1219018">
                <a:defRPr/>
              </a:pPr>
              <a:r>
                <a:rPr lang="en-US" sz="1400" dirty="0">
                  <a:solidFill>
                    <a:schemeClr val="bg1"/>
                  </a:solidFill>
                  <a:latin typeface="Arial Nova" panose="020B0504020202020204" pitchFamily="34" charset="0"/>
                  <a:cs typeface="Segoe UI" panose="020B0502040204020203" pitchFamily="34" charset="0"/>
                </a:rPr>
                <a:t>Inadequate protection against wireless threats</a:t>
              </a:r>
            </a:p>
          </p:txBody>
        </p:sp>
      </p:grpSp>
      <p:sp>
        <p:nvSpPr>
          <p:cNvPr id="53" name="Rectangle: Rounded Corners 20">
            <a:extLst>
              <a:ext uri="{FF2B5EF4-FFF2-40B4-BE49-F238E27FC236}">
                <a16:creationId xmlns:a16="http://schemas.microsoft.com/office/drawing/2014/main" id="{1621851C-9738-1611-6571-5A3CB5BBD3A8}"/>
              </a:ext>
            </a:extLst>
          </p:cNvPr>
          <p:cNvSpPr txBox="1"/>
          <p:nvPr/>
        </p:nvSpPr>
        <p:spPr>
          <a:xfrm>
            <a:off x="9168010" y="3072457"/>
            <a:ext cx="2473322" cy="597256"/>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Cloud-based Centralized Management platform</a:t>
            </a:r>
            <a:endParaRPr lang="en-US" sz="1400" b="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4" name="Rectangle: Rounded Corners 18">
            <a:extLst>
              <a:ext uri="{FF2B5EF4-FFF2-40B4-BE49-F238E27FC236}">
                <a16:creationId xmlns:a16="http://schemas.microsoft.com/office/drawing/2014/main" id="{0381E5E2-FC92-5E76-E9C8-99CC8F9965C9}"/>
              </a:ext>
            </a:extLst>
          </p:cNvPr>
          <p:cNvSpPr txBox="1"/>
          <p:nvPr/>
        </p:nvSpPr>
        <p:spPr>
          <a:xfrm>
            <a:off x="9168320" y="2338097"/>
            <a:ext cx="2481920" cy="576151"/>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Service based model. End-to-End ownership.</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5" name="Rectangle: Rounded Corners 22">
            <a:extLst>
              <a:ext uri="{FF2B5EF4-FFF2-40B4-BE49-F238E27FC236}">
                <a16:creationId xmlns:a16="http://schemas.microsoft.com/office/drawing/2014/main" id="{99F1D44C-4C53-F206-6BFF-50D4D9DC0677}"/>
              </a:ext>
            </a:extLst>
          </p:cNvPr>
          <p:cNvSpPr txBox="1"/>
          <p:nvPr/>
        </p:nvSpPr>
        <p:spPr>
          <a:xfrm>
            <a:off x="9156803" y="3840842"/>
            <a:ext cx="248452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ea typeface="Open Sans Condensed" panose="020B0806030504020204" pitchFamily="34" charset="0"/>
                <a:cs typeface="Segoe UI" panose="020B0502040204020203" pitchFamily="34" charset="0"/>
              </a:rPr>
              <a:t>Controlled Internet access to guest users</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6" name="Rectangle: Rounded Corners 24">
            <a:extLst>
              <a:ext uri="{FF2B5EF4-FFF2-40B4-BE49-F238E27FC236}">
                <a16:creationId xmlns:a16="http://schemas.microsoft.com/office/drawing/2014/main" id="{CF7C87DD-7455-B097-203B-C11294D43B91}"/>
              </a:ext>
            </a:extLst>
          </p:cNvPr>
          <p:cNvSpPr txBox="1"/>
          <p:nvPr/>
        </p:nvSpPr>
        <p:spPr>
          <a:xfrm>
            <a:off x="9153538" y="4577307"/>
            <a:ext cx="2491058"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Highly scalable &amp; resilient</a:t>
            </a:r>
            <a:endParaRPr lang="en-US" sz="1400" kern="1200" dirty="0">
              <a:solidFill>
                <a:schemeClr val="tx1"/>
              </a:solidFill>
              <a:effectLst>
                <a:outerShdw blurRad="38100" dist="38100" dir="2700000" algn="tl">
                  <a:srgbClr val="000000">
                    <a:alpha val="43137"/>
                  </a:srgbClr>
                </a:outerShdw>
              </a:effectLst>
              <a:latin typeface="Arial Nova" panose="020B0504020202020204" pitchFamily="34" charset="0"/>
              <a:cs typeface="Segoe UI" panose="020B0502040204020203" pitchFamily="34" charset="0"/>
            </a:endParaRPr>
          </a:p>
        </p:txBody>
      </p:sp>
      <p:sp>
        <p:nvSpPr>
          <p:cNvPr id="57" name="Rectangle: Rounded Corners 26">
            <a:extLst>
              <a:ext uri="{FF2B5EF4-FFF2-40B4-BE49-F238E27FC236}">
                <a16:creationId xmlns:a16="http://schemas.microsoft.com/office/drawing/2014/main" id="{DD96B51C-514D-DFD6-E987-EA81871666F7}"/>
              </a:ext>
            </a:extLst>
          </p:cNvPr>
          <p:cNvSpPr txBox="1"/>
          <p:nvPr/>
        </p:nvSpPr>
        <p:spPr>
          <a:xfrm>
            <a:off x="9168009" y="5310306"/>
            <a:ext cx="2482231" cy="576150"/>
          </a:xfrm>
          <a:prstGeom prst="roundRect">
            <a:avLst/>
          </a:prstGeom>
          <a:solidFill>
            <a:schemeClr val="tx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en-US" sz="1400" kern="1200" dirty="0">
                <a:solidFill>
                  <a:schemeClr val="tx1"/>
                </a:solidFill>
                <a:latin typeface="Arial Nova" panose="020B0504020202020204" pitchFamily="34" charset="0"/>
                <a:cs typeface="Segoe UI" panose="020B0502040204020203" pitchFamily="34" charset="0"/>
              </a:rPr>
              <a:t>Pan India deployment &amp; support</a:t>
            </a:r>
          </a:p>
        </p:txBody>
      </p:sp>
      <p:pic>
        <p:nvPicPr>
          <p:cNvPr id="12" name="Picture 11" descr="Image result for sify logo">
            <a:extLst>
              <a:ext uri="{FF2B5EF4-FFF2-40B4-BE49-F238E27FC236}">
                <a16:creationId xmlns:a16="http://schemas.microsoft.com/office/drawing/2014/main" id="{FE4A8153-F580-5F10-AA9D-6F4A06F0131F}"/>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A76E239-B4EE-4B62-BCA5-91CC744C8C79}"/>
              </a:ext>
            </a:extLst>
          </p:cNvPr>
          <p:cNvSpPr txBox="1">
            <a:spLocks/>
          </p:cNvSpPr>
          <p:nvPr/>
        </p:nvSpPr>
        <p:spPr>
          <a:xfrm>
            <a:off x="431800" y="31250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r>
              <a:rPr lang="en-US" dirty="0"/>
              <a:t>Sify Managed WiFi Features</a:t>
            </a:r>
          </a:p>
        </p:txBody>
      </p:sp>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Shape 2">
            <a:extLst>
              <a:ext uri="{FF2B5EF4-FFF2-40B4-BE49-F238E27FC236}">
                <a16:creationId xmlns:a16="http://schemas.microsoft.com/office/drawing/2014/main" id="{ACF37B78-9CC4-6276-0B64-435D38FBD62B}"/>
              </a:ext>
            </a:extLst>
          </p:cNvPr>
          <p:cNvSpPr/>
          <p:nvPr/>
        </p:nvSpPr>
        <p:spPr>
          <a:xfrm>
            <a:off x="3460079" y="1487756"/>
            <a:ext cx="5313903" cy="4626097"/>
          </a:xfrm>
          <a:custGeom>
            <a:avLst/>
            <a:gdLst>
              <a:gd name="connsiteX0" fmla="*/ 2978705 w 5957410"/>
              <a:gd name="connsiteY0" fmla="*/ 0 h 5186311"/>
              <a:gd name="connsiteX1" fmla="*/ 5957410 w 5957410"/>
              <a:gd name="connsiteY1" fmla="*/ 2978705 h 5186311"/>
              <a:gd name="connsiteX2" fmla="*/ 5084967 w 5957410"/>
              <a:gd name="connsiteY2" fmla="*/ 5084967 h 5186311"/>
              <a:gd name="connsiteX3" fmla="*/ 4973461 w 5957410"/>
              <a:gd name="connsiteY3" fmla="*/ 5186311 h 5186311"/>
              <a:gd name="connsiteX4" fmla="*/ 983950 w 5957410"/>
              <a:gd name="connsiteY4" fmla="*/ 5186311 h 5186311"/>
              <a:gd name="connsiteX5" fmla="*/ 872443 w 5957410"/>
              <a:gd name="connsiteY5" fmla="*/ 5084967 h 5186311"/>
              <a:gd name="connsiteX6" fmla="*/ 0 w 5957410"/>
              <a:gd name="connsiteY6" fmla="*/ 2978705 h 5186311"/>
              <a:gd name="connsiteX7" fmla="*/ 2978705 w 5957410"/>
              <a:gd name="connsiteY7" fmla="*/ 0 h 518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7410" h="5186311">
                <a:moveTo>
                  <a:pt x="2978705" y="0"/>
                </a:moveTo>
                <a:cubicBezTo>
                  <a:pt x="4623798" y="0"/>
                  <a:pt x="5957410" y="1333612"/>
                  <a:pt x="5957410" y="2978705"/>
                </a:cubicBezTo>
                <a:cubicBezTo>
                  <a:pt x="5957410" y="3801251"/>
                  <a:pt x="5624007" y="4545928"/>
                  <a:pt x="5084967" y="5084967"/>
                </a:cubicBezTo>
                <a:lnTo>
                  <a:pt x="4973461" y="5186311"/>
                </a:lnTo>
                <a:lnTo>
                  <a:pt x="983950" y="5186311"/>
                </a:lnTo>
                <a:lnTo>
                  <a:pt x="872443" y="5084967"/>
                </a:lnTo>
                <a:cubicBezTo>
                  <a:pt x="333403" y="4545928"/>
                  <a:pt x="0" y="3801251"/>
                  <a:pt x="0" y="2978705"/>
                </a:cubicBezTo>
                <a:cubicBezTo>
                  <a:pt x="0" y="1333612"/>
                  <a:pt x="1333612" y="0"/>
                  <a:pt x="2978705" y="0"/>
                </a:cubicBezTo>
                <a:close/>
              </a:path>
            </a:pathLst>
          </a:custGeom>
          <a:noFill/>
          <a:ln w="222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20" name="Oval 19">
            <a:extLst>
              <a:ext uri="{FF2B5EF4-FFF2-40B4-BE49-F238E27FC236}">
                <a16:creationId xmlns:a16="http://schemas.microsoft.com/office/drawing/2014/main" id="{E7E6F8B4-C7BF-6E8F-B849-8A3927A7294C}"/>
              </a:ext>
            </a:extLst>
          </p:cNvPr>
          <p:cNvSpPr/>
          <p:nvPr/>
        </p:nvSpPr>
        <p:spPr>
          <a:xfrm>
            <a:off x="4438077" y="2470935"/>
            <a:ext cx="3357904" cy="3357904"/>
          </a:xfrm>
          <a:prstGeom prst="ellipse">
            <a:avLst/>
          </a:prstGeom>
          <a:solidFill>
            <a:schemeClr val="bg2">
              <a:lumMod val="9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1219018"/>
            <a:r>
              <a:rPr lang="en-IN" sz="2667" b="1" spc="173" dirty="0">
                <a:solidFill>
                  <a:schemeClr val="bg1"/>
                </a:solidFill>
                <a:latin typeface="Arial Nova" panose="020B0504020202020204" pitchFamily="34" charset="0"/>
              </a:rPr>
              <a:t>UBIQUITOUS WIRELESS COVERAGE</a:t>
            </a:r>
            <a:endParaRPr lang="id-ID" sz="2667" b="1" spc="173" dirty="0">
              <a:solidFill>
                <a:schemeClr val="bg1"/>
              </a:solidFill>
              <a:latin typeface="Arial Nova" panose="020B0504020202020204" pitchFamily="34" charset="0"/>
            </a:endParaRPr>
          </a:p>
        </p:txBody>
      </p:sp>
      <p:grpSp>
        <p:nvGrpSpPr>
          <p:cNvPr id="46" name="Group 45">
            <a:extLst>
              <a:ext uri="{FF2B5EF4-FFF2-40B4-BE49-F238E27FC236}">
                <a16:creationId xmlns:a16="http://schemas.microsoft.com/office/drawing/2014/main" id="{0C24FC6E-FA46-A3AB-3E5E-BF11D64D82E8}"/>
              </a:ext>
            </a:extLst>
          </p:cNvPr>
          <p:cNvGrpSpPr/>
          <p:nvPr/>
        </p:nvGrpSpPr>
        <p:grpSpPr>
          <a:xfrm>
            <a:off x="7371865" y="1385627"/>
            <a:ext cx="4268043" cy="1148317"/>
            <a:chOff x="5528899" y="1039220"/>
            <a:chExt cx="3201032" cy="861238"/>
          </a:xfrm>
        </p:grpSpPr>
        <p:sp>
          <p:nvSpPr>
            <p:cNvPr id="47" name="TextBox 46">
              <a:extLst>
                <a:ext uri="{FF2B5EF4-FFF2-40B4-BE49-F238E27FC236}">
                  <a16:creationId xmlns:a16="http://schemas.microsoft.com/office/drawing/2014/main" id="{A992D7B1-AC54-9F43-E8FA-3CECCCE4DC2F}"/>
                </a:ext>
              </a:extLst>
            </p:cNvPr>
            <p:cNvSpPr txBox="1"/>
            <p:nvPr/>
          </p:nvSpPr>
          <p:spPr>
            <a:xfrm>
              <a:off x="6369986" y="1039220"/>
              <a:ext cx="2359945" cy="615361"/>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A fully-managed, secure wireless platform that integrates Information Technology (IT), Operational Technology (OT) and People</a:t>
              </a:r>
            </a:p>
          </p:txBody>
        </p:sp>
        <p:sp>
          <p:nvSpPr>
            <p:cNvPr id="48" name="Oval 47">
              <a:extLst>
                <a:ext uri="{FF2B5EF4-FFF2-40B4-BE49-F238E27FC236}">
                  <a16:creationId xmlns:a16="http://schemas.microsoft.com/office/drawing/2014/main" id="{593D9063-5B76-1AD0-C8D6-E35405DA9797}"/>
                </a:ext>
              </a:extLst>
            </p:cNvPr>
            <p:cNvSpPr/>
            <p:nvPr/>
          </p:nvSpPr>
          <p:spPr>
            <a:xfrm>
              <a:off x="5528899" y="1269091"/>
              <a:ext cx="631367" cy="6313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sp>
          <p:nvSpPr>
            <p:cNvPr id="49" name="Freeform 5">
              <a:extLst>
                <a:ext uri="{FF2B5EF4-FFF2-40B4-BE49-F238E27FC236}">
                  <a16:creationId xmlns:a16="http://schemas.microsoft.com/office/drawing/2014/main" id="{D6AEB1FC-0B93-BA64-C90C-0AADC1B6EE59}"/>
                </a:ext>
              </a:extLst>
            </p:cNvPr>
            <p:cNvSpPr>
              <a:spLocks noEditPoints="1"/>
            </p:cNvSpPr>
            <p:nvPr/>
          </p:nvSpPr>
          <p:spPr bwMode="auto">
            <a:xfrm>
              <a:off x="5694423" y="1367293"/>
              <a:ext cx="300319" cy="434962"/>
            </a:xfrm>
            <a:custGeom>
              <a:avLst/>
              <a:gdLst>
                <a:gd name="T0" fmla="*/ 67 w 78"/>
                <a:gd name="T1" fmla="*/ 43 h 115"/>
                <a:gd name="T2" fmla="*/ 58 w 78"/>
                <a:gd name="T3" fmla="*/ 34 h 115"/>
                <a:gd name="T4" fmla="*/ 58 w 78"/>
                <a:gd name="T5" fmla="*/ 8 h 115"/>
                <a:gd name="T6" fmla="*/ 56 w 78"/>
                <a:gd name="T7" fmla="*/ 11 h 115"/>
                <a:gd name="T8" fmla="*/ 56 w 78"/>
                <a:gd name="T9" fmla="*/ 32 h 115"/>
                <a:gd name="T10" fmla="*/ 12 w 78"/>
                <a:gd name="T11" fmla="*/ 0 h 115"/>
                <a:gd name="T12" fmla="*/ 17 w 78"/>
                <a:gd name="T13" fmla="*/ 38 h 115"/>
                <a:gd name="T14" fmla="*/ 17 w 78"/>
                <a:gd name="T15" fmla="*/ 5 h 115"/>
                <a:gd name="T16" fmla="*/ 26 w 78"/>
                <a:gd name="T17" fmla="*/ 29 h 115"/>
                <a:gd name="T18" fmla="*/ 23 w 78"/>
                <a:gd name="T19" fmla="*/ 32 h 115"/>
                <a:gd name="T20" fmla="*/ 64 w 78"/>
                <a:gd name="T21" fmla="*/ 65 h 115"/>
                <a:gd name="T22" fmla="*/ 63 w 78"/>
                <a:gd name="T23" fmla="*/ 62 h 115"/>
                <a:gd name="T24" fmla="*/ 4 w 78"/>
                <a:gd name="T25" fmla="*/ 79 h 115"/>
                <a:gd name="T26" fmla="*/ 33 w 78"/>
                <a:gd name="T27" fmla="*/ 24 h 115"/>
                <a:gd name="T28" fmla="*/ 40 w 78"/>
                <a:gd name="T29" fmla="*/ 30 h 115"/>
                <a:gd name="T30" fmla="*/ 16 w 78"/>
                <a:gd name="T31" fmla="*/ 57 h 115"/>
                <a:gd name="T32" fmla="*/ 16 w 78"/>
                <a:gd name="T33" fmla="*/ 57 h 115"/>
                <a:gd name="T34" fmla="*/ 15 w 78"/>
                <a:gd name="T35" fmla="*/ 80 h 115"/>
                <a:gd name="T36" fmla="*/ 9 w 78"/>
                <a:gd name="T37" fmla="*/ 74 h 115"/>
                <a:gd name="T38" fmla="*/ 7 w 78"/>
                <a:gd name="T39" fmla="*/ 79 h 115"/>
                <a:gd name="T40" fmla="*/ 17 w 78"/>
                <a:gd name="T41" fmla="*/ 99 h 115"/>
                <a:gd name="T42" fmla="*/ 21 w 78"/>
                <a:gd name="T43" fmla="*/ 89 h 115"/>
                <a:gd name="T44" fmla="*/ 22 w 78"/>
                <a:gd name="T45" fmla="*/ 52 h 115"/>
                <a:gd name="T46" fmla="*/ 22 w 78"/>
                <a:gd name="T47" fmla="*/ 52 h 115"/>
                <a:gd name="T48" fmla="*/ 42 w 78"/>
                <a:gd name="T49" fmla="*/ 47 h 115"/>
                <a:gd name="T50" fmla="*/ 44 w 78"/>
                <a:gd name="T51" fmla="*/ 53 h 115"/>
                <a:gd name="T52" fmla="*/ 39 w 78"/>
                <a:gd name="T53" fmla="*/ 55 h 115"/>
                <a:gd name="T54" fmla="*/ 37 w 78"/>
                <a:gd name="T55" fmla="*/ 60 h 115"/>
                <a:gd name="T56" fmla="*/ 42 w 78"/>
                <a:gd name="T57" fmla="*/ 57 h 115"/>
                <a:gd name="T58" fmla="*/ 48 w 78"/>
                <a:gd name="T59" fmla="*/ 59 h 115"/>
                <a:gd name="T60" fmla="*/ 46 w 78"/>
                <a:gd name="T61" fmla="*/ 56 h 115"/>
                <a:gd name="T62" fmla="*/ 52 w 78"/>
                <a:gd name="T63" fmla="*/ 59 h 115"/>
                <a:gd name="T64" fmla="*/ 56 w 78"/>
                <a:gd name="T65" fmla="*/ 59 h 115"/>
                <a:gd name="T66" fmla="*/ 50 w 78"/>
                <a:gd name="T67" fmla="*/ 63 h 115"/>
                <a:gd name="T68" fmla="*/ 43 w 78"/>
                <a:gd name="T69" fmla="*/ 60 h 115"/>
                <a:gd name="T70" fmla="*/ 32 w 78"/>
                <a:gd name="T71" fmla="*/ 68 h 115"/>
                <a:gd name="T72" fmla="*/ 39 w 78"/>
                <a:gd name="T73" fmla="*/ 77 h 115"/>
                <a:gd name="T74" fmla="*/ 48 w 78"/>
                <a:gd name="T75" fmla="*/ 79 h 115"/>
                <a:gd name="T76" fmla="*/ 49 w 78"/>
                <a:gd name="T77" fmla="*/ 92 h 115"/>
                <a:gd name="T78" fmla="*/ 60 w 78"/>
                <a:gd name="T79" fmla="*/ 93 h 115"/>
                <a:gd name="T80" fmla="*/ 63 w 78"/>
                <a:gd name="T81" fmla="*/ 81 h 115"/>
                <a:gd name="T82" fmla="*/ 58 w 78"/>
                <a:gd name="T83" fmla="*/ 64 h 115"/>
                <a:gd name="T84" fmla="*/ 66 w 78"/>
                <a:gd name="T85" fmla="*/ 6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15">
                  <a:moveTo>
                    <a:pt x="64" y="3"/>
                  </a:moveTo>
                  <a:cubicBezTo>
                    <a:pt x="67" y="0"/>
                    <a:pt x="67" y="0"/>
                    <a:pt x="67" y="0"/>
                  </a:cubicBezTo>
                  <a:cubicBezTo>
                    <a:pt x="78" y="12"/>
                    <a:pt x="78" y="31"/>
                    <a:pt x="67" y="43"/>
                  </a:cubicBezTo>
                  <a:cubicBezTo>
                    <a:pt x="64" y="40"/>
                    <a:pt x="64" y="40"/>
                    <a:pt x="64" y="40"/>
                  </a:cubicBezTo>
                  <a:cubicBezTo>
                    <a:pt x="74" y="30"/>
                    <a:pt x="74" y="13"/>
                    <a:pt x="64" y="3"/>
                  </a:cubicBezTo>
                  <a:close/>
                  <a:moveTo>
                    <a:pt x="58" y="34"/>
                  </a:moveTo>
                  <a:cubicBezTo>
                    <a:pt x="61" y="38"/>
                    <a:pt x="61" y="38"/>
                    <a:pt x="61" y="38"/>
                  </a:cubicBezTo>
                  <a:cubicBezTo>
                    <a:pt x="70" y="29"/>
                    <a:pt x="70" y="14"/>
                    <a:pt x="61" y="5"/>
                  </a:cubicBezTo>
                  <a:cubicBezTo>
                    <a:pt x="58" y="8"/>
                    <a:pt x="58" y="8"/>
                    <a:pt x="58" y="8"/>
                  </a:cubicBezTo>
                  <a:cubicBezTo>
                    <a:pt x="65" y="16"/>
                    <a:pt x="65" y="27"/>
                    <a:pt x="58" y="34"/>
                  </a:cubicBezTo>
                  <a:close/>
                  <a:moveTo>
                    <a:pt x="56" y="32"/>
                  </a:moveTo>
                  <a:cubicBezTo>
                    <a:pt x="62" y="26"/>
                    <a:pt x="62" y="17"/>
                    <a:pt x="56" y="11"/>
                  </a:cubicBezTo>
                  <a:cubicBezTo>
                    <a:pt x="53" y="14"/>
                    <a:pt x="53" y="14"/>
                    <a:pt x="53" y="14"/>
                  </a:cubicBezTo>
                  <a:cubicBezTo>
                    <a:pt x="57" y="18"/>
                    <a:pt x="57" y="25"/>
                    <a:pt x="53" y="29"/>
                  </a:cubicBezTo>
                  <a:lnTo>
                    <a:pt x="56" y="32"/>
                  </a:lnTo>
                  <a:close/>
                  <a:moveTo>
                    <a:pt x="15" y="40"/>
                  </a:moveTo>
                  <a:cubicBezTo>
                    <a:pt x="5" y="30"/>
                    <a:pt x="5" y="13"/>
                    <a:pt x="15" y="3"/>
                  </a:cubicBezTo>
                  <a:cubicBezTo>
                    <a:pt x="12" y="0"/>
                    <a:pt x="12" y="0"/>
                    <a:pt x="12" y="0"/>
                  </a:cubicBezTo>
                  <a:cubicBezTo>
                    <a:pt x="0" y="12"/>
                    <a:pt x="0" y="31"/>
                    <a:pt x="12" y="43"/>
                  </a:cubicBezTo>
                  <a:lnTo>
                    <a:pt x="15" y="40"/>
                  </a:lnTo>
                  <a:close/>
                  <a:moveTo>
                    <a:pt x="17" y="38"/>
                  </a:moveTo>
                  <a:cubicBezTo>
                    <a:pt x="20" y="34"/>
                    <a:pt x="20" y="34"/>
                    <a:pt x="20" y="34"/>
                  </a:cubicBezTo>
                  <a:cubicBezTo>
                    <a:pt x="13" y="27"/>
                    <a:pt x="13" y="16"/>
                    <a:pt x="20" y="8"/>
                  </a:cubicBezTo>
                  <a:cubicBezTo>
                    <a:pt x="17" y="5"/>
                    <a:pt x="17" y="5"/>
                    <a:pt x="17" y="5"/>
                  </a:cubicBezTo>
                  <a:cubicBezTo>
                    <a:pt x="8" y="14"/>
                    <a:pt x="8" y="29"/>
                    <a:pt x="17" y="38"/>
                  </a:cubicBezTo>
                  <a:close/>
                  <a:moveTo>
                    <a:pt x="23" y="32"/>
                  </a:moveTo>
                  <a:cubicBezTo>
                    <a:pt x="26" y="29"/>
                    <a:pt x="26" y="29"/>
                    <a:pt x="26" y="29"/>
                  </a:cubicBezTo>
                  <a:cubicBezTo>
                    <a:pt x="22" y="25"/>
                    <a:pt x="22" y="18"/>
                    <a:pt x="26" y="14"/>
                  </a:cubicBezTo>
                  <a:cubicBezTo>
                    <a:pt x="23" y="11"/>
                    <a:pt x="23" y="11"/>
                    <a:pt x="23" y="11"/>
                  </a:cubicBezTo>
                  <a:cubicBezTo>
                    <a:pt x="17" y="17"/>
                    <a:pt x="17" y="26"/>
                    <a:pt x="23" y="32"/>
                  </a:cubicBezTo>
                  <a:close/>
                  <a:moveTo>
                    <a:pt x="63" y="62"/>
                  </a:moveTo>
                  <a:cubicBezTo>
                    <a:pt x="62" y="63"/>
                    <a:pt x="62" y="63"/>
                    <a:pt x="62" y="63"/>
                  </a:cubicBezTo>
                  <a:cubicBezTo>
                    <a:pt x="64" y="65"/>
                    <a:pt x="64" y="65"/>
                    <a:pt x="64" y="65"/>
                  </a:cubicBezTo>
                  <a:cubicBezTo>
                    <a:pt x="66" y="65"/>
                    <a:pt x="66" y="65"/>
                    <a:pt x="66" y="65"/>
                  </a:cubicBezTo>
                  <a:cubicBezTo>
                    <a:pt x="65" y="65"/>
                    <a:pt x="65" y="64"/>
                    <a:pt x="65" y="64"/>
                  </a:cubicBezTo>
                  <a:cubicBezTo>
                    <a:pt x="65" y="64"/>
                    <a:pt x="63" y="63"/>
                    <a:pt x="63" y="62"/>
                  </a:cubicBezTo>
                  <a:close/>
                  <a:moveTo>
                    <a:pt x="75" y="79"/>
                  </a:moveTo>
                  <a:cubicBezTo>
                    <a:pt x="75" y="99"/>
                    <a:pt x="59" y="115"/>
                    <a:pt x="39" y="115"/>
                  </a:cubicBezTo>
                  <a:cubicBezTo>
                    <a:pt x="20" y="115"/>
                    <a:pt x="4" y="99"/>
                    <a:pt x="4" y="79"/>
                  </a:cubicBezTo>
                  <a:cubicBezTo>
                    <a:pt x="4" y="62"/>
                    <a:pt x="17" y="47"/>
                    <a:pt x="34" y="44"/>
                  </a:cubicBezTo>
                  <a:cubicBezTo>
                    <a:pt x="38" y="30"/>
                    <a:pt x="38" y="30"/>
                    <a:pt x="38" y="30"/>
                  </a:cubicBezTo>
                  <a:cubicBezTo>
                    <a:pt x="35" y="29"/>
                    <a:pt x="33" y="27"/>
                    <a:pt x="33" y="24"/>
                  </a:cubicBezTo>
                  <a:cubicBezTo>
                    <a:pt x="33" y="20"/>
                    <a:pt x="36" y="18"/>
                    <a:pt x="39" y="18"/>
                  </a:cubicBezTo>
                  <a:cubicBezTo>
                    <a:pt x="43" y="18"/>
                    <a:pt x="45" y="20"/>
                    <a:pt x="45" y="24"/>
                  </a:cubicBezTo>
                  <a:cubicBezTo>
                    <a:pt x="45" y="27"/>
                    <a:pt x="43" y="29"/>
                    <a:pt x="40" y="30"/>
                  </a:cubicBezTo>
                  <a:cubicBezTo>
                    <a:pt x="45" y="44"/>
                    <a:pt x="45" y="44"/>
                    <a:pt x="45" y="44"/>
                  </a:cubicBezTo>
                  <a:cubicBezTo>
                    <a:pt x="62" y="47"/>
                    <a:pt x="75" y="62"/>
                    <a:pt x="75" y="79"/>
                  </a:cubicBezTo>
                  <a:close/>
                  <a:moveTo>
                    <a:pt x="16" y="57"/>
                  </a:moveTo>
                  <a:cubicBezTo>
                    <a:pt x="16" y="57"/>
                    <a:pt x="16" y="57"/>
                    <a:pt x="17" y="57"/>
                  </a:cubicBezTo>
                  <a:cubicBezTo>
                    <a:pt x="17" y="57"/>
                    <a:pt x="20" y="57"/>
                    <a:pt x="18" y="55"/>
                  </a:cubicBezTo>
                  <a:cubicBezTo>
                    <a:pt x="17" y="56"/>
                    <a:pt x="16" y="56"/>
                    <a:pt x="16" y="57"/>
                  </a:cubicBezTo>
                  <a:close/>
                  <a:moveTo>
                    <a:pt x="21" y="83"/>
                  </a:moveTo>
                  <a:cubicBezTo>
                    <a:pt x="21" y="83"/>
                    <a:pt x="20" y="82"/>
                    <a:pt x="18" y="82"/>
                  </a:cubicBezTo>
                  <a:cubicBezTo>
                    <a:pt x="18" y="82"/>
                    <a:pt x="16" y="80"/>
                    <a:pt x="15" y="80"/>
                  </a:cubicBezTo>
                  <a:cubicBezTo>
                    <a:pt x="15" y="80"/>
                    <a:pt x="14" y="76"/>
                    <a:pt x="12" y="77"/>
                  </a:cubicBezTo>
                  <a:cubicBezTo>
                    <a:pt x="12" y="77"/>
                    <a:pt x="12" y="75"/>
                    <a:pt x="11" y="75"/>
                  </a:cubicBezTo>
                  <a:cubicBezTo>
                    <a:pt x="11" y="75"/>
                    <a:pt x="10" y="74"/>
                    <a:pt x="9" y="74"/>
                  </a:cubicBezTo>
                  <a:cubicBezTo>
                    <a:pt x="8" y="73"/>
                    <a:pt x="8" y="73"/>
                    <a:pt x="8" y="73"/>
                  </a:cubicBezTo>
                  <a:cubicBezTo>
                    <a:pt x="8" y="73"/>
                    <a:pt x="8" y="73"/>
                    <a:pt x="8" y="74"/>
                  </a:cubicBezTo>
                  <a:cubicBezTo>
                    <a:pt x="7" y="75"/>
                    <a:pt x="7" y="77"/>
                    <a:pt x="7" y="79"/>
                  </a:cubicBezTo>
                  <a:cubicBezTo>
                    <a:pt x="7" y="88"/>
                    <a:pt x="11" y="97"/>
                    <a:pt x="17" y="102"/>
                  </a:cubicBezTo>
                  <a:cubicBezTo>
                    <a:pt x="17" y="102"/>
                    <a:pt x="17" y="102"/>
                    <a:pt x="17" y="102"/>
                  </a:cubicBezTo>
                  <a:cubicBezTo>
                    <a:pt x="17" y="102"/>
                    <a:pt x="18" y="100"/>
                    <a:pt x="17" y="99"/>
                  </a:cubicBezTo>
                  <a:cubicBezTo>
                    <a:pt x="17" y="99"/>
                    <a:pt x="18" y="98"/>
                    <a:pt x="18" y="97"/>
                  </a:cubicBezTo>
                  <a:cubicBezTo>
                    <a:pt x="18" y="97"/>
                    <a:pt x="17" y="94"/>
                    <a:pt x="19" y="94"/>
                  </a:cubicBezTo>
                  <a:cubicBezTo>
                    <a:pt x="19" y="94"/>
                    <a:pt x="22" y="94"/>
                    <a:pt x="21" y="89"/>
                  </a:cubicBezTo>
                  <a:cubicBezTo>
                    <a:pt x="21" y="89"/>
                    <a:pt x="20" y="87"/>
                    <a:pt x="22" y="86"/>
                  </a:cubicBezTo>
                  <a:cubicBezTo>
                    <a:pt x="22" y="86"/>
                    <a:pt x="23" y="83"/>
                    <a:pt x="21" y="83"/>
                  </a:cubicBezTo>
                  <a:close/>
                  <a:moveTo>
                    <a:pt x="22" y="52"/>
                  </a:moveTo>
                  <a:cubicBezTo>
                    <a:pt x="21" y="53"/>
                    <a:pt x="20" y="54"/>
                    <a:pt x="18" y="55"/>
                  </a:cubicBezTo>
                  <a:cubicBezTo>
                    <a:pt x="19" y="55"/>
                    <a:pt x="22" y="55"/>
                    <a:pt x="22" y="53"/>
                  </a:cubicBezTo>
                  <a:lnTo>
                    <a:pt x="22" y="52"/>
                  </a:lnTo>
                  <a:close/>
                  <a:moveTo>
                    <a:pt x="66" y="65"/>
                  </a:moveTo>
                  <a:cubicBezTo>
                    <a:pt x="66" y="65"/>
                    <a:pt x="67" y="65"/>
                    <a:pt x="68" y="65"/>
                  </a:cubicBezTo>
                  <a:cubicBezTo>
                    <a:pt x="63" y="55"/>
                    <a:pt x="53" y="48"/>
                    <a:pt x="42" y="47"/>
                  </a:cubicBezTo>
                  <a:cubicBezTo>
                    <a:pt x="40" y="50"/>
                    <a:pt x="43" y="51"/>
                    <a:pt x="43" y="51"/>
                  </a:cubicBezTo>
                  <a:cubicBezTo>
                    <a:pt x="44" y="52"/>
                    <a:pt x="46" y="50"/>
                    <a:pt x="46" y="50"/>
                  </a:cubicBezTo>
                  <a:cubicBezTo>
                    <a:pt x="47" y="51"/>
                    <a:pt x="44" y="53"/>
                    <a:pt x="44" y="53"/>
                  </a:cubicBezTo>
                  <a:cubicBezTo>
                    <a:pt x="41" y="53"/>
                    <a:pt x="40" y="54"/>
                    <a:pt x="40" y="54"/>
                  </a:cubicBezTo>
                  <a:cubicBezTo>
                    <a:pt x="39" y="53"/>
                    <a:pt x="38" y="54"/>
                    <a:pt x="38" y="54"/>
                  </a:cubicBezTo>
                  <a:cubicBezTo>
                    <a:pt x="37" y="55"/>
                    <a:pt x="39" y="55"/>
                    <a:pt x="39" y="55"/>
                  </a:cubicBezTo>
                  <a:cubicBezTo>
                    <a:pt x="40" y="56"/>
                    <a:pt x="40" y="56"/>
                    <a:pt x="40" y="57"/>
                  </a:cubicBezTo>
                  <a:cubicBezTo>
                    <a:pt x="39" y="57"/>
                    <a:pt x="37" y="57"/>
                    <a:pt x="37" y="57"/>
                  </a:cubicBezTo>
                  <a:cubicBezTo>
                    <a:pt x="36" y="57"/>
                    <a:pt x="37" y="60"/>
                    <a:pt x="37" y="60"/>
                  </a:cubicBezTo>
                  <a:cubicBezTo>
                    <a:pt x="38" y="60"/>
                    <a:pt x="38" y="60"/>
                    <a:pt x="38" y="60"/>
                  </a:cubicBezTo>
                  <a:cubicBezTo>
                    <a:pt x="41" y="61"/>
                    <a:pt x="41" y="58"/>
                    <a:pt x="41" y="58"/>
                  </a:cubicBezTo>
                  <a:cubicBezTo>
                    <a:pt x="42" y="58"/>
                    <a:pt x="42" y="57"/>
                    <a:pt x="42" y="57"/>
                  </a:cubicBezTo>
                  <a:cubicBezTo>
                    <a:pt x="43" y="57"/>
                    <a:pt x="45" y="56"/>
                    <a:pt x="45" y="56"/>
                  </a:cubicBezTo>
                  <a:cubicBezTo>
                    <a:pt x="45" y="57"/>
                    <a:pt x="46" y="58"/>
                    <a:pt x="46" y="58"/>
                  </a:cubicBezTo>
                  <a:cubicBezTo>
                    <a:pt x="47" y="58"/>
                    <a:pt x="48" y="59"/>
                    <a:pt x="48" y="59"/>
                  </a:cubicBezTo>
                  <a:cubicBezTo>
                    <a:pt x="46" y="59"/>
                    <a:pt x="48" y="60"/>
                    <a:pt x="48" y="60"/>
                  </a:cubicBezTo>
                  <a:cubicBezTo>
                    <a:pt x="50" y="59"/>
                    <a:pt x="48" y="58"/>
                    <a:pt x="48" y="58"/>
                  </a:cubicBezTo>
                  <a:cubicBezTo>
                    <a:pt x="44" y="56"/>
                    <a:pt x="46" y="56"/>
                    <a:pt x="46" y="56"/>
                  </a:cubicBezTo>
                  <a:cubicBezTo>
                    <a:pt x="47" y="57"/>
                    <a:pt x="49" y="57"/>
                    <a:pt x="49" y="57"/>
                  </a:cubicBezTo>
                  <a:cubicBezTo>
                    <a:pt x="50" y="59"/>
                    <a:pt x="51" y="60"/>
                    <a:pt x="51" y="60"/>
                  </a:cubicBezTo>
                  <a:cubicBezTo>
                    <a:pt x="52" y="60"/>
                    <a:pt x="52" y="59"/>
                    <a:pt x="52" y="59"/>
                  </a:cubicBezTo>
                  <a:cubicBezTo>
                    <a:pt x="51" y="59"/>
                    <a:pt x="51" y="58"/>
                    <a:pt x="51" y="58"/>
                  </a:cubicBezTo>
                  <a:cubicBezTo>
                    <a:pt x="50" y="57"/>
                    <a:pt x="52" y="58"/>
                    <a:pt x="52" y="58"/>
                  </a:cubicBezTo>
                  <a:cubicBezTo>
                    <a:pt x="53" y="60"/>
                    <a:pt x="56" y="59"/>
                    <a:pt x="56" y="59"/>
                  </a:cubicBezTo>
                  <a:cubicBezTo>
                    <a:pt x="58" y="59"/>
                    <a:pt x="57" y="62"/>
                    <a:pt x="57" y="62"/>
                  </a:cubicBezTo>
                  <a:cubicBezTo>
                    <a:pt x="55" y="64"/>
                    <a:pt x="51" y="61"/>
                    <a:pt x="51" y="61"/>
                  </a:cubicBezTo>
                  <a:cubicBezTo>
                    <a:pt x="52" y="63"/>
                    <a:pt x="50" y="63"/>
                    <a:pt x="50" y="63"/>
                  </a:cubicBezTo>
                  <a:cubicBezTo>
                    <a:pt x="49" y="61"/>
                    <a:pt x="47" y="62"/>
                    <a:pt x="47" y="62"/>
                  </a:cubicBezTo>
                  <a:cubicBezTo>
                    <a:pt x="47" y="61"/>
                    <a:pt x="46" y="60"/>
                    <a:pt x="46" y="60"/>
                  </a:cubicBezTo>
                  <a:cubicBezTo>
                    <a:pt x="45" y="59"/>
                    <a:pt x="43" y="60"/>
                    <a:pt x="43" y="60"/>
                  </a:cubicBezTo>
                  <a:cubicBezTo>
                    <a:pt x="41" y="61"/>
                    <a:pt x="38" y="61"/>
                    <a:pt x="38" y="61"/>
                  </a:cubicBezTo>
                  <a:cubicBezTo>
                    <a:pt x="37" y="61"/>
                    <a:pt x="36" y="64"/>
                    <a:pt x="36" y="64"/>
                  </a:cubicBezTo>
                  <a:cubicBezTo>
                    <a:pt x="33" y="65"/>
                    <a:pt x="32" y="68"/>
                    <a:pt x="32" y="68"/>
                  </a:cubicBezTo>
                  <a:cubicBezTo>
                    <a:pt x="32" y="70"/>
                    <a:pt x="32" y="71"/>
                    <a:pt x="32" y="71"/>
                  </a:cubicBezTo>
                  <a:cubicBezTo>
                    <a:pt x="31" y="73"/>
                    <a:pt x="34" y="75"/>
                    <a:pt x="34" y="75"/>
                  </a:cubicBezTo>
                  <a:cubicBezTo>
                    <a:pt x="36" y="79"/>
                    <a:pt x="39" y="77"/>
                    <a:pt x="39" y="77"/>
                  </a:cubicBezTo>
                  <a:cubicBezTo>
                    <a:pt x="40" y="78"/>
                    <a:pt x="45" y="76"/>
                    <a:pt x="45" y="76"/>
                  </a:cubicBezTo>
                  <a:cubicBezTo>
                    <a:pt x="45" y="78"/>
                    <a:pt x="47" y="77"/>
                    <a:pt x="47" y="77"/>
                  </a:cubicBezTo>
                  <a:cubicBezTo>
                    <a:pt x="48" y="78"/>
                    <a:pt x="48" y="79"/>
                    <a:pt x="48" y="79"/>
                  </a:cubicBezTo>
                  <a:cubicBezTo>
                    <a:pt x="47" y="81"/>
                    <a:pt x="49" y="83"/>
                    <a:pt x="49" y="83"/>
                  </a:cubicBezTo>
                  <a:cubicBezTo>
                    <a:pt x="52" y="87"/>
                    <a:pt x="50" y="87"/>
                    <a:pt x="50" y="87"/>
                  </a:cubicBezTo>
                  <a:cubicBezTo>
                    <a:pt x="48" y="90"/>
                    <a:pt x="49" y="92"/>
                    <a:pt x="49" y="92"/>
                  </a:cubicBezTo>
                  <a:cubicBezTo>
                    <a:pt x="51" y="95"/>
                    <a:pt x="51" y="98"/>
                    <a:pt x="51" y="98"/>
                  </a:cubicBezTo>
                  <a:cubicBezTo>
                    <a:pt x="56" y="99"/>
                    <a:pt x="58" y="95"/>
                    <a:pt x="58" y="95"/>
                  </a:cubicBezTo>
                  <a:cubicBezTo>
                    <a:pt x="60" y="95"/>
                    <a:pt x="60" y="93"/>
                    <a:pt x="60" y="93"/>
                  </a:cubicBezTo>
                  <a:cubicBezTo>
                    <a:pt x="60" y="91"/>
                    <a:pt x="61" y="90"/>
                    <a:pt x="61" y="90"/>
                  </a:cubicBezTo>
                  <a:cubicBezTo>
                    <a:pt x="63" y="89"/>
                    <a:pt x="63" y="85"/>
                    <a:pt x="63" y="85"/>
                  </a:cubicBezTo>
                  <a:cubicBezTo>
                    <a:pt x="63" y="83"/>
                    <a:pt x="63" y="81"/>
                    <a:pt x="63" y="81"/>
                  </a:cubicBezTo>
                  <a:cubicBezTo>
                    <a:pt x="66" y="78"/>
                    <a:pt x="66" y="73"/>
                    <a:pt x="66" y="73"/>
                  </a:cubicBezTo>
                  <a:cubicBezTo>
                    <a:pt x="65" y="73"/>
                    <a:pt x="64" y="73"/>
                    <a:pt x="64" y="73"/>
                  </a:cubicBezTo>
                  <a:cubicBezTo>
                    <a:pt x="61" y="70"/>
                    <a:pt x="58" y="64"/>
                    <a:pt x="58" y="64"/>
                  </a:cubicBezTo>
                  <a:cubicBezTo>
                    <a:pt x="61" y="65"/>
                    <a:pt x="64" y="72"/>
                    <a:pt x="64" y="72"/>
                  </a:cubicBezTo>
                  <a:cubicBezTo>
                    <a:pt x="66" y="71"/>
                    <a:pt x="66" y="69"/>
                    <a:pt x="66" y="69"/>
                  </a:cubicBezTo>
                  <a:cubicBezTo>
                    <a:pt x="68" y="68"/>
                    <a:pt x="66" y="65"/>
                    <a:pt x="66" y="65"/>
                  </a:cubicBezTo>
                  <a:close/>
                  <a:moveTo>
                    <a:pt x="66" y="65"/>
                  </a:moveTo>
                  <a:cubicBezTo>
                    <a:pt x="66" y="65"/>
                    <a:pt x="66" y="65"/>
                    <a:pt x="66" y="65"/>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nvGrpSpPr>
          <p:cNvPr id="50" name="Group 49">
            <a:extLst>
              <a:ext uri="{FF2B5EF4-FFF2-40B4-BE49-F238E27FC236}">
                <a16:creationId xmlns:a16="http://schemas.microsoft.com/office/drawing/2014/main" id="{A9AAEDEB-F543-CD41-36B0-A5F90C2B0B5E}"/>
              </a:ext>
            </a:extLst>
          </p:cNvPr>
          <p:cNvGrpSpPr/>
          <p:nvPr/>
        </p:nvGrpSpPr>
        <p:grpSpPr>
          <a:xfrm>
            <a:off x="8258541" y="3111533"/>
            <a:ext cx="3598260" cy="1356162"/>
            <a:chOff x="6193905" y="2333650"/>
            <a:chExt cx="2698695" cy="1017122"/>
          </a:xfrm>
        </p:grpSpPr>
        <p:sp>
          <p:nvSpPr>
            <p:cNvPr id="51" name="TextBox 50">
              <a:extLst>
                <a:ext uri="{FF2B5EF4-FFF2-40B4-BE49-F238E27FC236}">
                  <a16:creationId xmlns:a16="http://schemas.microsoft.com/office/drawing/2014/main" id="{09623728-882E-A09C-2FBC-A71F0C1C9C99}"/>
                </a:ext>
              </a:extLst>
            </p:cNvPr>
            <p:cNvSpPr txBox="1"/>
            <p:nvPr/>
          </p:nvSpPr>
          <p:spPr>
            <a:xfrm>
              <a:off x="6967094" y="2427730"/>
              <a:ext cx="1925506" cy="92304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Entire platform is provided as a service – including site surveys, hardware and AMCs, installation, commissioning, end-user authentication and detailed reporting.</a:t>
              </a:r>
            </a:p>
          </p:txBody>
        </p:sp>
        <p:sp>
          <p:nvSpPr>
            <p:cNvPr id="52" name="Oval 51">
              <a:extLst>
                <a:ext uri="{FF2B5EF4-FFF2-40B4-BE49-F238E27FC236}">
                  <a16:creationId xmlns:a16="http://schemas.microsoft.com/office/drawing/2014/main" id="{C8942340-11F4-AD1F-97BE-FE0F75781B41}"/>
                </a:ext>
              </a:extLst>
            </p:cNvPr>
            <p:cNvSpPr/>
            <p:nvPr/>
          </p:nvSpPr>
          <p:spPr>
            <a:xfrm>
              <a:off x="6193905" y="2333650"/>
              <a:ext cx="631367" cy="6313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53" name="Group 52">
              <a:extLst>
                <a:ext uri="{FF2B5EF4-FFF2-40B4-BE49-F238E27FC236}">
                  <a16:creationId xmlns:a16="http://schemas.microsoft.com/office/drawing/2014/main" id="{CB80052E-6B4F-4451-FCE8-62841205D364}"/>
                </a:ext>
              </a:extLst>
            </p:cNvPr>
            <p:cNvGrpSpPr/>
            <p:nvPr/>
          </p:nvGrpSpPr>
          <p:grpSpPr>
            <a:xfrm>
              <a:off x="6326302" y="2484286"/>
              <a:ext cx="366573" cy="330095"/>
              <a:chOff x="-1341438" y="-1035050"/>
              <a:chExt cx="973138" cy="876300"/>
            </a:xfrm>
            <a:solidFill>
              <a:schemeClr val="bg1"/>
            </a:solidFill>
          </p:grpSpPr>
          <p:sp>
            <p:nvSpPr>
              <p:cNvPr id="54" name="Freeform 9">
                <a:extLst>
                  <a:ext uri="{FF2B5EF4-FFF2-40B4-BE49-F238E27FC236}">
                    <a16:creationId xmlns:a16="http://schemas.microsoft.com/office/drawing/2014/main" id="{3FCC6129-ED3F-0A69-CB0E-AE8B2010FF6A}"/>
                  </a:ext>
                </a:extLst>
              </p:cNvPr>
              <p:cNvSpPr>
                <a:spLocks noEditPoints="1"/>
              </p:cNvSpPr>
              <p:nvPr/>
            </p:nvSpPr>
            <p:spPr bwMode="auto">
              <a:xfrm>
                <a:off x="-1104900" y="-414338"/>
                <a:ext cx="93663" cy="255587"/>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5" name="Freeform 10">
                <a:extLst>
                  <a:ext uri="{FF2B5EF4-FFF2-40B4-BE49-F238E27FC236}">
                    <a16:creationId xmlns:a16="http://schemas.microsoft.com/office/drawing/2014/main" id="{31EA0965-D2C2-E409-42BE-43BEDC46E611}"/>
                  </a:ext>
                </a:extLst>
              </p:cNvPr>
              <p:cNvSpPr>
                <a:spLocks noEditPoints="1"/>
              </p:cNvSpPr>
              <p:nvPr/>
            </p:nvSpPr>
            <p:spPr bwMode="auto">
              <a:xfrm>
                <a:off x="-706438" y="-563563"/>
                <a:ext cx="87313" cy="404812"/>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6" name="Freeform 11">
                <a:extLst>
                  <a:ext uri="{FF2B5EF4-FFF2-40B4-BE49-F238E27FC236}">
                    <a16:creationId xmlns:a16="http://schemas.microsoft.com/office/drawing/2014/main" id="{CEA49F71-4B14-C57D-D1B6-57762CCC300B}"/>
                  </a:ext>
                </a:extLst>
              </p:cNvPr>
              <p:cNvSpPr>
                <a:spLocks noEditPoints="1"/>
              </p:cNvSpPr>
              <p:nvPr/>
            </p:nvSpPr>
            <p:spPr bwMode="auto">
              <a:xfrm>
                <a:off x="-577850" y="-692150"/>
                <a:ext cx="87313" cy="533400"/>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7" name="Freeform 12">
                <a:extLst>
                  <a:ext uri="{FF2B5EF4-FFF2-40B4-BE49-F238E27FC236}">
                    <a16:creationId xmlns:a16="http://schemas.microsoft.com/office/drawing/2014/main" id="{D968164B-0084-9213-66D8-950E51FB5B96}"/>
                  </a:ext>
                </a:extLst>
              </p:cNvPr>
              <p:cNvSpPr>
                <a:spLocks noEditPoints="1"/>
              </p:cNvSpPr>
              <p:nvPr/>
            </p:nvSpPr>
            <p:spPr bwMode="auto">
              <a:xfrm>
                <a:off x="-841375" y="-434975"/>
                <a:ext cx="93663" cy="276225"/>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8" name="Freeform 13">
                <a:extLst>
                  <a:ext uri="{FF2B5EF4-FFF2-40B4-BE49-F238E27FC236}">
                    <a16:creationId xmlns:a16="http://schemas.microsoft.com/office/drawing/2014/main" id="{3B1DA795-8CD4-411B-0832-ACA0CCF9384D}"/>
                  </a:ext>
                </a:extLst>
              </p:cNvPr>
              <p:cNvSpPr>
                <a:spLocks noEditPoints="1"/>
              </p:cNvSpPr>
              <p:nvPr/>
            </p:nvSpPr>
            <p:spPr bwMode="auto">
              <a:xfrm>
                <a:off x="-969963" y="-422275"/>
                <a:ext cx="87313" cy="263525"/>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59" name="Freeform 14">
                <a:extLst>
                  <a:ext uri="{FF2B5EF4-FFF2-40B4-BE49-F238E27FC236}">
                    <a16:creationId xmlns:a16="http://schemas.microsoft.com/office/drawing/2014/main" id="{13B4CB3D-C667-7D99-8115-503A02382142}"/>
                  </a:ext>
                </a:extLst>
              </p:cNvPr>
              <p:cNvSpPr>
                <a:spLocks noEditPoints="1"/>
              </p:cNvSpPr>
              <p:nvPr/>
            </p:nvSpPr>
            <p:spPr bwMode="auto">
              <a:xfrm>
                <a:off x="-1247775" y="-287338"/>
                <a:ext cx="101600" cy="128587"/>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0" name="Freeform 15">
                <a:extLst>
                  <a:ext uri="{FF2B5EF4-FFF2-40B4-BE49-F238E27FC236}">
                    <a16:creationId xmlns:a16="http://schemas.microsoft.com/office/drawing/2014/main" id="{1731425E-4821-6EB1-1059-16B7E1717F00}"/>
                  </a:ext>
                </a:extLst>
              </p:cNvPr>
              <p:cNvSpPr>
                <a:spLocks noEditPoints="1"/>
              </p:cNvSpPr>
              <p:nvPr/>
            </p:nvSpPr>
            <p:spPr bwMode="auto">
              <a:xfrm>
                <a:off x="-1341438" y="-1035050"/>
                <a:ext cx="973138" cy="728662"/>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61" name="Group 60">
            <a:extLst>
              <a:ext uri="{FF2B5EF4-FFF2-40B4-BE49-F238E27FC236}">
                <a16:creationId xmlns:a16="http://schemas.microsoft.com/office/drawing/2014/main" id="{D39DA220-E416-E779-0A3C-8D660FDA1BA1}"/>
              </a:ext>
            </a:extLst>
          </p:cNvPr>
          <p:cNvGrpSpPr/>
          <p:nvPr/>
        </p:nvGrpSpPr>
        <p:grpSpPr>
          <a:xfrm>
            <a:off x="8235528" y="4544012"/>
            <a:ext cx="3621272" cy="1563137"/>
            <a:chOff x="6176646" y="3408009"/>
            <a:chExt cx="2715954" cy="1172353"/>
          </a:xfrm>
        </p:grpSpPr>
        <p:sp>
          <p:nvSpPr>
            <p:cNvPr id="62" name="TextBox 61">
              <a:extLst>
                <a:ext uri="{FF2B5EF4-FFF2-40B4-BE49-F238E27FC236}">
                  <a16:creationId xmlns:a16="http://schemas.microsoft.com/office/drawing/2014/main" id="{3BF18734-0731-E4D5-0238-9D256B7E984E}"/>
                </a:ext>
              </a:extLst>
            </p:cNvPr>
            <p:cNvSpPr txBox="1"/>
            <p:nvPr/>
          </p:nvSpPr>
          <p:spPr>
            <a:xfrm>
              <a:off x="7045398" y="3811160"/>
              <a:ext cx="1847202" cy="769202"/>
            </a:xfrm>
            <a:prstGeom prst="rect">
              <a:avLst/>
            </a:prstGeom>
            <a:noFill/>
          </p:spPr>
          <p:txBody>
            <a:bodyPr wrap="square" lIns="0" tIns="0" rIns="0" bIns="0" rtlCol="0">
              <a:spAutoFit/>
            </a:bodyPr>
            <a:lstStyle/>
            <a:p>
              <a:pPr defTabSz="1219018"/>
              <a:r>
                <a:rPr lang="en-US" sz="1333" dirty="0">
                  <a:solidFill>
                    <a:schemeClr val="bg1"/>
                  </a:solidFill>
                  <a:latin typeface="Arial Nova" panose="020B0504020202020204" pitchFamily="34" charset="0"/>
                </a:rPr>
                <a:t>Highly secure and provides insights into user patterns and analytics such as location of user, bandwidth utilized, applications browsed etc.</a:t>
              </a:r>
            </a:p>
          </p:txBody>
        </p:sp>
        <p:sp>
          <p:nvSpPr>
            <p:cNvPr id="63" name="Oval 62">
              <a:extLst>
                <a:ext uri="{FF2B5EF4-FFF2-40B4-BE49-F238E27FC236}">
                  <a16:creationId xmlns:a16="http://schemas.microsoft.com/office/drawing/2014/main" id="{A3721420-0EEB-ADE7-B97F-03C7A9A6248D}"/>
                </a:ext>
              </a:extLst>
            </p:cNvPr>
            <p:cNvSpPr/>
            <p:nvPr/>
          </p:nvSpPr>
          <p:spPr>
            <a:xfrm>
              <a:off x="6176646" y="3408009"/>
              <a:ext cx="631367" cy="63136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64" name="Group 63">
              <a:extLst>
                <a:ext uri="{FF2B5EF4-FFF2-40B4-BE49-F238E27FC236}">
                  <a16:creationId xmlns:a16="http://schemas.microsoft.com/office/drawing/2014/main" id="{0672C572-42E7-7E7F-F3DB-52DC0CF1E079}"/>
                </a:ext>
              </a:extLst>
            </p:cNvPr>
            <p:cNvGrpSpPr/>
            <p:nvPr/>
          </p:nvGrpSpPr>
          <p:grpSpPr>
            <a:xfrm>
              <a:off x="6283087" y="3561099"/>
              <a:ext cx="418485" cy="274803"/>
              <a:chOff x="10412413" y="-2613025"/>
              <a:chExt cx="2538412" cy="1666875"/>
            </a:xfrm>
            <a:solidFill>
              <a:schemeClr val="bg1"/>
            </a:solidFill>
          </p:grpSpPr>
          <p:sp>
            <p:nvSpPr>
              <p:cNvPr id="65" name="Freeform 19">
                <a:extLst>
                  <a:ext uri="{FF2B5EF4-FFF2-40B4-BE49-F238E27FC236}">
                    <a16:creationId xmlns:a16="http://schemas.microsoft.com/office/drawing/2014/main" id="{27284677-6B74-5B17-997C-8A6A9058A1A3}"/>
                  </a:ext>
                </a:extLst>
              </p:cNvPr>
              <p:cNvSpPr>
                <a:spLocks noEditPoints="1"/>
              </p:cNvSpPr>
              <p:nvPr/>
            </p:nvSpPr>
            <p:spPr bwMode="auto">
              <a:xfrm>
                <a:off x="12411075" y="-1503363"/>
                <a:ext cx="539750" cy="557213"/>
              </a:xfrm>
              <a:custGeom>
                <a:avLst/>
                <a:gdLst>
                  <a:gd name="T0" fmla="*/ 645 w 647"/>
                  <a:gd name="T1" fmla="*/ 501 h 668"/>
                  <a:gd name="T2" fmla="*/ 644 w 647"/>
                  <a:gd name="T3" fmla="*/ 476 h 668"/>
                  <a:gd name="T4" fmla="*/ 644 w 647"/>
                  <a:gd name="T5" fmla="*/ 473 h 668"/>
                  <a:gd name="T6" fmla="*/ 644 w 647"/>
                  <a:gd name="T7" fmla="*/ 467 h 668"/>
                  <a:gd name="T8" fmla="*/ 644 w 647"/>
                  <a:gd name="T9" fmla="*/ 457 h 668"/>
                  <a:gd name="T10" fmla="*/ 640 w 647"/>
                  <a:gd name="T11" fmla="*/ 415 h 668"/>
                  <a:gd name="T12" fmla="*/ 637 w 647"/>
                  <a:gd name="T13" fmla="*/ 382 h 668"/>
                  <a:gd name="T14" fmla="*/ 634 w 647"/>
                  <a:gd name="T15" fmla="*/ 350 h 668"/>
                  <a:gd name="T16" fmla="*/ 621 w 647"/>
                  <a:gd name="T17" fmla="*/ 263 h 668"/>
                  <a:gd name="T18" fmla="*/ 607 w 647"/>
                  <a:gd name="T19" fmla="*/ 191 h 668"/>
                  <a:gd name="T20" fmla="*/ 589 w 647"/>
                  <a:gd name="T21" fmla="*/ 113 h 668"/>
                  <a:gd name="T22" fmla="*/ 578 w 647"/>
                  <a:gd name="T23" fmla="*/ 74 h 668"/>
                  <a:gd name="T24" fmla="*/ 566 w 647"/>
                  <a:gd name="T25" fmla="*/ 34 h 668"/>
                  <a:gd name="T26" fmla="*/ 540 w 647"/>
                  <a:gd name="T27" fmla="*/ 3 h 668"/>
                  <a:gd name="T28" fmla="*/ 15 w 647"/>
                  <a:gd name="T29" fmla="*/ 167 h 668"/>
                  <a:gd name="T30" fmla="*/ 19 w 647"/>
                  <a:gd name="T31" fmla="*/ 190 h 668"/>
                  <a:gd name="T32" fmla="*/ 24 w 647"/>
                  <a:gd name="T33" fmla="*/ 223 h 668"/>
                  <a:gd name="T34" fmla="*/ 26 w 647"/>
                  <a:gd name="T35" fmla="*/ 242 h 668"/>
                  <a:gd name="T36" fmla="*/ 33 w 647"/>
                  <a:gd name="T37" fmla="*/ 309 h 668"/>
                  <a:gd name="T38" fmla="*/ 35 w 647"/>
                  <a:gd name="T39" fmla="*/ 385 h 668"/>
                  <a:gd name="T40" fmla="*/ 35 w 647"/>
                  <a:gd name="T41" fmla="*/ 397 h 668"/>
                  <a:gd name="T42" fmla="*/ 34 w 647"/>
                  <a:gd name="T43" fmla="*/ 420 h 668"/>
                  <a:gd name="T44" fmla="*/ 34 w 647"/>
                  <a:gd name="T45" fmla="*/ 434 h 668"/>
                  <a:gd name="T46" fmla="*/ 32 w 647"/>
                  <a:gd name="T47" fmla="*/ 476 h 668"/>
                  <a:gd name="T48" fmla="*/ 32 w 647"/>
                  <a:gd name="T49" fmla="*/ 478 h 668"/>
                  <a:gd name="T50" fmla="*/ 32 w 647"/>
                  <a:gd name="T51" fmla="*/ 473 h 668"/>
                  <a:gd name="T52" fmla="*/ 31 w 647"/>
                  <a:gd name="T53" fmla="*/ 478 h 668"/>
                  <a:gd name="T54" fmla="*/ 29 w 647"/>
                  <a:gd name="T55" fmla="*/ 504 h 668"/>
                  <a:gd name="T56" fmla="*/ 25 w 647"/>
                  <a:gd name="T57" fmla="*/ 542 h 668"/>
                  <a:gd name="T58" fmla="*/ 17 w 647"/>
                  <a:gd name="T59" fmla="*/ 589 h 668"/>
                  <a:gd name="T60" fmla="*/ 9 w 647"/>
                  <a:gd name="T61" fmla="*/ 631 h 668"/>
                  <a:gd name="T62" fmla="*/ 3 w 647"/>
                  <a:gd name="T63" fmla="*/ 657 h 668"/>
                  <a:gd name="T64" fmla="*/ 0 w 647"/>
                  <a:gd name="T65" fmla="*/ 668 h 668"/>
                  <a:gd name="T66" fmla="*/ 644 w 647"/>
                  <a:gd name="T67" fmla="*/ 653 h 668"/>
                  <a:gd name="T68" fmla="*/ 646 w 647"/>
                  <a:gd name="T69" fmla="*/ 617 h 668"/>
                  <a:gd name="T70" fmla="*/ 646 w 647"/>
                  <a:gd name="T71" fmla="*/ 540 h 668"/>
                  <a:gd name="T72" fmla="*/ 646 w 647"/>
                  <a:gd name="T73" fmla="*/ 52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7" h="668">
                    <a:moveTo>
                      <a:pt x="646" y="521"/>
                    </a:moveTo>
                    <a:cubicBezTo>
                      <a:pt x="646" y="514"/>
                      <a:pt x="646" y="507"/>
                      <a:pt x="645" y="501"/>
                    </a:cubicBezTo>
                    <a:cubicBezTo>
                      <a:pt x="645" y="494"/>
                      <a:pt x="645" y="487"/>
                      <a:pt x="645" y="481"/>
                    </a:cubicBezTo>
                    <a:cubicBezTo>
                      <a:pt x="644" y="476"/>
                      <a:pt x="644" y="476"/>
                      <a:pt x="644" y="476"/>
                    </a:cubicBezTo>
                    <a:cubicBezTo>
                      <a:pt x="644" y="473"/>
                      <a:pt x="644" y="473"/>
                      <a:pt x="644" y="473"/>
                    </a:cubicBezTo>
                    <a:cubicBezTo>
                      <a:pt x="644" y="473"/>
                      <a:pt x="644" y="473"/>
                      <a:pt x="644" y="473"/>
                    </a:cubicBezTo>
                    <a:cubicBezTo>
                      <a:pt x="644" y="467"/>
                      <a:pt x="644" y="467"/>
                      <a:pt x="644" y="467"/>
                    </a:cubicBezTo>
                    <a:cubicBezTo>
                      <a:pt x="644" y="467"/>
                      <a:pt x="644" y="467"/>
                      <a:pt x="644" y="467"/>
                    </a:cubicBezTo>
                    <a:cubicBezTo>
                      <a:pt x="644" y="466"/>
                      <a:pt x="644" y="466"/>
                      <a:pt x="644" y="466"/>
                    </a:cubicBezTo>
                    <a:cubicBezTo>
                      <a:pt x="644" y="457"/>
                      <a:pt x="644" y="457"/>
                      <a:pt x="644" y="457"/>
                    </a:cubicBezTo>
                    <a:cubicBezTo>
                      <a:pt x="643" y="446"/>
                      <a:pt x="642" y="435"/>
                      <a:pt x="641" y="424"/>
                    </a:cubicBezTo>
                    <a:cubicBezTo>
                      <a:pt x="640" y="415"/>
                      <a:pt x="640" y="415"/>
                      <a:pt x="640" y="415"/>
                    </a:cubicBezTo>
                    <a:cubicBezTo>
                      <a:pt x="639" y="404"/>
                      <a:pt x="639" y="404"/>
                      <a:pt x="639" y="404"/>
                    </a:cubicBezTo>
                    <a:cubicBezTo>
                      <a:pt x="639" y="397"/>
                      <a:pt x="638" y="390"/>
                      <a:pt x="637" y="382"/>
                    </a:cubicBezTo>
                    <a:cubicBezTo>
                      <a:pt x="637" y="375"/>
                      <a:pt x="636" y="368"/>
                      <a:pt x="635" y="361"/>
                    </a:cubicBezTo>
                    <a:cubicBezTo>
                      <a:pt x="635" y="357"/>
                      <a:pt x="634" y="353"/>
                      <a:pt x="634" y="350"/>
                    </a:cubicBezTo>
                    <a:cubicBezTo>
                      <a:pt x="634" y="347"/>
                      <a:pt x="633" y="343"/>
                      <a:pt x="633" y="340"/>
                    </a:cubicBezTo>
                    <a:cubicBezTo>
                      <a:pt x="629" y="314"/>
                      <a:pt x="626" y="288"/>
                      <a:pt x="621" y="263"/>
                    </a:cubicBezTo>
                    <a:cubicBezTo>
                      <a:pt x="619" y="250"/>
                      <a:pt x="617" y="238"/>
                      <a:pt x="615" y="226"/>
                    </a:cubicBezTo>
                    <a:cubicBezTo>
                      <a:pt x="612" y="214"/>
                      <a:pt x="610" y="202"/>
                      <a:pt x="607" y="191"/>
                    </a:cubicBezTo>
                    <a:cubicBezTo>
                      <a:pt x="603" y="168"/>
                      <a:pt x="597" y="147"/>
                      <a:pt x="592" y="128"/>
                    </a:cubicBezTo>
                    <a:cubicBezTo>
                      <a:pt x="591" y="123"/>
                      <a:pt x="590" y="118"/>
                      <a:pt x="589" y="113"/>
                    </a:cubicBezTo>
                    <a:cubicBezTo>
                      <a:pt x="588" y="108"/>
                      <a:pt x="586" y="104"/>
                      <a:pt x="585" y="100"/>
                    </a:cubicBezTo>
                    <a:cubicBezTo>
                      <a:pt x="583" y="91"/>
                      <a:pt x="580" y="82"/>
                      <a:pt x="578" y="74"/>
                    </a:cubicBezTo>
                    <a:cubicBezTo>
                      <a:pt x="576" y="66"/>
                      <a:pt x="574" y="59"/>
                      <a:pt x="572" y="52"/>
                    </a:cubicBezTo>
                    <a:cubicBezTo>
                      <a:pt x="569" y="46"/>
                      <a:pt x="567" y="39"/>
                      <a:pt x="566" y="34"/>
                    </a:cubicBezTo>
                    <a:cubicBezTo>
                      <a:pt x="563" y="26"/>
                      <a:pt x="561" y="19"/>
                      <a:pt x="559" y="13"/>
                    </a:cubicBezTo>
                    <a:cubicBezTo>
                      <a:pt x="556" y="5"/>
                      <a:pt x="548" y="0"/>
                      <a:pt x="540" y="3"/>
                    </a:cubicBezTo>
                    <a:cubicBezTo>
                      <a:pt x="26" y="149"/>
                      <a:pt x="26" y="149"/>
                      <a:pt x="26" y="149"/>
                    </a:cubicBezTo>
                    <a:cubicBezTo>
                      <a:pt x="18" y="151"/>
                      <a:pt x="13" y="159"/>
                      <a:pt x="15" y="167"/>
                    </a:cubicBezTo>
                    <a:cubicBezTo>
                      <a:pt x="15" y="170"/>
                      <a:pt x="16" y="174"/>
                      <a:pt x="16" y="178"/>
                    </a:cubicBezTo>
                    <a:cubicBezTo>
                      <a:pt x="17" y="181"/>
                      <a:pt x="18" y="186"/>
                      <a:pt x="19" y="190"/>
                    </a:cubicBezTo>
                    <a:cubicBezTo>
                      <a:pt x="20" y="195"/>
                      <a:pt x="20" y="200"/>
                      <a:pt x="21" y="205"/>
                    </a:cubicBezTo>
                    <a:cubicBezTo>
                      <a:pt x="22" y="211"/>
                      <a:pt x="23" y="217"/>
                      <a:pt x="24" y="223"/>
                    </a:cubicBezTo>
                    <a:cubicBezTo>
                      <a:pt x="24" y="226"/>
                      <a:pt x="25" y="229"/>
                      <a:pt x="25" y="232"/>
                    </a:cubicBezTo>
                    <a:cubicBezTo>
                      <a:pt x="26" y="235"/>
                      <a:pt x="26" y="239"/>
                      <a:pt x="26" y="242"/>
                    </a:cubicBezTo>
                    <a:cubicBezTo>
                      <a:pt x="28" y="255"/>
                      <a:pt x="30" y="270"/>
                      <a:pt x="31" y="285"/>
                    </a:cubicBezTo>
                    <a:cubicBezTo>
                      <a:pt x="32" y="293"/>
                      <a:pt x="32" y="301"/>
                      <a:pt x="33" y="309"/>
                    </a:cubicBezTo>
                    <a:cubicBezTo>
                      <a:pt x="33" y="317"/>
                      <a:pt x="34" y="325"/>
                      <a:pt x="34" y="333"/>
                    </a:cubicBezTo>
                    <a:cubicBezTo>
                      <a:pt x="35" y="350"/>
                      <a:pt x="35" y="367"/>
                      <a:pt x="35" y="385"/>
                    </a:cubicBezTo>
                    <a:cubicBezTo>
                      <a:pt x="35" y="391"/>
                      <a:pt x="35" y="391"/>
                      <a:pt x="35" y="391"/>
                    </a:cubicBezTo>
                    <a:cubicBezTo>
                      <a:pt x="35" y="397"/>
                      <a:pt x="35" y="397"/>
                      <a:pt x="35" y="397"/>
                    </a:cubicBezTo>
                    <a:cubicBezTo>
                      <a:pt x="35" y="401"/>
                      <a:pt x="35" y="405"/>
                      <a:pt x="35" y="409"/>
                    </a:cubicBezTo>
                    <a:cubicBezTo>
                      <a:pt x="35" y="413"/>
                      <a:pt x="34" y="416"/>
                      <a:pt x="34" y="420"/>
                    </a:cubicBezTo>
                    <a:cubicBezTo>
                      <a:pt x="34" y="426"/>
                      <a:pt x="34" y="426"/>
                      <a:pt x="34" y="426"/>
                    </a:cubicBezTo>
                    <a:cubicBezTo>
                      <a:pt x="34" y="434"/>
                      <a:pt x="34" y="434"/>
                      <a:pt x="34" y="434"/>
                    </a:cubicBezTo>
                    <a:cubicBezTo>
                      <a:pt x="33" y="446"/>
                      <a:pt x="33" y="457"/>
                      <a:pt x="32" y="468"/>
                    </a:cubicBezTo>
                    <a:cubicBezTo>
                      <a:pt x="32" y="476"/>
                      <a:pt x="32" y="476"/>
                      <a:pt x="32" y="476"/>
                    </a:cubicBezTo>
                    <a:cubicBezTo>
                      <a:pt x="32" y="477"/>
                      <a:pt x="32" y="477"/>
                      <a:pt x="32" y="477"/>
                    </a:cubicBezTo>
                    <a:cubicBezTo>
                      <a:pt x="32" y="478"/>
                      <a:pt x="32" y="478"/>
                      <a:pt x="32" y="478"/>
                    </a:cubicBezTo>
                    <a:cubicBezTo>
                      <a:pt x="32" y="479"/>
                      <a:pt x="32" y="468"/>
                      <a:pt x="32" y="472"/>
                    </a:cubicBezTo>
                    <a:cubicBezTo>
                      <a:pt x="32" y="473"/>
                      <a:pt x="32" y="473"/>
                      <a:pt x="32" y="473"/>
                    </a:cubicBezTo>
                    <a:cubicBezTo>
                      <a:pt x="32" y="475"/>
                      <a:pt x="32" y="475"/>
                      <a:pt x="32" y="475"/>
                    </a:cubicBezTo>
                    <a:cubicBezTo>
                      <a:pt x="31" y="478"/>
                      <a:pt x="31" y="478"/>
                      <a:pt x="31" y="478"/>
                    </a:cubicBezTo>
                    <a:cubicBezTo>
                      <a:pt x="31" y="482"/>
                      <a:pt x="31" y="487"/>
                      <a:pt x="30" y="491"/>
                    </a:cubicBezTo>
                    <a:cubicBezTo>
                      <a:pt x="30" y="495"/>
                      <a:pt x="30" y="500"/>
                      <a:pt x="29" y="504"/>
                    </a:cubicBezTo>
                    <a:cubicBezTo>
                      <a:pt x="29" y="508"/>
                      <a:pt x="28" y="513"/>
                      <a:pt x="28" y="517"/>
                    </a:cubicBezTo>
                    <a:cubicBezTo>
                      <a:pt x="27" y="525"/>
                      <a:pt x="26" y="534"/>
                      <a:pt x="25" y="542"/>
                    </a:cubicBezTo>
                    <a:cubicBezTo>
                      <a:pt x="23" y="550"/>
                      <a:pt x="22" y="558"/>
                      <a:pt x="21" y="566"/>
                    </a:cubicBezTo>
                    <a:cubicBezTo>
                      <a:pt x="20" y="574"/>
                      <a:pt x="18" y="581"/>
                      <a:pt x="17" y="589"/>
                    </a:cubicBezTo>
                    <a:cubicBezTo>
                      <a:pt x="16" y="596"/>
                      <a:pt x="14" y="604"/>
                      <a:pt x="13" y="610"/>
                    </a:cubicBezTo>
                    <a:cubicBezTo>
                      <a:pt x="11" y="617"/>
                      <a:pt x="10" y="624"/>
                      <a:pt x="9" y="631"/>
                    </a:cubicBezTo>
                    <a:cubicBezTo>
                      <a:pt x="7" y="637"/>
                      <a:pt x="6" y="643"/>
                      <a:pt x="5" y="649"/>
                    </a:cubicBezTo>
                    <a:cubicBezTo>
                      <a:pt x="4" y="652"/>
                      <a:pt x="3" y="655"/>
                      <a:pt x="3" y="657"/>
                    </a:cubicBezTo>
                    <a:cubicBezTo>
                      <a:pt x="2" y="660"/>
                      <a:pt x="1" y="662"/>
                      <a:pt x="1" y="664"/>
                    </a:cubicBezTo>
                    <a:cubicBezTo>
                      <a:pt x="0" y="665"/>
                      <a:pt x="0" y="667"/>
                      <a:pt x="0" y="668"/>
                    </a:cubicBezTo>
                    <a:cubicBezTo>
                      <a:pt x="628" y="668"/>
                      <a:pt x="628" y="668"/>
                      <a:pt x="628" y="668"/>
                    </a:cubicBezTo>
                    <a:cubicBezTo>
                      <a:pt x="637" y="668"/>
                      <a:pt x="644" y="661"/>
                      <a:pt x="644" y="653"/>
                    </a:cubicBezTo>
                    <a:cubicBezTo>
                      <a:pt x="644" y="653"/>
                      <a:pt x="644" y="653"/>
                      <a:pt x="644" y="653"/>
                    </a:cubicBezTo>
                    <a:cubicBezTo>
                      <a:pt x="645" y="641"/>
                      <a:pt x="645" y="629"/>
                      <a:pt x="646" y="617"/>
                    </a:cubicBezTo>
                    <a:cubicBezTo>
                      <a:pt x="646" y="605"/>
                      <a:pt x="646" y="592"/>
                      <a:pt x="646" y="579"/>
                    </a:cubicBezTo>
                    <a:cubicBezTo>
                      <a:pt x="647" y="566"/>
                      <a:pt x="646" y="554"/>
                      <a:pt x="646" y="540"/>
                    </a:cubicBezTo>
                    <a:cubicBezTo>
                      <a:pt x="646" y="534"/>
                      <a:pt x="646" y="527"/>
                      <a:pt x="646" y="521"/>
                    </a:cubicBezTo>
                    <a:close/>
                    <a:moveTo>
                      <a:pt x="646" y="521"/>
                    </a:moveTo>
                    <a:cubicBezTo>
                      <a:pt x="646" y="521"/>
                      <a:pt x="646" y="521"/>
                      <a:pt x="646" y="5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6" name="Freeform 20">
                <a:extLst>
                  <a:ext uri="{FF2B5EF4-FFF2-40B4-BE49-F238E27FC236}">
                    <a16:creationId xmlns:a16="http://schemas.microsoft.com/office/drawing/2014/main" id="{3C54FA35-E1E0-0105-1BEE-5737A1A6D00C}"/>
                  </a:ext>
                </a:extLst>
              </p:cNvPr>
              <p:cNvSpPr>
                <a:spLocks noEditPoints="1"/>
              </p:cNvSpPr>
              <p:nvPr/>
            </p:nvSpPr>
            <p:spPr bwMode="auto">
              <a:xfrm>
                <a:off x="12150725" y="-2165350"/>
                <a:ext cx="673100" cy="708025"/>
              </a:xfrm>
              <a:custGeom>
                <a:avLst/>
                <a:gdLst>
                  <a:gd name="T0" fmla="*/ 803 w 807"/>
                  <a:gd name="T1" fmla="*/ 633 h 849"/>
                  <a:gd name="T2" fmla="*/ 790 w 807"/>
                  <a:gd name="T3" fmla="*/ 605 h 849"/>
                  <a:gd name="T4" fmla="*/ 767 w 807"/>
                  <a:gd name="T5" fmla="*/ 558 h 849"/>
                  <a:gd name="T6" fmla="*/ 753 w 807"/>
                  <a:gd name="T7" fmla="*/ 532 h 849"/>
                  <a:gd name="T8" fmla="*/ 721 w 807"/>
                  <a:gd name="T9" fmla="*/ 476 h 849"/>
                  <a:gd name="T10" fmla="*/ 703 w 807"/>
                  <a:gd name="T11" fmla="*/ 446 h 849"/>
                  <a:gd name="T12" fmla="*/ 640 w 807"/>
                  <a:gd name="T13" fmla="*/ 351 h 849"/>
                  <a:gd name="T14" fmla="*/ 623 w 807"/>
                  <a:gd name="T15" fmla="*/ 327 h 849"/>
                  <a:gd name="T16" fmla="*/ 592 w 807"/>
                  <a:gd name="T17" fmla="*/ 288 h 849"/>
                  <a:gd name="T18" fmla="*/ 554 w 807"/>
                  <a:gd name="T19" fmla="*/ 242 h 849"/>
                  <a:gd name="T20" fmla="*/ 529 w 807"/>
                  <a:gd name="T21" fmla="*/ 213 h 849"/>
                  <a:gd name="T22" fmla="*/ 490 w 807"/>
                  <a:gd name="T23" fmla="*/ 171 h 849"/>
                  <a:gd name="T24" fmla="*/ 439 w 807"/>
                  <a:gd name="T25" fmla="*/ 121 h 849"/>
                  <a:gd name="T26" fmla="*/ 392 w 807"/>
                  <a:gd name="T27" fmla="*/ 78 h 849"/>
                  <a:gd name="T28" fmla="*/ 351 w 807"/>
                  <a:gd name="T29" fmla="*/ 43 h 849"/>
                  <a:gd name="T30" fmla="*/ 319 w 807"/>
                  <a:gd name="T31" fmla="*/ 17 h 849"/>
                  <a:gd name="T32" fmla="*/ 281 w 807"/>
                  <a:gd name="T33" fmla="*/ 7 h 849"/>
                  <a:gd name="T34" fmla="*/ 6 w 807"/>
                  <a:gd name="T35" fmla="*/ 362 h 849"/>
                  <a:gd name="T36" fmla="*/ 23 w 807"/>
                  <a:gd name="T37" fmla="*/ 380 h 849"/>
                  <a:gd name="T38" fmla="*/ 47 w 807"/>
                  <a:gd name="T39" fmla="*/ 404 h 849"/>
                  <a:gd name="T40" fmla="*/ 74 w 807"/>
                  <a:gd name="T41" fmla="*/ 436 h 849"/>
                  <a:gd name="T42" fmla="*/ 104 w 807"/>
                  <a:gd name="T43" fmla="*/ 472 h 849"/>
                  <a:gd name="T44" fmla="*/ 136 w 807"/>
                  <a:gd name="T45" fmla="*/ 514 h 849"/>
                  <a:gd name="T46" fmla="*/ 151 w 807"/>
                  <a:gd name="T47" fmla="*/ 536 h 849"/>
                  <a:gd name="T48" fmla="*/ 166 w 807"/>
                  <a:gd name="T49" fmla="*/ 559 h 849"/>
                  <a:gd name="T50" fmla="*/ 195 w 807"/>
                  <a:gd name="T51" fmla="*/ 606 h 849"/>
                  <a:gd name="T52" fmla="*/ 201 w 807"/>
                  <a:gd name="T53" fmla="*/ 618 h 849"/>
                  <a:gd name="T54" fmla="*/ 232 w 807"/>
                  <a:gd name="T55" fmla="*/ 677 h 849"/>
                  <a:gd name="T56" fmla="*/ 248 w 807"/>
                  <a:gd name="T57" fmla="*/ 711 h 849"/>
                  <a:gd name="T58" fmla="*/ 262 w 807"/>
                  <a:gd name="T59" fmla="*/ 743 h 849"/>
                  <a:gd name="T60" fmla="*/ 273 w 807"/>
                  <a:gd name="T61" fmla="*/ 772 h 849"/>
                  <a:gd name="T62" fmla="*/ 282 w 807"/>
                  <a:gd name="T63" fmla="*/ 795 h 849"/>
                  <a:gd name="T64" fmla="*/ 291 w 807"/>
                  <a:gd name="T65" fmla="*/ 823 h 849"/>
                  <a:gd name="T66" fmla="*/ 316 w 807"/>
                  <a:gd name="T67" fmla="*/ 846 h 849"/>
                  <a:gd name="T68" fmla="*/ 795 w 807"/>
                  <a:gd name="T69" fmla="*/ 65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7" h="849">
                    <a:moveTo>
                      <a:pt x="795" y="654"/>
                    </a:moveTo>
                    <a:cubicBezTo>
                      <a:pt x="803" y="651"/>
                      <a:pt x="807" y="641"/>
                      <a:pt x="803" y="633"/>
                    </a:cubicBezTo>
                    <a:cubicBezTo>
                      <a:pt x="801" y="629"/>
                      <a:pt x="799" y="625"/>
                      <a:pt x="797" y="620"/>
                    </a:cubicBezTo>
                    <a:cubicBezTo>
                      <a:pt x="795" y="615"/>
                      <a:pt x="792" y="610"/>
                      <a:pt x="790" y="605"/>
                    </a:cubicBezTo>
                    <a:cubicBezTo>
                      <a:pt x="787" y="598"/>
                      <a:pt x="783" y="591"/>
                      <a:pt x="779" y="583"/>
                    </a:cubicBezTo>
                    <a:cubicBezTo>
                      <a:pt x="775" y="575"/>
                      <a:pt x="771" y="566"/>
                      <a:pt x="767" y="558"/>
                    </a:cubicBezTo>
                    <a:cubicBezTo>
                      <a:pt x="764" y="553"/>
                      <a:pt x="762" y="549"/>
                      <a:pt x="760" y="545"/>
                    </a:cubicBezTo>
                    <a:cubicBezTo>
                      <a:pt x="758" y="541"/>
                      <a:pt x="755" y="536"/>
                      <a:pt x="753" y="532"/>
                    </a:cubicBezTo>
                    <a:cubicBezTo>
                      <a:pt x="748" y="523"/>
                      <a:pt x="743" y="514"/>
                      <a:pt x="738" y="505"/>
                    </a:cubicBezTo>
                    <a:cubicBezTo>
                      <a:pt x="732" y="495"/>
                      <a:pt x="727" y="486"/>
                      <a:pt x="721" y="476"/>
                    </a:cubicBezTo>
                    <a:cubicBezTo>
                      <a:pt x="718" y="471"/>
                      <a:pt x="715" y="466"/>
                      <a:pt x="712" y="461"/>
                    </a:cubicBezTo>
                    <a:cubicBezTo>
                      <a:pt x="709" y="456"/>
                      <a:pt x="706" y="451"/>
                      <a:pt x="703" y="446"/>
                    </a:cubicBezTo>
                    <a:cubicBezTo>
                      <a:pt x="696" y="436"/>
                      <a:pt x="690" y="425"/>
                      <a:pt x="683" y="415"/>
                    </a:cubicBezTo>
                    <a:cubicBezTo>
                      <a:pt x="669" y="394"/>
                      <a:pt x="655" y="372"/>
                      <a:pt x="640" y="351"/>
                    </a:cubicBezTo>
                    <a:cubicBezTo>
                      <a:pt x="636" y="346"/>
                      <a:pt x="632" y="341"/>
                      <a:pt x="628" y="335"/>
                    </a:cubicBezTo>
                    <a:cubicBezTo>
                      <a:pt x="623" y="327"/>
                      <a:pt x="623" y="327"/>
                      <a:pt x="623" y="327"/>
                    </a:cubicBezTo>
                    <a:cubicBezTo>
                      <a:pt x="616" y="320"/>
                      <a:pt x="616" y="320"/>
                      <a:pt x="616" y="320"/>
                    </a:cubicBezTo>
                    <a:cubicBezTo>
                      <a:pt x="608" y="309"/>
                      <a:pt x="600" y="299"/>
                      <a:pt x="592" y="288"/>
                    </a:cubicBezTo>
                    <a:cubicBezTo>
                      <a:pt x="584" y="278"/>
                      <a:pt x="575" y="268"/>
                      <a:pt x="567" y="258"/>
                    </a:cubicBezTo>
                    <a:cubicBezTo>
                      <a:pt x="563" y="252"/>
                      <a:pt x="559" y="247"/>
                      <a:pt x="554" y="242"/>
                    </a:cubicBezTo>
                    <a:cubicBezTo>
                      <a:pt x="550" y="237"/>
                      <a:pt x="546" y="233"/>
                      <a:pt x="542" y="228"/>
                    </a:cubicBezTo>
                    <a:cubicBezTo>
                      <a:pt x="537" y="223"/>
                      <a:pt x="533" y="218"/>
                      <a:pt x="529" y="213"/>
                    </a:cubicBezTo>
                    <a:cubicBezTo>
                      <a:pt x="524" y="208"/>
                      <a:pt x="520" y="203"/>
                      <a:pt x="516" y="199"/>
                    </a:cubicBezTo>
                    <a:cubicBezTo>
                      <a:pt x="507" y="190"/>
                      <a:pt x="498" y="180"/>
                      <a:pt x="490" y="171"/>
                    </a:cubicBezTo>
                    <a:cubicBezTo>
                      <a:pt x="482" y="162"/>
                      <a:pt x="473" y="154"/>
                      <a:pt x="464" y="146"/>
                    </a:cubicBezTo>
                    <a:cubicBezTo>
                      <a:pt x="456" y="137"/>
                      <a:pt x="448" y="129"/>
                      <a:pt x="439" y="121"/>
                    </a:cubicBezTo>
                    <a:cubicBezTo>
                      <a:pt x="431" y="113"/>
                      <a:pt x="423" y="106"/>
                      <a:pt x="415" y="99"/>
                    </a:cubicBezTo>
                    <a:cubicBezTo>
                      <a:pt x="408" y="91"/>
                      <a:pt x="400" y="85"/>
                      <a:pt x="392" y="78"/>
                    </a:cubicBezTo>
                    <a:cubicBezTo>
                      <a:pt x="385" y="72"/>
                      <a:pt x="378" y="65"/>
                      <a:pt x="371" y="60"/>
                    </a:cubicBezTo>
                    <a:cubicBezTo>
                      <a:pt x="364" y="54"/>
                      <a:pt x="358" y="48"/>
                      <a:pt x="351" y="43"/>
                    </a:cubicBezTo>
                    <a:cubicBezTo>
                      <a:pt x="345" y="38"/>
                      <a:pt x="339" y="34"/>
                      <a:pt x="334" y="29"/>
                    </a:cubicBezTo>
                    <a:cubicBezTo>
                      <a:pt x="329" y="25"/>
                      <a:pt x="324" y="21"/>
                      <a:pt x="319" y="17"/>
                    </a:cubicBezTo>
                    <a:cubicBezTo>
                      <a:pt x="312" y="12"/>
                      <a:pt x="307" y="8"/>
                      <a:pt x="302" y="5"/>
                    </a:cubicBezTo>
                    <a:cubicBezTo>
                      <a:pt x="296" y="0"/>
                      <a:pt x="286" y="1"/>
                      <a:pt x="281" y="7"/>
                    </a:cubicBezTo>
                    <a:cubicBezTo>
                      <a:pt x="5" y="341"/>
                      <a:pt x="5" y="341"/>
                      <a:pt x="5" y="341"/>
                    </a:cubicBezTo>
                    <a:cubicBezTo>
                      <a:pt x="0" y="347"/>
                      <a:pt x="0" y="357"/>
                      <a:pt x="6" y="362"/>
                    </a:cubicBezTo>
                    <a:cubicBezTo>
                      <a:pt x="8" y="365"/>
                      <a:pt x="11" y="367"/>
                      <a:pt x="14" y="370"/>
                    </a:cubicBezTo>
                    <a:cubicBezTo>
                      <a:pt x="17" y="373"/>
                      <a:pt x="20" y="376"/>
                      <a:pt x="23" y="380"/>
                    </a:cubicBezTo>
                    <a:cubicBezTo>
                      <a:pt x="27" y="383"/>
                      <a:pt x="30" y="387"/>
                      <a:pt x="34" y="391"/>
                    </a:cubicBezTo>
                    <a:cubicBezTo>
                      <a:pt x="38" y="395"/>
                      <a:pt x="42" y="400"/>
                      <a:pt x="47" y="404"/>
                    </a:cubicBezTo>
                    <a:cubicBezTo>
                      <a:pt x="51" y="409"/>
                      <a:pt x="55" y="414"/>
                      <a:pt x="60" y="419"/>
                    </a:cubicBezTo>
                    <a:cubicBezTo>
                      <a:pt x="65" y="425"/>
                      <a:pt x="70" y="430"/>
                      <a:pt x="74" y="436"/>
                    </a:cubicBezTo>
                    <a:cubicBezTo>
                      <a:pt x="79" y="441"/>
                      <a:pt x="84" y="447"/>
                      <a:pt x="89" y="453"/>
                    </a:cubicBezTo>
                    <a:cubicBezTo>
                      <a:pt x="94" y="459"/>
                      <a:pt x="99" y="466"/>
                      <a:pt x="104" y="472"/>
                    </a:cubicBezTo>
                    <a:cubicBezTo>
                      <a:pt x="109" y="479"/>
                      <a:pt x="115" y="486"/>
                      <a:pt x="120" y="493"/>
                    </a:cubicBezTo>
                    <a:cubicBezTo>
                      <a:pt x="125" y="500"/>
                      <a:pt x="130" y="507"/>
                      <a:pt x="136" y="514"/>
                    </a:cubicBezTo>
                    <a:cubicBezTo>
                      <a:pt x="138" y="518"/>
                      <a:pt x="141" y="521"/>
                      <a:pt x="143" y="525"/>
                    </a:cubicBezTo>
                    <a:cubicBezTo>
                      <a:pt x="146" y="529"/>
                      <a:pt x="148" y="532"/>
                      <a:pt x="151" y="536"/>
                    </a:cubicBezTo>
                    <a:cubicBezTo>
                      <a:pt x="153" y="540"/>
                      <a:pt x="156" y="544"/>
                      <a:pt x="159" y="547"/>
                    </a:cubicBezTo>
                    <a:cubicBezTo>
                      <a:pt x="161" y="551"/>
                      <a:pt x="163" y="555"/>
                      <a:pt x="166" y="559"/>
                    </a:cubicBezTo>
                    <a:cubicBezTo>
                      <a:pt x="171" y="567"/>
                      <a:pt x="176" y="574"/>
                      <a:pt x="181" y="582"/>
                    </a:cubicBezTo>
                    <a:cubicBezTo>
                      <a:pt x="185" y="590"/>
                      <a:pt x="190" y="598"/>
                      <a:pt x="195" y="606"/>
                    </a:cubicBezTo>
                    <a:cubicBezTo>
                      <a:pt x="198" y="612"/>
                      <a:pt x="198" y="612"/>
                      <a:pt x="198" y="612"/>
                    </a:cubicBezTo>
                    <a:cubicBezTo>
                      <a:pt x="201" y="618"/>
                      <a:pt x="201" y="618"/>
                      <a:pt x="201" y="618"/>
                    </a:cubicBezTo>
                    <a:cubicBezTo>
                      <a:pt x="204" y="622"/>
                      <a:pt x="206" y="626"/>
                      <a:pt x="208" y="630"/>
                    </a:cubicBezTo>
                    <a:cubicBezTo>
                      <a:pt x="217" y="645"/>
                      <a:pt x="224" y="662"/>
                      <a:pt x="232" y="677"/>
                    </a:cubicBezTo>
                    <a:cubicBezTo>
                      <a:pt x="236" y="685"/>
                      <a:pt x="239" y="692"/>
                      <a:pt x="243" y="700"/>
                    </a:cubicBezTo>
                    <a:cubicBezTo>
                      <a:pt x="245" y="703"/>
                      <a:pt x="246" y="707"/>
                      <a:pt x="248" y="711"/>
                    </a:cubicBezTo>
                    <a:cubicBezTo>
                      <a:pt x="250" y="714"/>
                      <a:pt x="251" y="718"/>
                      <a:pt x="253" y="722"/>
                    </a:cubicBezTo>
                    <a:cubicBezTo>
                      <a:pt x="256" y="729"/>
                      <a:pt x="259" y="736"/>
                      <a:pt x="262" y="743"/>
                    </a:cubicBezTo>
                    <a:cubicBezTo>
                      <a:pt x="264" y="750"/>
                      <a:pt x="267" y="756"/>
                      <a:pt x="270" y="762"/>
                    </a:cubicBezTo>
                    <a:cubicBezTo>
                      <a:pt x="271" y="766"/>
                      <a:pt x="272" y="769"/>
                      <a:pt x="273" y="772"/>
                    </a:cubicBezTo>
                    <a:cubicBezTo>
                      <a:pt x="274" y="775"/>
                      <a:pt x="276" y="778"/>
                      <a:pt x="276" y="780"/>
                    </a:cubicBezTo>
                    <a:cubicBezTo>
                      <a:pt x="278" y="786"/>
                      <a:pt x="280" y="791"/>
                      <a:pt x="282" y="795"/>
                    </a:cubicBezTo>
                    <a:cubicBezTo>
                      <a:pt x="283" y="800"/>
                      <a:pt x="285" y="804"/>
                      <a:pt x="286" y="808"/>
                    </a:cubicBezTo>
                    <a:cubicBezTo>
                      <a:pt x="288" y="813"/>
                      <a:pt x="290" y="819"/>
                      <a:pt x="291" y="823"/>
                    </a:cubicBezTo>
                    <a:cubicBezTo>
                      <a:pt x="293" y="828"/>
                      <a:pt x="294" y="833"/>
                      <a:pt x="296" y="836"/>
                    </a:cubicBezTo>
                    <a:cubicBezTo>
                      <a:pt x="298" y="845"/>
                      <a:pt x="308" y="849"/>
                      <a:pt x="316" y="846"/>
                    </a:cubicBezTo>
                    <a:lnTo>
                      <a:pt x="795" y="654"/>
                    </a:lnTo>
                    <a:close/>
                    <a:moveTo>
                      <a:pt x="795" y="654"/>
                    </a:moveTo>
                    <a:cubicBezTo>
                      <a:pt x="795" y="654"/>
                      <a:pt x="795" y="654"/>
                      <a:pt x="795" y="6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7" name="Freeform 21">
                <a:extLst>
                  <a:ext uri="{FF2B5EF4-FFF2-40B4-BE49-F238E27FC236}">
                    <a16:creationId xmlns:a16="http://schemas.microsoft.com/office/drawing/2014/main" id="{051551AA-DE84-F913-CC51-7D910828C3AD}"/>
                  </a:ext>
                </a:extLst>
              </p:cNvPr>
              <p:cNvSpPr>
                <a:spLocks noEditPoints="1"/>
              </p:cNvSpPr>
              <p:nvPr/>
            </p:nvSpPr>
            <p:spPr bwMode="auto">
              <a:xfrm>
                <a:off x="11618913" y="-2420938"/>
                <a:ext cx="222250" cy="314325"/>
              </a:xfrm>
              <a:custGeom>
                <a:avLst/>
                <a:gdLst>
                  <a:gd name="T0" fmla="*/ 26 w 266"/>
                  <a:gd name="T1" fmla="*/ 364 h 376"/>
                  <a:gd name="T2" fmla="*/ 40 w 266"/>
                  <a:gd name="T3" fmla="*/ 366 h 376"/>
                  <a:gd name="T4" fmla="*/ 56 w 266"/>
                  <a:gd name="T5" fmla="*/ 369 h 376"/>
                  <a:gd name="T6" fmla="*/ 74 w 266"/>
                  <a:gd name="T7" fmla="*/ 372 h 376"/>
                  <a:gd name="T8" fmla="*/ 92 w 266"/>
                  <a:gd name="T9" fmla="*/ 376 h 376"/>
                  <a:gd name="T10" fmla="*/ 266 w 266"/>
                  <a:gd name="T11" fmla="*/ 20 h 376"/>
                  <a:gd name="T12" fmla="*/ 240 w 266"/>
                  <a:gd name="T13" fmla="*/ 16 h 376"/>
                  <a:gd name="T14" fmla="*/ 223 w 266"/>
                  <a:gd name="T15" fmla="*/ 13 h 376"/>
                  <a:gd name="T16" fmla="*/ 207 w 266"/>
                  <a:gd name="T17" fmla="*/ 11 h 376"/>
                  <a:gd name="T18" fmla="*/ 175 w 266"/>
                  <a:gd name="T19" fmla="*/ 7 h 376"/>
                  <a:gd name="T20" fmla="*/ 145 w 266"/>
                  <a:gd name="T21" fmla="*/ 5 h 376"/>
                  <a:gd name="T22" fmla="*/ 117 w 266"/>
                  <a:gd name="T23" fmla="*/ 3 h 376"/>
                  <a:gd name="T24" fmla="*/ 92 w 266"/>
                  <a:gd name="T25" fmla="*/ 2 h 376"/>
                  <a:gd name="T26" fmla="*/ 71 w 266"/>
                  <a:gd name="T27" fmla="*/ 1 h 376"/>
                  <a:gd name="T28" fmla="*/ 52 w 266"/>
                  <a:gd name="T29" fmla="*/ 0 h 376"/>
                  <a:gd name="T30" fmla="*/ 32 w 266"/>
                  <a:gd name="T31" fmla="*/ 0 h 376"/>
                  <a:gd name="T32" fmla="*/ 16 w 266"/>
                  <a:gd name="T33" fmla="*/ 15 h 376"/>
                  <a:gd name="T34" fmla="*/ 0 w 266"/>
                  <a:gd name="T35" fmla="*/ 346 h 376"/>
                  <a:gd name="T36" fmla="*/ 14 w 266"/>
                  <a:gd name="T37" fmla="*/ 363 h 376"/>
                  <a:gd name="T38" fmla="*/ 26 w 266"/>
                  <a:gd name="T39" fmla="*/ 364 h 376"/>
                  <a:gd name="T40" fmla="*/ 26 w 266"/>
                  <a:gd name="T41" fmla="*/ 364 h 376"/>
                  <a:gd name="T42" fmla="*/ 26 w 266"/>
                  <a:gd name="T43" fmla="*/ 36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6" h="376">
                    <a:moveTo>
                      <a:pt x="26" y="364"/>
                    </a:moveTo>
                    <a:cubicBezTo>
                      <a:pt x="30" y="365"/>
                      <a:pt x="35" y="366"/>
                      <a:pt x="40" y="366"/>
                    </a:cubicBezTo>
                    <a:cubicBezTo>
                      <a:pt x="45" y="367"/>
                      <a:pt x="50" y="368"/>
                      <a:pt x="56" y="369"/>
                    </a:cubicBezTo>
                    <a:cubicBezTo>
                      <a:pt x="62" y="370"/>
                      <a:pt x="68" y="371"/>
                      <a:pt x="74" y="372"/>
                    </a:cubicBezTo>
                    <a:cubicBezTo>
                      <a:pt x="80" y="373"/>
                      <a:pt x="86" y="375"/>
                      <a:pt x="92" y="376"/>
                    </a:cubicBezTo>
                    <a:cubicBezTo>
                      <a:pt x="266" y="20"/>
                      <a:pt x="266" y="20"/>
                      <a:pt x="266" y="20"/>
                    </a:cubicBezTo>
                    <a:cubicBezTo>
                      <a:pt x="257" y="18"/>
                      <a:pt x="249" y="17"/>
                      <a:pt x="240" y="16"/>
                    </a:cubicBezTo>
                    <a:cubicBezTo>
                      <a:pt x="235" y="15"/>
                      <a:pt x="229" y="14"/>
                      <a:pt x="223" y="13"/>
                    </a:cubicBezTo>
                    <a:cubicBezTo>
                      <a:pt x="218" y="13"/>
                      <a:pt x="212" y="12"/>
                      <a:pt x="207" y="11"/>
                    </a:cubicBezTo>
                    <a:cubicBezTo>
                      <a:pt x="196" y="10"/>
                      <a:pt x="185" y="9"/>
                      <a:pt x="175" y="7"/>
                    </a:cubicBezTo>
                    <a:cubicBezTo>
                      <a:pt x="164" y="7"/>
                      <a:pt x="154" y="6"/>
                      <a:pt x="145" y="5"/>
                    </a:cubicBezTo>
                    <a:cubicBezTo>
                      <a:pt x="135" y="4"/>
                      <a:pt x="126" y="3"/>
                      <a:pt x="117" y="3"/>
                    </a:cubicBezTo>
                    <a:cubicBezTo>
                      <a:pt x="108" y="2"/>
                      <a:pt x="100" y="2"/>
                      <a:pt x="92" y="2"/>
                    </a:cubicBezTo>
                    <a:cubicBezTo>
                      <a:pt x="85" y="1"/>
                      <a:pt x="77" y="1"/>
                      <a:pt x="71" y="1"/>
                    </a:cubicBezTo>
                    <a:cubicBezTo>
                      <a:pt x="64" y="0"/>
                      <a:pt x="58" y="0"/>
                      <a:pt x="52" y="0"/>
                    </a:cubicBezTo>
                    <a:cubicBezTo>
                      <a:pt x="44" y="0"/>
                      <a:pt x="37" y="0"/>
                      <a:pt x="32" y="0"/>
                    </a:cubicBezTo>
                    <a:cubicBezTo>
                      <a:pt x="24" y="0"/>
                      <a:pt x="17" y="7"/>
                      <a:pt x="16" y="15"/>
                    </a:cubicBezTo>
                    <a:cubicBezTo>
                      <a:pt x="0" y="346"/>
                      <a:pt x="0" y="346"/>
                      <a:pt x="0" y="346"/>
                    </a:cubicBezTo>
                    <a:cubicBezTo>
                      <a:pt x="0" y="355"/>
                      <a:pt x="6" y="362"/>
                      <a:pt x="14" y="363"/>
                    </a:cubicBezTo>
                    <a:cubicBezTo>
                      <a:pt x="17" y="363"/>
                      <a:pt x="21" y="364"/>
                      <a:pt x="26" y="364"/>
                    </a:cubicBezTo>
                    <a:close/>
                    <a:moveTo>
                      <a:pt x="26" y="364"/>
                    </a:moveTo>
                    <a:cubicBezTo>
                      <a:pt x="26" y="364"/>
                      <a:pt x="26" y="364"/>
                      <a:pt x="26" y="3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8" name="Freeform 22">
                <a:extLst>
                  <a:ext uri="{FF2B5EF4-FFF2-40B4-BE49-F238E27FC236}">
                    <a16:creationId xmlns:a16="http://schemas.microsoft.com/office/drawing/2014/main" id="{FE4033B2-AC7C-6C2D-88AA-256725B68D50}"/>
                  </a:ext>
                </a:extLst>
              </p:cNvPr>
              <p:cNvSpPr>
                <a:spLocks noEditPoints="1"/>
              </p:cNvSpPr>
              <p:nvPr/>
            </p:nvSpPr>
            <p:spPr bwMode="auto">
              <a:xfrm>
                <a:off x="12004675" y="-2338388"/>
                <a:ext cx="279400" cy="407988"/>
              </a:xfrm>
              <a:custGeom>
                <a:avLst/>
                <a:gdLst>
                  <a:gd name="T0" fmla="*/ 33 w 336"/>
                  <a:gd name="T1" fmla="*/ 447 h 488"/>
                  <a:gd name="T2" fmla="*/ 46 w 336"/>
                  <a:gd name="T3" fmla="*/ 457 h 488"/>
                  <a:gd name="T4" fmla="*/ 58 w 336"/>
                  <a:gd name="T5" fmla="*/ 465 h 488"/>
                  <a:gd name="T6" fmla="*/ 64 w 336"/>
                  <a:gd name="T7" fmla="*/ 470 h 488"/>
                  <a:gd name="T8" fmla="*/ 70 w 336"/>
                  <a:gd name="T9" fmla="*/ 474 h 488"/>
                  <a:gd name="T10" fmla="*/ 82 w 336"/>
                  <a:gd name="T11" fmla="*/ 483 h 488"/>
                  <a:gd name="T12" fmla="*/ 104 w 336"/>
                  <a:gd name="T13" fmla="*/ 479 h 488"/>
                  <a:gd name="T14" fmla="*/ 331 w 336"/>
                  <a:gd name="T15" fmla="*/ 132 h 488"/>
                  <a:gd name="T16" fmla="*/ 326 w 336"/>
                  <a:gd name="T17" fmla="*/ 110 h 488"/>
                  <a:gd name="T18" fmla="*/ 314 w 336"/>
                  <a:gd name="T19" fmla="*/ 103 h 488"/>
                  <a:gd name="T20" fmla="*/ 307 w 336"/>
                  <a:gd name="T21" fmla="*/ 99 h 488"/>
                  <a:gd name="T22" fmla="*/ 299 w 336"/>
                  <a:gd name="T23" fmla="*/ 95 h 488"/>
                  <a:gd name="T24" fmla="*/ 278 w 336"/>
                  <a:gd name="T25" fmla="*/ 83 h 488"/>
                  <a:gd name="T26" fmla="*/ 254 w 336"/>
                  <a:gd name="T27" fmla="*/ 70 h 488"/>
                  <a:gd name="T28" fmla="*/ 229 w 336"/>
                  <a:gd name="T29" fmla="*/ 58 h 488"/>
                  <a:gd name="T30" fmla="*/ 202 w 336"/>
                  <a:gd name="T31" fmla="*/ 44 h 488"/>
                  <a:gd name="T32" fmla="*/ 172 w 336"/>
                  <a:gd name="T33" fmla="*/ 31 h 488"/>
                  <a:gd name="T34" fmla="*/ 141 w 336"/>
                  <a:gd name="T35" fmla="*/ 17 h 488"/>
                  <a:gd name="T36" fmla="*/ 107 w 336"/>
                  <a:gd name="T37" fmla="*/ 3 h 488"/>
                  <a:gd name="T38" fmla="*/ 99 w 336"/>
                  <a:gd name="T39" fmla="*/ 0 h 488"/>
                  <a:gd name="T40" fmla="*/ 0 w 336"/>
                  <a:gd name="T41" fmla="*/ 426 h 488"/>
                  <a:gd name="T42" fmla="*/ 16 w 336"/>
                  <a:gd name="T43" fmla="*/ 436 h 488"/>
                  <a:gd name="T44" fmla="*/ 33 w 336"/>
                  <a:gd name="T45" fmla="*/ 447 h 488"/>
                  <a:gd name="T46" fmla="*/ 33 w 336"/>
                  <a:gd name="T47" fmla="*/ 447 h 488"/>
                  <a:gd name="T48" fmla="*/ 33 w 336"/>
                  <a:gd name="T49" fmla="*/ 44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488">
                    <a:moveTo>
                      <a:pt x="33" y="447"/>
                    </a:moveTo>
                    <a:cubicBezTo>
                      <a:pt x="37" y="450"/>
                      <a:pt x="42" y="454"/>
                      <a:pt x="46" y="457"/>
                    </a:cubicBezTo>
                    <a:cubicBezTo>
                      <a:pt x="50" y="460"/>
                      <a:pt x="54" y="462"/>
                      <a:pt x="58" y="465"/>
                    </a:cubicBezTo>
                    <a:cubicBezTo>
                      <a:pt x="59" y="466"/>
                      <a:pt x="62" y="468"/>
                      <a:pt x="64" y="470"/>
                    </a:cubicBezTo>
                    <a:cubicBezTo>
                      <a:pt x="66" y="471"/>
                      <a:pt x="68" y="473"/>
                      <a:pt x="70" y="474"/>
                    </a:cubicBezTo>
                    <a:cubicBezTo>
                      <a:pt x="75" y="477"/>
                      <a:pt x="78" y="480"/>
                      <a:pt x="82" y="483"/>
                    </a:cubicBezTo>
                    <a:cubicBezTo>
                      <a:pt x="89" y="488"/>
                      <a:pt x="99" y="486"/>
                      <a:pt x="104" y="479"/>
                    </a:cubicBezTo>
                    <a:cubicBezTo>
                      <a:pt x="331" y="132"/>
                      <a:pt x="331" y="132"/>
                      <a:pt x="331" y="132"/>
                    </a:cubicBezTo>
                    <a:cubicBezTo>
                      <a:pt x="336" y="125"/>
                      <a:pt x="334" y="115"/>
                      <a:pt x="326" y="110"/>
                    </a:cubicBezTo>
                    <a:cubicBezTo>
                      <a:pt x="323" y="108"/>
                      <a:pt x="319" y="106"/>
                      <a:pt x="314" y="103"/>
                    </a:cubicBezTo>
                    <a:cubicBezTo>
                      <a:pt x="312" y="102"/>
                      <a:pt x="310" y="101"/>
                      <a:pt x="307" y="99"/>
                    </a:cubicBezTo>
                    <a:cubicBezTo>
                      <a:pt x="305" y="98"/>
                      <a:pt x="302" y="96"/>
                      <a:pt x="299" y="95"/>
                    </a:cubicBezTo>
                    <a:cubicBezTo>
                      <a:pt x="293" y="91"/>
                      <a:pt x="286" y="87"/>
                      <a:pt x="278" y="83"/>
                    </a:cubicBezTo>
                    <a:cubicBezTo>
                      <a:pt x="271" y="79"/>
                      <a:pt x="263" y="75"/>
                      <a:pt x="254" y="70"/>
                    </a:cubicBezTo>
                    <a:cubicBezTo>
                      <a:pt x="246" y="66"/>
                      <a:pt x="238" y="62"/>
                      <a:pt x="229" y="58"/>
                    </a:cubicBezTo>
                    <a:cubicBezTo>
                      <a:pt x="220" y="53"/>
                      <a:pt x="211" y="49"/>
                      <a:pt x="202" y="44"/>
                    </a:cubicBezTo>
                    <a:cubicBezTo>
                      <a:pt x="192" y="40"/>
                      <a:pt x="182" y="35"/>
                      <a:pt x="172" y="31"/>
                    </a:cubicBezTo>
                    <a:cubicBezTo>
                      <a:pt x="162" y="26"/>
                      <a:pt x="151" y="21"/>
                      <a:pt x="141" y="17"/>
                    </a:cubicBezTo>
                    <a:cubicBezTo>
                      <a:pt x="130" y="12"/>
                      <a:pt x="119" y="8"/>
                      <a:pt x="107" y="3"/>
                    </a:cubicBezTo>
                    <a:cubicBezTo>
                      <a:pt x="104" y="2"/>
                      <a:pt x="101" y="1"/>
                      <a:pt x="99" y="0"/>
                    </a:cubicBezTo>
                    <a:cubicBezTo>
                      <a:pt x="0" y="426"/>
                      <a:pt x="0" y="426"/>
                      <a:pt x="0" y="426"/>
                    </a:cubicBezTo>
                    <a:cubicBezTo>
                      <a:pt x="6" y="429"/>
                      <a:pt x="11" y="433"/>
                      <a:pt x="16" y="436"/>
                    </a:cubicBezTo>
                    <a:cubicBezTo>
                      <a:pt x="22" y="440"/>
                      <a:pt x="27" y="443"/>
                      <a:pt x="33" y="447"/>
                    </a:cubicBezTo>
                    <a:close/>
                    <a:moveTo>
                      <a:pt x="33" y="447"/>
                    </a:moveTo>
                    <a:cubicBezTo>
                      <a:pt x="33" y="447"/>
                      <a:pt x="33" y="447"/>
                      <a:pt x="33" y="4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69" name="Freeform 23">
                <a:extLst>
                  <a:ext uri="{FF2B5EF4-FFF2-40B4-BE49-F238E27FC236}">
                    <a16:creationId xmlns:a16="http://schemas.microsoft.com/office/drawing/2014/main" id="{4FDCA8E8-BC51-A638-0104-6847BABA910E}"/>
                  </a:ext>
                </a:extLst>
              </p:cNvPr>
              <p:cNvSpPr>
                <a:spLocks noEditPoints="1"/>
              </p:cNvSpPr>
              <p:nvPr/>
            </p:nvSpPr>
            <p:spPr bwMode="auto">
              <a:xfrm>
                <a:off x="10902950" y="-2414588"/>
                <a:ext cx="627063" cy="419100"/>
              </a:xfrm>
              <a:custGeom>
                <a:avLst/>
                <a:gdLst>
                  <a:gd name="T0" fmla="*/ 591 w 751"/>
                  <a:gd name="T1" fmla="*/ 353 h 502"/>
                  <a:gd name="T2" fmla="*/ 628 w 751"/>
                  <a:gd name="T3" fmla="*/ 349 h 502"/>
                  <a:gd name="T4" fmla="*/ 661 w 751"/>
                  <a:gd name="T5" fmla="*/ 347 h 502"/>
                  <a:gd name="T6" fmla="*/ 689 w 751"/>
                  <a:gd name="T7" fmla="*/ 346 h 502"/>
                  <a:gd name="T8" fmla="*/ 720 w 751"/>
                  <a:gd name="T9" fmla="*/ 345 h 502"/>
                  <a:gd name="T10" fmla="*/ 750 w 751"/>
                  <a:gd name="T11" fmla="*/ 328 h 502"/>
                  <a:gd name="T12" fmla="*/ 712 w 751"/>
                  <a:gd name="T13" fmla="*/ 2 h 502"/>
                  <a:gd name="T14" fmla="*/ 682 w 751"/>
                  <a:gd name="T15" fmla="*/ 5 h 502"/>
                  <a:gd name="T16" fmla="*/ 633 w 751"/>
                  <a:gd name="T17" fmla="*/ 13 h 502"/>
                  <a:gd name="T18" fmla="*/ 606 w 751"/>
                  <a:gd name="T19" fmla="*/ 18 h 502"/>
                  <a:gd name="T20" fmla="*/ 546 w 751"/>
                  <a:gd name="T21" fmla="*/ 30 h 502"/>
                  <a:gd name="T22" fmla="*/ 514 w 751"/>
                  <a:gd name="T23" fmla="*/ 38 h 502"/>
                  <a:gd name="T24" fmla="*/ 446 w 751"/>
                  <a:gd name="T25" fmla="*/ 58 h 502"/>
                  <a:gd name="T26" fmla="*/ 411 w 751"/>
                  <a:gd name="T27" fmla="*/ 69 h 502"/>
                  <a:gd name="T28" fmla="*/ 376 w 751"/>
                  <a:gd name="T29" fmla="*/ 81 h 502"/>
                  <a:gd name="T30" fmla="*/ 306 w 751"/>
                  <a:gd name="T31" fmla="*/ 109 h 502"/>
                  <a:gd name="T32" fmla="*/ 272 w 751"/>
                  <a:gd name="T33" fmla="*/ 124 h 502"/>
                  <a:gd name="T34" fmla="*/ 239 w 751"/>
                  <a:gd name="T35" fmla="*/ 140 h 502"/>
                  <a:gd name="T36" fmla="*/ 177 w 751"/>
                  <a:gd name="T37" fmla="*/ 172 h 502"/>
                  <a:gd name="T38" fmla="*/ 122 w 751"/>
                  <a:gd name="T39" fmla="*/ 204 h 502"/>
                  <a:gd name="T40" fmla="*/ 75 w 751"/>
                  <a:gd name="T41" fmla="*/ 234 h 502"/>
                  <a:gd name="T42" fmla="*/ 38 w 751"/>
                  <a:gd name="T43" fmla="*/ 259 h 502"/>
                  <a:gd name="T44" fmla="*/ 8 w 751"/>
                  <a:gd name="T45" fmla="*/ 281 h 502"/>
                  <a:gd name="T46" fmla="*/ 134 w 751"/>
                  <a:gd name="T47" fmla="*/ 493 h 502"/>
                  <a:gd name="T48" fmla="*/ 167 w 751"/>
                  <a:gd name="T49" fmla="*/ 491 h 502"/>
                  <a:gd name="T50" fmla="*/ 195 w 751"/>
                  <a:gd name="T51" fmla="*/ 476 h 502"/>
                  <a:gd name="T52" fmla="*/ 232 w 751"/>
                  <a:gd name="T53" fmla="*/ 458 h 502"/>
                  <a:gd name="T54" fmla="*/ 276 w 751"/>
                  <a:gd name="T55" fmla="*/ 438 h 502"/>
                  <a:gd name="T56" fmla="*/ 326 w 751"/>
                  <a:gd name="T57" fmla="*/ 418 h 502"/>
                  <a:gd name="T58" fmla="*/ 367 w 751"/>
                  <a:gd name="T59" fmla="*/ 403 h 502"/>
                  <a:gd name="T60" fmla="*/ 395 w 751"/>
                  <a:gd name="T61" fmla="*/ 394 h 502"/>
                  <a:gd name="T62" fmla="*/ 437 w 751"/>
                  <a:gd name="T63" fmla="*/ 382 h 502"/>
                  <a:gd name="T64" fmla="*/ 481 w 751"/>
                  <a:gd name="T65" fmla="*/ 372 h 502"/>
                  <a:gd name="T66" fmla="*/ 509 w 751"/>
                  <a:gd name="T67" fmla="*/ 366 h 502"/>
                  <a:gd name="T68" fmla="*/ 551 w 751"/>
                  <a:gd name="T69" fmla="*/ 358 h 502"/>
                  <a:gd name="T70" fmla="*/ 578 w 751"/>
                  <a:gd name="T71" fmla="*/ 35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1" h="502">
                    <a:moveTo>
                      <a:pt x="578" y="355"/>
                    </a:moveTo>
                    <a:cubicBezTo>
                      <a:pt x="582" y="354"/>
                      <a:pt x="586" y="353"/>
                      <a:pt x="591" y="353"/>
                    </a:cubicBezTo>
                    <a:cubicBezTo>
                      <a:pt x="595" y="353"/>
                      <a:pt x="599" y="352"/>
                      <a:pt x="603" y="352"/>
                    </a:cubicBezTo>
                    <a:cubicBezTo>
                      <a:pt x="612" y="351"/>
                      <a:pt x="620" y="350"/>
                      <a:pt x="628" y="349"/>
                    </a:cubicBezTo>
                    <a:cubicBezTo>
                      <a:pt x="636" y="349"/>
                      <a:pt x="643" y="348"/>
                      <a:pt x="651" y="348"/>
                    </a:cubicBezTo>
                    <a:cubicBezTo>
                      <a:pt x="654" y="347"/>
                      <a:pt x="658" y="347"/>
                      <a:pt x="661" y="347"/>
                    </a:cubicBezTo>
                    <a:cubicBezTo>
                      <a:pt x="665" y="347"/>
                      <a:pt x="668" y="346"/>
                      <a:pt x="671" y="346"/>
                    </a:cubicBezTo>
                    <a:cubicBezTo>
                      <a:pt x="678" y="346"/>
                      <a:pt x="683" y="346"/>
                      <a:pt x="689" y="346"/>
                    </a:cubicBezTo>
                    <a:cubicBezTo>
                      <a:pt x="694" y="346"/>
                      <a:pt x="700" y="346"/>
                      <a:pt x="704" y="345"/>
                    </a:cubicBezTo>
                    <a:cubicBezTo>
                      <a:pt x="710" y="345"/>
                      <a:pt x="716" y="345"/>
                      <a:pt x="720" y="345"/>
                    </a:cubicBezTo>
                    <a:cubicBezTo>
                      <a:pt x="726" y="345"/>
                      <a:pt x="730" y="345"/>
                      <a:pt x="734" y="345"/>
                    </a:cubicBezTo>
                    <a:cubicBezTo>
                      <a:pt x="744" y="345"/>
                      <a:pt x="751" y="337"/>
                      <a:pt x="750" y="328"/>
                    </a:cubicBezTo>
                    <a:cubicBezTo>
                      <a:pt x="730" y="16"/>
                      <a:pt x="730" y="16"/>
                      <a:pt x="730" y="16"/>
                    </a:cubicBezTo>
                    <a:cubicBezTo>
                      <a:pt x="729" y="7"/>
                      <a:pt x="721" y="0"/>
                      <a:pt x="712" y="2"/>
                    </a:cubicBezTo>
                    <a:cubicBezTo>
                      <a:pt x="708" y="2"/>
                      <a:pt x="703" y="3"/>
                      <a:pt x="698" y="3"/>
                    </a:cubicBezTo>
                    <a:cubicBezTo>
                      <a:pt x="693" y="4"/>
                      <a:pt x="688" y="5"/>
                      <a:pt x="682" y="5"/>
                    </a:cubicBezTo>
                    <a:cubicBezTo>
                      <a:pt x="675" y="6"/>
                      <a:pt x="667" y="8"/>
                      <a:pt x="659" y="9"/>
                    </a:cubicBezTo>
                    <a:cubicBezTo>
                      <a:pt x="651" y="10"/>
                      <a:pt x="642" y="11"/>
                      <a:pt x="633" y="13"/>
                    </a:cubicBezTo>
                    <a:cubicBezTo>
                      <a:pt x="629" y="13"/>
                      <a:pt x="624" y="14"/>
                      <a:pt x="620" y="15"/>
                    </a:cubicBezTo>
                    <a:cubicBezTo>
                      <a:pt x="615" y="16"/>
                      <a:pt x="611" y="17"/>
                      <a:pt x="606" y="18"/>
                    </a:cubicBezTo>
                    <a:cubicBezTo>
                      <a:pt x="597" y="19"/>
                      <a:pt x="587" y="21"/>
                      <a:pt x="577" y="23"/>
                    </a:cubicBezTo>
                    <a:cubicBezTo>
                      <a:pt x="567" y="26"/>
                      <a:pt x="557" y="28"/>
                      <a:pt x="546" y="30"/>
                    </a:cubicBezTo>
                    <a:cubicBezTo>
                      <a:pt x="541" y="32"/>
                      <a:pt x="536" y="33"/>
                      <a:pt x="530" y="34"/>
                    </a:cubicBezTo>
                    <a:cubicBezTo>
                      <a:pt x="525" y="35"/>
                      <a:pt x="519" y="37"/>
                      <a:pt x="514" y="38"/>
                    </a:cubicBezTo>
                    <a:cubicBezTo>
                      <a:pt x="503" y="41"/>
                      <a:pt x="492" y="44"/>
                      <a:pt x="480" y="47"/>
                    </a:cubicBezTo>
                    <a:cubicBezTo>
                      <a:pt x="469" y="51"/>
                      <a:pt x="458" y="54"/>
                      <a:pt x="446" y="58"/>
                    </a:cubicBezTo>
                    <a:cubicBezTo>
                      <a:pt x="440" y="59"/>
                      <a:pt x="434" y="61"/>
                      <a:pt x="428" y="63"/>
                    </a:cubicBezTo>
                    <a:cubicBezTo>
                      <a:pt x="423" y="65"/>
                      <a:pt x="417" y="67"/>
                      <a:pt x="411" y="69"/>
                    </a:cubicBezTo>
                    <a:cubicBezTo>
                      <a:pt x="405" y="71"/>
                      <a:pt x="399" y="73"/>
                      <a:pt x="393" y="75"/>
                    </a:cubicBezTo>
                    <a:cubicBezTo>
                      <a:pt x="387" y="77"/>
                      <a:pt x="382" y="79"/>
                      <a:pt x="376" y="81"/>
                    </a:cubicBezTo>
                    <a:cubicBezTo>
                      <a:pt x="364" y="86"/>
                      <a:pt x="352" y="90"/>
                      <a:pt x="341" y="95"/>
                    </a:cubicBezTo>
                    <a:cubicBezTo>
                      <a:pt x="329" y="99"/>
                      <a:pt x="317" y="104"/>
                      <a:pt x="306" y="109"/>
                    </a:cubicBezTo>
                    <a:cubicBezTo>
                      <a:pt x="300" y="112"/>
                      <a:pt x="295" y="114"/>
                      <a:pt x="289" y="116"/>
                    </a:cubicBezTo>
                    <a:cubicBezTo>
                      <a:pt x="283" y="119"/>
                      <a:pt x="278" y="122"/>
                      <a:pt x="272" y="124"/>
                    </a:cubicBezTo>
                    <a:cubicBezTo>
                      <a:pt x="266" y="127"/>
                      <a:pt x="261" y="129"/>
                      <a:pt x="255" y="132"/>
                    </a:cubicBezTo>
                    <a:cubicBezTo>
                      <a:pt x="250" y="134"/>
                      <a:pt x="244" y="137"/>
                      <a:pt x="239" y="140"/>
                    </a:cubicBezTo>
                    <a:cubicBezTo>
                      <a:pt x="228" y="145"/>
                      <a:pt x="218" y="150"/>
                      <a:pt x="207" y="156"/>
                    </a:cubicBezTo>
                    <a:cubicBezTo>
                      <a:pt x="197" y="161"/>
                      <a:pt x="187" y="167"/>
                      <a:pt x="177" y="172"/>
                    </a:cubicBezTo>
                    <a:cubicBezTo>
                      <a:pt x="167" y="177"/>
                      <a:pt x="158" y="183"/>
                      <a:pt x="149" y="188"/>
                    </a:cubicBezTo>
                    <a:cubicBezTo>
                      <a:pt x="139" y="194"/>
                      <a:pt x="130" y="199"/>
                      <a:pt x="122" y="204"/>
                    </a:cubicBezTo>
                    <a:cubicBezTo>
                      <a:pt x="113" y="209"/>
                      <a:pt x="105" y="214"/>
                      <a:pt x="97" y="219"/>
                    </a:cubicBezTo>
                    <a:cubicBezTo>
                      <a:pt x="89" y="224"/>
                      <a:pt x="82" y="229"/>
                      <a:pt x="75" y="234"/>
                    </a:cubicBezTo>
                    <a:cubicBezTo>
                      <a:pt x="68" y="239"/>
                      <a:pt x="61" y="243"/>
                      <a:pt x="55" y="247"/>
                    </a:cubicBezTo>
                    <a:cubicBezTo>
                      <a:pt x="49" y="252"/>
                      <a:pt x="43" y="256"/>
                      <a:pt x="38" y="259"/>
                    </a:cubicBezTo>
                    <a:cubicBezTo>
                      <a:pt x="32" y="263"/>
                      <a:pt x="28" y="267"/>
                      <a:pt x="23" y="270"/>
                    </a:cubicBezTo>
                    <a:cubicBezTo>
                      <a:pt x="17" y="274"/>
                      <a:pt x="12" y="278"/>
                      <a:pt x="8" y="281"/>
                    </a:cubicBezTo>
                    <a:cubicBezTo>
                      <a:pt x="1" y="286"/>
                      <a:pt x="0" y="295"/>
                      <a:pt x="5" y="302"/>
                    </a:cubicBezTo>
                    <a:cubicBezTo>
                      <a:pt x="134" y="493"/>
                      <a:pt x="134" y="493"/>
                      <a:pt x="134" y="493"/>
                    </a:cubicBezTo>
                    <a:cubicBezTo>
                      <a:pt x="139" y="500"/>
                      <a:pt x="148" y="502"/>
                      <a:pt x="155" y="498"/>
                    </a:cubicBezTo>
                    <a:cubicBezTo>
                      <a:pt x="158" y="496"/>
                      <a:pt x="162" y="494"/>
                      <a:pt x="167" y="491"/>
                    </a:cubicBezTo>
                    <a:cubicBezTo>
                      <a:pt x="171" y="489"/>
                      <a:pt x="175" y="487"/>
                      <a:pt x="179" y="484"/>
                    </a:cubicBezTo>
                    <a:cubicBezTo>
                      <a:pt x="184" y="482"/>
                      <a:pt x="189" y="479"/>
                      <a:pt x="195" y="476"/>
                    </a:cubicBezTo>
                    <a:cubicBezTo>
                      <a:pt x="200" y="473"/>
                      <a:pt x="206" y="470"/>
                      <a:pt x="212" y="467"/>
                    </a:cubicBezTo>
                    <a:cubicBezTo>
                      <a:pt x="218" y="464"/>
                      <a:pt x="225" y="461"/>
                      <a:pt x="232" y="458"/>
                    </a:cubicBezTo>
                    <a:cubicBezTo>
                      <a:pt x="238" y="455"/>
                      <a:pt x="245" y="451"/>
                      <a:pt x="253" y="448"/>
                    </a:cubicBezTo>
                    <a:cubicBezTo>
                      <a:pt x="260" y="445"/>
                      <a:pt x="268" y="441"/>
                      <a:pt x="276" y="438"/>
                    </a:cubicBezTo>
                    <a:cubicBezTo>
                      <a:pt x="284" y="434"/>
                      <a:pt x="292" y="431"/>
                      <a:pt x="300" y="428"/>
                    </a:cubicBezTo>
                    <a:cubicBezTo>
                      <a:pt x="309" y="424"/>
                      <a:pt x="317" y="421"/>
                      <a:pt x="326" y="418"/>
                    </a:cubicBezTo>
                    <a:cubicBezTo>
                      <a:pt x="335" y="414"/>
                      <a:pt x="344" y="411"/>
                      <a:pt x="353" y="408"/>
                    </a:cubicBezTo>
                    <a:cubicBezTo>
                      <a:pt x="357" y="406"/>
                      <a:pt x="362" y="405"/>
                      <a:pt x="367" y="403"/>
                    </a:cubicBezTo>
                    <a:cubicBezTo>
                      <a:pt x="371" y="402"/>
                      <a:pt x="376" y="400"/>
                      <a:pt x="381" y="399"/>
                    </a:cubicBezTo>
                    <a:cubicBezTo>
                      <a:pt x="385" y="397"/>
                      <a:pt x="390" y="396"/>
                      <a:pt x="395" y="394"/>
                    </a:cubicBezTo>
                    <a:cubicBezTo>
                      <a:pt x="399" y="393"/>
                      <a:pt x="404" y="392"/>
                      <a:pt x="409" y="390"/>
                    </a:cubicBezTo>
                    <a:cubicBezTo>
                      <a:pt x="418" y="388"/>
                      <a:pt x="428" y="385"/>
                      <a:pt x="437" y="382"/>
                    </a:cubicBezTo>
                    <a:cubicBezTo>
                      <a:pt x="447" y="380"/>
                      <a:pt x="457" y="377"/>
                      <a:pt x="466" y="375"/>
                    </a:cubicBezTo>
                    <a:cubicBezTo>
                      <a:pt x="471" y="374"/>
                      <a:pt x="476" y="373"/>
                      <a:pt x="481" y="372"/>
                    </a:cubicBezTo>
                    <a:cubicBezTo>
                      <a:pt x="485" y="371"/>
                      <a:pt x="490" y="370"/>
                      <a:pt x="495" y="369"/>
                    </a:cubicBezTo>
                    <a:cubicBezTo>
                      <a:pt x="500" y="368"/>
                      <a:pt x="504" y="367"/>
                      <a:pt x="509" y="366"/>
                    </a:cubicBezTo>
                    <a:cubicBezTo>
                      <a:pt x="514" y="365"/>
                      <a:pt x="518" y="364"/>
                      <a:pt x="523" y="363"/>
                    </a:cubicBezTo>
                    <a:cubicBezTo>
                      <a:pt x="533" y="362"/>
                      <a:pt x="542" y="360"/>
                      <a:pt x="551" y="358"/>
                    </a:cubicBezTo>
                    <a:cubicBezTo>
                      <a:pt x="560" y="357"/>
                      <a:pt x="569" y="356"/>
                      <a:pt x="578" y="355"/>
                    </a:cubicBezTo>
                    <a:close/>
                    <a:moveTo>
                      <a:pt x="578" y="355"/>
                    </a:moveTo>
                    <a:cubicBezTo>
                      <a:pt x="578" y="355"/>
                      <a:pt x="578" y="355"/>
                      <a:pt x="578" y="3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0" name="Freeform 24">
                <a:extLst>
                  <a:ext uri="{FF2B5EF4-FFF2-40B4-BE49-F238E27FC236}">
                    <a16:creationId xmlns:a16="http://schemas.microsoft.com/office/drawing/2014/main" id="{22D8712F-B662-4C6A-EDB2-9014518DC5F8}"/>
                  </a:ext>
                </a:extLst>
              </p:cNvPr>
              <p:cNvSpPr>
                <a:spLocks noEditPoints="1"/>
              </p:cNvSpPr>
              <p:nvPr/>
            </p:nvSpPr>
            <p:spPr bwMode="auto">
              <a:xfrm>
                <a:off x="10471150" y="-2093913"/>
                <a:ext cx="468313" cy="576263"/>
              </a:xfrm>
              <a:custGeom>
                <a:avLst/>
                <a:gdLst>
                  <a:gd name="T0" fmla="*/ 199 w 560"/>
                  <a:gd name="T1" fmla="*/ 231 h 690"/>
                  <a:gd name="T2" fmla="*/ 179 w 560"/>
                  <a:gd name="T3" fmla="*/ 260 h 690"/>
                  <a:gd name="T4" fmla="*/ 141 w 560"/>
                  <a:gd name="T5" fmla="*/ 321 h 690"/>
                  <a:gd name="T6" fmla="*/ 132 w 560"/>
                  <a:gd name="T7" fmla="*/ 336 h 690"/>
                  <a:gd name="T8" fmla="*/ 90 w 560"/>
                  <a:gd name="T9" fmla="*/ 413 h 690"/>
                  <a:gd name="T10" fmla="*/ 68 w 560"/>
                  <a:gd name="T11" fmla="*/ 457 h 690"/>
                  <a:gd name="T12" fmla="*/ 50 w 560"/>
                  <a:gd name="T13" fmla="*/ 498 h 690"/>
                  <a:gd name="T14" fmla="*/ 29 w 560"/>
                  <a:gd name="T15" fmla="*/ 548 h 690"/>
                  <a:gd name="T16" fmla="*/ 14 w 560"/>
                  <a:gd name="T17" fmla="*/ 588 h 690"/>
                  <a:gd name="T18" fmla="*/ 3 w 560"/>
                  <a:gd name="T19" fmla="*/ 621 h 690"/>
                  <a:gd name="T20" fmla="*/ 133 w 560"/>
                  <a:gd name="T21" fmla="*/ 687 h 690"/>
                  <a:gd name="T22" fmla="*/ 159 w 560"/>
                  <a:gd name="T23" fmla="*/ 666 h 690"/>
                  <a:gd name="T24" fmla="*/ 174 w 560"/>
                  <a:gd name="T25" fmla="*/ 636 h 690"/>
                  <a:gd name="T26" fmla="*/ 195 w 560"/>
                  <a:gd name="T27" fmla="*/ 598 h 690"/>
                  <a:gd name="T28" fmla="*/ 220 w 560"/>
                  <a:gd name="T29" fmla="*/ 554 h 690"/>
                  <a:gd name="T30" fmla="*/ 235 w 560"/>
                  <a:gd name="T31" fmla="*/ 531 h 690"/>
                  <a:gd name="T32" fmla="*/ 286 w 560"/>
                  <a:gd name="T33" fmla="*/ 457 h 690"/>
                  <a:gd name="T34" fmla="*/ 300 w 560"/>
                  <a:gd name="T35" fmla="*/ 438 h 690"/>
                  <a:gd name="T36" fmla="*/ 324 w 560"/>
                  <a:gd name="T37" fmla="*/ 408 h 690"/>
                  <a:gd name="T38" fmla="*/ 354 w 560"/>
                  <a:gd name="T39" fmla="*/ 372 h 690"/>
                  <a:gd name="T40" fmla="*/ 375 w 560"/>
                  <a:gd name="T41" fmla="*/ 350 h 690"/>
                  <a:gd name="T42" fmla="*/ 405 w 560"/>
                  <a:gd name="T43" fmla="*/ 317 h 690"/>
                  <a:gd name="T44" fmla="*/ 445 w 560"/>
                  <a:gd name="T45" fmla="*/ 279 h 690"/>
                  <a:gd name="T46" fmla="*/ 483 w 560"/>
                  <a:gd name="T47" fmla="*/ 246 h 690"/>
                  <a:gd name="T48" fmla="*/ 514 w 560"/>
                  <a:gd name="T49" fmla="*/ 219 h 690"/>
                  <a:gd name="T50" fmla="*/ 534 w 560"/>
                  <a:gd name="T51" fmla="*/ 204 h 690"/>
                  <a:gd name="T52" fmla="*/ 551 w 560"/>
                  <a:gd name="T53" fmla="*/ 191 h 690"/>
                  <a:gd name="T54" fmla="*/ 416 w 560"/>
                  <a:gd name="T55" fmla="*/ 7 h 690"/>
                  <a:gd name="T56" fmla="*/ 383 w 560"/>
                  <a:gd name="T57" fmla="*/ 16 h 690"/>
                  <a:gd name="T58" fmla="*/ 371 w 560"/>
                  <a:gd name="T59" fmla="*/ 27 h 690"/>
                  <a:gd name="T60" fmla="*/ 339 w 560"/>
                  <a:gd name="T61" fmla="*/ 60 h 690"/>
                  <a:gd name="T62" fmla="*/ 302 w 560"/>
                  <a:gd name="T63" fmla="*/ 101 h 690"/>
                  <a:gd name="T64" fmla="*/ 262 w 560"/>
                  <a:gd name="T65" fmla="*/ 148 h 690"/>
                  <a:gd name="T66" fmla="*/ 220 w 560"/>
                  <a:gd name="T67" fmla="*/ 202 h 690"/>
                  <a:gd name="T68" fmla="*/ 210 w 560"/>
                  <a:gd name="T69" fmla="*/ 216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0" h="690">
                    <a:moveTo>
                      <a:pt x="210" y="216"/>
                    </a:moveTo>
                    <a:cubicBezTo>
                      <a:pt x="206" y="221"/>
                      <a:pt x="203" y="226"/>
                      <a:pt x="199" y="231"/>
                    </a:cubicBezTo>
                    <a:cubicBezTo>
                      <a:pt x="196" y="236"/>
                      <a:pt x="193" y="240"/>
                      <a:pt x="189" y="245"/>
                    </a:cubicBezTo>
                    <a:cubicBezTo>
                      <a:pt x="186" y="250"/>
                      <a:pt x="183" y="255"/>
                      <a:pt x="179" y="260"/>
                    </a:cubicBezTo>
                    <a:cubicBezTo>
                      <a:pt x="173" y="270"/>
                      <a:pt x="166" y="280"/>
                      <a:pt x="159" y="290"/>
                    </a:cubicBezTo>
                    <a:cubicBezTo>
                      <a:pt x="153" y="301"/>
                      <a:pt x="147" y="311"/>
                      <a:pt x="141" y="321"/>
                    </a:cubicBezTo>
                    <a:cubicBezTo>
                      <a:pt x="136" y="329"/>
                      <a:pt x="136" y="329"/>
                      <a:pt x="136" y="329"/>
                    </a:cubicBezTo>
                    <a:cubicBezTo>
                      <a:pt x="132" y="336"/>
                      <a:pt x="132" y="336"/>
                      <a:pt x="132" y="336"/>
                    </a:cubicBezTo>
                    <a:cubicBezTo>
                      <a:pt x="129" y="342"/>
                      <a:pt x="126" y="347"/>
                      <a:pt x="123" y="352"/>
                    </a:cubicBezTo>
                    <a:cubicBezTo>
                      <a:pt x="111" y="372"/>
                      <a:pt x="100" y="393"/>
                      <a:pt x="90" y="413"/>
                    </a:cubicBezTo>
                    <a:cubicBezTo>
                      <a:pt x="85" y="423"/>
                      <a:pt x="80" y="433"/>
                      <a:pt x="75" y="442"/>
                    </a:cubicBezTo>
                    <a:cubicBezTo>
                      <a:pt x="73" y="447"/>
                      <a:pt x="71" y="452"/>
                      <a:pt x="68" y="457"/>
                    </a:cubicBezTo>
                    <a:cubicBezTo>
                      <a:pt x="66" y="461"/>
                      <a:pt x="64" y="466"/>
                      <a:pt x="62" y="471"/>
                    </a:cubicBezTo>
                    <a:cubicBezTo>
                      <a:pt x="58" y="480"/>
                      <a:pt x="54" y="489"/>
                      <a:pt x="50" y="498"/>
                    </a:cubicBezTo>
                    <a:cubicBezTo>
                      <a:pt x="46" y="507"/>
                      <a:pt x="42" y="516"/>
                      <a:pt x="39" y="524"/>
                    </a:cubicBezTo>
                    <a:cubicBezTo>
                      <a:pt x="36" y="532"/>
                      <a:pt x="32" y="540"/>
                      <a:pt x="29" y="548"/>
                    </a:cubicBezTo>
                    <a:cubicBezTo>
                      <a:pt x="27" y="555"/>
                      <a:pt x="24" y="562"/>
                      <a:pt x="21" y="569"/>
                    </a:cubicBezTo>
                    <a:cubicBezTo>
                      <a:pt x="19" y="576"/>
                      <a:pt x="16" y="582"/>
                      <a:pt x="14" y="588"/>
                    </a:cubicBezTo>
                    <a:cubicBezTo>
                      <a:pt x="12" y="594"/>
                      <a:pt x="10" y="600"/>
                      <a:pt x="9" y="604"/>
                    </a:cubicBezTo>
                    <a:cubicBezTo>
                      <a:pt x="7" y="611"/>
                      <a:pt x="5" y="616"/>
                      <a:pt x="3" y="621"/>
                    </a:cubicBezTo>
                    <a:cubicBezTo>
                      <a:pt x="0" y="629"/>
                      <a:pt x="5" y="638"/>
                      <a:pt x="12" y="641"/>
                    </a:cubicBezTo>
                    <a:cubicBezTo>
                      <a:pt x="133" y="687"/>
                      <a:pt x="133" y="687"/>
                      <a:pt x="133" y="687"/>
                    </a:cubicBezTo>
                    <a:cubicBezTo>
                      <a:pt x="141" y="690"/>
                      <a:pt x="149" y="686"/>
                      <a:pt x="153" y="679"/>
                    </a:cubicBezTo>
                    <a:cubicBezTo>
                      <a:pt x="155" y="675"/>
                      <a:pt x="157" y="671"/>
                      <a:pt x="159" y="666"/>
                    </a:cubicBezTo>
                    <a:cubicBezTo>
                      <a:pt x="161" y="662"/>
                      <a:pt x="163" y="657"/>
                      <a:pt x="166" y="652"/>
                    </a:cubicBezTo>
                    <a:cubicBezTo>
                      <a:pt x="168" y="647"/>
                      <a:pt x="171" y="642"/>
                      <a:pt x="174" y="636"/>
                    </a:cubicBezTo>
                    <a:cubicBezTo>
                      <a:pt x="177" y="630"/>
                      <a:pt x="180" y="624"/>
                      <a:pt x="184" y="618"/>
                    </a:cubicBezTo>
                    <a:cubicBezTo>
                      <a:pt x="187" y="612"/>
                      <a:pt x="191" y="605"/>
                      <a:pt x="195" y="598"/>
                    </a:cubicBezTo>
                    <a:cubicBezTo>
                      <a:pt x="199" y="591"/>
                      <a:pt x="203" y="584"/>
                      <a:pt x="207" y="577"/>
                    </a:cubicBezTo>
                    <a:cubicBezTo>
                      <a:pt x="211" y="569"/>
                      <a:pt x="216" y="562"/>
                      <a:pt x="220" y="554"/>
                    </a:cubicBezTo>
                    <a:cubicBezTo>
                      <a:pt x="223" y="550"/>
                      <a:pt x="225" y="546"/>
                      <a:pt x="227" y="542"/>
                    </a:cubicBezTo>
                    <a:cubicBezTo>
                      <a:pt x="230" y="539"/>
                      <a:pt x="232" y="535"/>
                      <a:pt x="235" y="531"/>
                    </a:cubicBezTo>
                    <a:cubicBezTo>
                      <a:pt x="240" y="523"/>
                      <a:pt x="245" y="515"/>
                      <a:pt x="251" y="506"/>
                    </a:cubicBezTo>
                    <a:cubicBezTo>
                      <a:pt x="262" y="490"/>
                      <a:pt x="273" y="473"/>
                      <a:pt x="286" y="457"/>
                    </a:cubicBezTo>
                    <a:cubicBezTo>
                      <a:pt x="289" y="453"/>
                      <a:pt x="292" y="449"/>
                      <a:pt x="295" y="445"/>
                    </a:cubicBezTo>
                    <a:cubicBezTo>
                      <a:pt x="300" y="438"/>
                      <a:pt x="300" y="438"/>
                      <a:pt x="300" y="438"/>
                    </a:cubicBezTo>
                    <a:cubicBezTo>
                      <a:pt x="304" y="432"/>
                      <a:pt x="304" y="432"/>
                      <a:pt x="304" y="432"/>
                    </a:cubicBezTo>
                    <a:cubicBezTo>
                      <a:pt x="311" y="424"/>
                      <a:pt x="317" y="416"/>
                      <a:pt x="324" y="408"/>
                    </a:cubicBezTo>
                    <a:cubicBezTo>
                      <a:pt x="330" y="400"/>
                      <a:pt x="337" y="392"/>
                      <a:pt x="344" y="384"/>
                    </a:cubicBezTo>
                    <a:cubicBezTo>
                      <a:pt x="347" y="380"/>
                      <a:pt x="351" y="376"/>
                      <a:pt x="354" y="372"/>
                    </a:cubicBezTo>
                    <a:cubicBezTo>
                      <a:pt x="357" y="368"/>
                      <a:pt x="361" y="365"/>
                      <a:pt x="364" y="361"/>
                    </a:cubicBezTo>
                    <a:cubicBezTo>
                      <a:pt x="368" y="357"/>
                      <a:pt x="371" y="353"/>
                      <a:pt x="375" y="350"/>
                    </a:cubicBezTo>
                    <a:cubicBezTo>
                      <a:pt x="378" y="346"/>
                      <a:pt x="381" y="342"/>
                      <a:pt x="385" y="339"/>
                    </a:cubicBezTo>
                    <a:cubicBezTo>
                      <a:pt x="392" y="331"/>
                      <a:pt x="399" y="324"/>
                      <a:pt x="405" y="317"/>
                    </a:cubicBezTo>
                    <a:cubicBezTo>
                      <a:pt x="412" y="310"/>
                      <a:pt x="419" y="304"/>
                      <a:pt x="426" y="297"/>
                    </a:cubicBezTo>
                    <a:cubicBezTo>
                      <a:pt x="432" y="291"/>
                      <a:pt x="439" y="284"/>
                      <a:pt x="445" y="279"/>
                    </a:cubicBezTo>
                    <a:cubicBezTo>
                      <a:pt x="452" y="273"/>
                      <a:pt x="458" y="267"/>
                      <a:pt x="465" y="261"/>
                    </a:cubicBezTo>
                    <a:cubicBezTo>
                      <a:pt x="471" y="256"/>
                      <a:pt x="477" y="251"/>
                      <a:pt x="483" y="246"/>
                    </a:cubicBezTo>
                    <a:cubicBezTo>
                      <a:pt x="489" y="241"/>
                      <a:pt x="494" y="236"/>
                      <a:pt x="500" y="231"/>
                    </a:cubicBezTo>
                    <a:cubicBezTo>
                      <a:pt x="505" y="227"/>
                      <a:pt x="510" y="223"/>
                      <a:pt x="514" y="219"/>
                    </a:cubicBezTo>
                    <a:cubicBezTo>
                      <a:pt x="519" y="216"/>
                      <a:pt x="523" y="212"/>
                      <a:pt x="527" y="209"/>
                    </a:cubicBezTo>
                    <a:cubicBezTo>
                      <a:pt x="529" y="208"/>
                      <a:pt x="532" y="206"/>
                      <a:pt x="534" y="204"/>
                    </a:cubicBezTo>
                    <a:cubicBezTo>
                      <a:pt x="536" y="203"/>
                      <a:pt x="538" y="201"/>
                      <a:pt x="540" y="200"/>
                    </a:cubicBezTo>
                    <a:cubicBezTo>
                      <a:pt x="544" y="196"/>
                      <a:pt x="548" y="193"/>
                      <a:pt x="551" y="191"/>
                    </a:cubicBezTo>
                    <a:cubicBezTo>
                      <a:pt x="559" y="186"/>
                      <a:pt x="560" y="175"/>
                      <a:pt x="554" y="168"/>
                    </a:cubicBezTo>
                    <a:cubicBezTo>
                      <a:pt x="416" y="7"/>
                      <a:pt x="416" y="7"/>
                      <a:pt x="416" y="7"/>
                    </a:cubicBezTo>
                    <a:cubicBezTo>
                      <a:pt x="410" y="0"/>
                      <a:pt x="400" y="0"/>
                      <a:pt x="393" y="6"/>
                    </a:cubicBezTo>
                    <a:cubicBezTo>
                      <a:pt x="391" y="9"/>
                      <a:pt x="387" y="12"/>
                      <a:pt x="383" y="16"/>
                    </a:cubicBezTo>
                    <a:cubicBezTo>
                      <a:pt x="382" y="18"/>
                      <a:pt x="380" y="19"/>
                      <a:pt x="378" y="21"/>
                    </a:cubicBezTo>
                    <a:cubicBezTo>
                      <a:pt x="376" y="23"/>
                      <a:pt x="374" y="25"/>
                      <a:pt x="371" y="27"/>
                    </a:cubicBezTo>
                    <a:cubicBezTo>
                      <a:pt x="367" y="32"/>
                      <a:pt x="362" y="37"/>
                      <a:pt x="356" y="43"/>
                    </a:cubicBezTo>
                    <a:cubicBezTo>
                      <a:pt x="351" y="48"/>
                      <a:pt x="345" y="54"/>
                      <a:pt x="339" y="60"/>
                    </a:cubicBezTo>
                    <a:cubicBezTo>
                      <a:pt x="333" y="66"/>
                      <a:pt x="327" y="73"/>
                      <a:pt x="321" y="80"/>
                    </a:cubicBezTo>
                    <a:cubicBezTo>
                      <a:pt x="315" y="86"/>
                      <a:pt x="308" y="93"/>
                      <a:pt x="302" y="101"/>
                    </a:cubicBezTo>
                    <a:cubicBezTo>
                      <a:pt x="296" y="108"/>
                      <a:pt x="289" y="116"/>
                      <a:pt x="282" y="124"/>
                    </a:cubicBezTo>
                    <a:cubicBezTo>
                      <a:pt x="275" y="131"/>
                      <a:pt x="269" y="140"/>
                      <a:pt x="262" y="148"/>
                    </a:cubicBezTo>
                    <a:cubicBezTo>
                      <a:pt x="255" y="157"/>
                      <a:pt x="248" y="165"/>
                      <a:pt x="241" y="174"/>
                    </a:cubicBezTo>
                    <a:cubicBezTo>
                      <a:pt x="234" y="183"/>
                      <a:pt x="227" y="193"/>
                      <a:pt x="220" y="202"/>
                    </a:cubicBezTo>
                    <a:cubicBezTo>
                      <a:pt x="216" y="207"/>
                      <a:pt x="213" y="211"/>
                      <a:pt x="210" y="216"/>
                    </a:cubicBezTo>
                    <a:close/>
                    <a:moveTo>
                      <a:pt x="210" y="216"/>
                    </a:moveTo>
                    <a:cubicBezTo>
                      <a:pt x="210" y="216"/>
                      <a:pt x="210" y="216"/>
                      <a:pt x="210" y="2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1" name="Freeform 25">
                <a:extLst>
                  <a:ext uri="{FF2B5EF4-FFF2-40B4-BE49-F238E27FC236}">
                    <a16:creationId xmlns:a16="http://schemas.microsoft.com/office/drawing/2014/main" id="{C1C9BC2A-08A8-5EDB-3E78-4103A2ECA968}"/>
                  </a:ext>
                </a:extLst>
              </p:cNvPr>
              <p:cNvSpPr>
                <a:spLocks noEditPoints="1"/>
              </p:cNvSpPr>
              <p:nvPr/>
            </p:nvSpPr>
            <p:spPr bwMode="auto">
              <a:xfrm>
                <a:off x="10412413" y="-1454150"/>
                <a:ext cx="142875" cy="508000"/>
              </a:xfrm>
              <a:custGeom>
                <a:avLst/>
                <a:gdLst>
                  <a:gd name="T0" fmla="*/ 29 w 172"/>
                  <a:gd name="T1" fmla="*/ 28 h 609"/>
                  <a:gd name="T2" fmla="*/ 22 w 172"/>
                  <a:gd name="T3" fmla="*/ 64 h 609"/>
                  <a:gd name="T4" fmla="*/ 16 w 172"/>
                  <a:gd name="T5" fmla="*/ 100 h 609"/>
                  <a:gd name="T6" fmla="*/ 8 w 172"/>
                  <a:gd name="T7" fmla="*/ 169 h 609"/>
                  <a:gd name="T8" fmla="*/ 3 w 172"/>
                  <a:gd name="T9" fmla="*/ 232 h 609"/>
                  <a:gd name="T10" fmla="*/ 0 w 172"/>
                  <a:gd name="T11" fmla="*/ 308 h 609"/>
                  <a:gd name="T12" fmla="*/ 0 w 172"/>
                  <a:gd name="T13" fmla="*/ 334 h 609"/>
                  <a:gd name="T14" fmla="*/ 0 w 172"/>
                  <a:gd name="T15" fmla="*/ 360 h 609"/>
                  <a:gd name="T16" fmla="*/ 2 w 172"/>
                  <a:gd name="T17" fmla="*/ 403 h 609"/>
                  <a:gd name="T18" fmla="*/ 2 w 172"/>
                  <a:gd name="T19" fmla="*/ 414 h 609"/>
                  <a:gd name="T20" fmla="*/ 4 w 172"/>
                  <a:gd name="T21" fmla="*/ 437 h 609"/>
                  <a:gd name="T22" fmla="*/ 7 w 172"/>
                  <a:gd name="T23" fmla="*/ 471 h 609"/>
                  <a:gd name="T24" fmla="*/ 9 w 172"/>
                  <a:gd name="T25" fmla="*/ 496 h 609"/>
                  <a:gd name="T26" fmla="*/ 14 w 172"/>
                  <a:gd name="T27" fmla="*/ 535 h 609"/>
                  <a:gd name="T28" fmla="*/ 24 w 172"/>
                  <a:gd name="T29" fmla="*/ 594 h 609"/>
                  <a:gd name="T30" fmla="*/ 40 w 172"/>
                  <a:gd name="T31" fmla="*/ 609 h 609"/>
                  <a:gd name="T32" fmla="*/ 98 w 172"/>
                  <a:gd name="T33" fmla="*/ 592 h 609"/>
                  <a:gd name="T34" fmla="*/ 96 w 172"/>
                  <a:gd name="T35" fmla="*/ 558 h 609"/>
                  <a:gd name="T36" fmla="*/ 95 w 172"/>
                  <a:gd name="T37" fmla="*/ 499 h 609"/>
                  <a:gd name="T38" fmla="*/ 95 w 172"/>
                  <a:gd name="T39" fmla="*/ 483 h 609"/>
                  <a:gd name="T40" fmla="*/ 96 w 172"/>
                  <a:gd name="T41" fmla="*/ 452 h 609"/>
                  <a:gd name="T42" fmla="*/ 97 w 172"/>
                  <a:gd name="T43" fmla="*/ 419 h 609"/>
                  <a:gd name="T44" fmla="*/ 97 w 172"/>
                  <a:gd name="T45" fmla="*/ 413 h 609"/>
                  <a:gd name="T46" fmla="*/ 98 w 172"/>
                  <a:gd name="T47" fmla="*/ 413 h 609"/>
                  <a:gd name="T48" fmla="*/ 98 w 172"/>
                  <a:gd name="T49" fmla="*/ 412 h 609"/>
                  <a:gd name="T50" fmla="*/ 101 w 172"/>
                  <a:gd name="T51" fmla="*/ 371 h 609"/>
                  <a:gd name="T52" fmla="*/ 102 w 172"/>
                  <a:gd name="T53" fmla="*/ 355 h 609"/>
                  <a:gd name="T54" fmla="*/ 106 w 172"/>
                  <a:gd name="T55" fmla="*/ 323 h 609"/>
                  <a:gd name="T56" fmla="*/ 108 w 172"/>
                  <a:gd name="T57" fmla="*/ 307 h 609"/>
                  <a:gd name="T58" fmla="*/ 124 w 172"/>
                  <a:gd name="T59" fmla="*/ 216 h 609"/>
                  <a:gd name="T60" fmla="*/ 142 w 172"/>
                  <a:gd name="T61" fmla="*/ 138 h 609"/>
                  <a:gd name="T62" fmla="*/ 149 w 172"/>
                  <a:gd name="T63" fmla="*/ 116 h 609"/>
                  <a:gd name="T64" fmla="*/ 160 w 172"/>
                  <a:gd name="T65" fmla="*/ 80 h 609"/>
                  <a:gd name="T66" fmla="*/ 169 w 172"/>
                  <a:gd name="T67" fmla="*/ 51 h 609"/>
                  <a:gd name="T68" fmla="*/ 52 w 172"/>
                  <a:gd name="T69" fmla="*/ 2 h 609"/>
                  <a:gd name="T70" fmla="*/ 32 w 172"/>
                  <a:gd name="T71" fmla="*/ 15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2" h="609">
                    <a:moveTo>
                      <a:pt x="32" y="15"/>
                    </a:moveTo>
                    <a:cubicBezTo>
                      <a:pt x="31" y="18"/>
                      <a:pt x="30" y="23"/>
                      <a:pt x="29" y="28"/>
                    </a:cubicBezTo>
                    <a:cubicBezTo>
                      <a:pt x="28" y="33"/>
                      <a:pt x="27" y="38"/>
                      <a:pt x="26" y="44"/>
                    </a:cubicBezTo>
                    <a:cubicBezTo>
                      <a:pt x="25" y="50"/>
                      <a:pt x="24" y="57"/>
                      <a:pt x="22" y="64"/>
                    </a:cubicBezTo>
                    <a:cubicBezTo>
                      <a:pt x="21" y="72"/>
                      <a:pt x="20" y="79"/>
                      <a:pt x="18" y="87"/>
                    </a:cubicBezTo>
                    <a:cubicBezTo>
                      <a:pt x="18" y="91"/>
                      <a:pt x="17" y="96"/>
                      <a:pt x="16" y="100"/>
                    </a:cubicBezTo>
                    <a:cubicBezTo>
                      <a:pt x="16" y="104"/>
                      <a:pt x="15" y="108"/>
                      <a:pt x="15" y="113"/>
                    </a:cubicBezTo>
                    <a:cubicBezTo>
                      <a:pt x="12" y="130"/>
                      <a:pt x="9" y="149"/>
                      <a:pt x="8" y="169"/>
                    </a:cubicBezTo>
                    <a:cubicBezTo>
                      <a:pt x="7" y="179"/>
                      <a:pt x="6" y="189"/>
                      <a:pt x="5" y="200"/>
                    </a:cubicBezTo>
                    <a:cubicBezTo>
                      <a:pt x="4" y="210"/>
                      <a:pt x="3" y="221"/>
                      <a:pt x="3" y="232"/>
                    </a:cubicBezTo>
                    <a:cubicBezTo>
                      <a:pt x="1" y="253"/>
                      <a:pt x="0" y="276"/>
                      <a:pt x="0" y="299"/>
                    </a:cubicBezTo>
                    <a:cubicBezTo>
                      <a:pt x="0" y="308"/>
                      <a:pt x="0" y="308"/>
                      <a:pt x="0" y="308"/>
                    </a:cubicBezTo>
                    <a:cubicBezTo>
                      <a:pt x="0" y="316"/>
                      <a:pt x="0" y="316"/>
                      <a:pt x="0" y="316"/>
                    </a:cubicBezTo>
                    <a:cubicBezTo>
                      <a:pt x="0" y="322"/>
                      <a:pt x="0" y="328"/>
                      <a:pt x="0" y="334"/>
                    </a:cubicBezTo>
                    <a:cubicBezTo>
                      <a:pt x="0" y="339"/>
                      <a:pt x="0" y="345"/>
                      <a:pt x="0" y="351"/>
                    </a:cubicBezTo>
                    <a:cubicBezTo>
                      <a:pt x="0" y="360"/>
                      <a:pt x="0" y="360"/>
                      <a:pt x="0" y="360"/>
                    </a:cubicBezTo>
                    <a:cubicBezTo>
                      <a:pt x="0" y="368"/>
                      <a:pt x="0" y="368"/>
                      <a:pt x="0" y="368"/>
                    </a:cubicBezTo>
                    <a:cubicBezTo>
                      <a:pt x="1" y="380"/>
                      <a:pt x="1" y="391"/>
                      <a:pt x="2" y="403"/>
                    </a:cubicBezTo>
                    <a:cubicBezTo>
                      <a:pt x="2" y="412"/>
                      <a:pt x="2" y="412"/>
                      <a:pt x="2" y="412"/>
                    </a:cubicBezTo>
                    <a:cubicBezTo>
                      <a:pt x="2" y="414"/>
                      <a:pt x="2" y="414"/>
                      <a:pt x="2" y="414"/>
                    </a:cubicBezTo>
                    <a:cubicBezTo>
                      <a:pt x="2" y="421"/>
                      <a:pt x="2" y="421"/>
                      <a:pt x="2" y="421"/>
                    </a:cubicBezTo>
                    <a:cubicBezTo>
                      <a:pt x="3" y="426"/>
                      <a:pt x="3" y="432"/>
                      <a:pt x="4" y="437"/>
                    </a:cubicBezTo>
                    <a:cubicBezTo>
                      <a:pt x="4" y="443"/>
                      <a:pt x="5" y="448"/>
                      <a:pt x="5" y="454"/>
                    </a:cubicBezTo>
                    <a:cubicBezTo>
                      <a:pt x="5" y="459"/>
                      <a:pt x="6" y="465"/>
                      <a:pt x="7" y="471"/>
                    </a:cubicBezTo>
                    <a:cubicBezTo>
                      <a:pt x="7" y="476"/>
                      <a:pt x="8" y="482"/>
                      <a:pt x="8" y="487"/>
                    </a:cubicBezTo>
                    <a:cubicBezTo>
                      <a:pt x="8" y="490"/>
                      <a:pt x="9" y="493"/>
                      <a:pt x="9" y="496"/>
                    </a:cubicBezTo>
                    <a:cubicBezTo>
                      <a:pt x="9" y="498"/>
                      <a:pt x="10" y="501"/>
                      <a:pt x="10" y="504"/>
                    </a:cubicBezTo>
                    <a:cubicBezTo>
                      <a:pt x="11" y="515"/>
                      <a:pt x="13" y="525"/>
                      <a:pt x="14" y="535"/>
                    </a:cubicBezTo>
                    <a:cubicBezTo>
                      <a:pt x="16" y="546"/>
                      <a:pt x="17" y="556"/>
                      <a:pt x="19" y="565"/>
                    </a:cubicBezTo>
                    <a:cubicBezTo>
                      <a:pt x="20" y="575"/>
                      <a:pt x="22" y="585"/>
                      <a:pt x="24" y="594"/>
                    </a:cubicBezTo>
                    <a:cubicBezTo>
                      <a:pt x="24" y="595"/>
                      <a:pt x="24" y="595"/>
                      <a:pt x="24" y="596"/>
                    </a:cubicBezTo>
                    <a:cubicBezTo>
                      <a:pt x="25" y="604"/>
                      <a:pt x="32" y="609"/>
                      <a:pt x="40" y="609"/>
                    </a:cubicBezTo>
                    <a:cubicBezTo>
                      <a:pt x="82" y="609"/>
                      <a:pt x="82" y="609"/>
                      <a:pt x="82" y="609"/>
                    </a:cubicBezTo>
                    <a:cubicBezTo>
                      <a:pt x="91" y="609"/>
                      <a:pt x="98" y="601"/>
                      <a:pt x="98" y="592"/>
                    </a:cubicBezTo>
                    <a:cubicBezTo>
                      <a:pt x="98" y="590"/>
                      <a:pt x="98" y="587"/>
                      <a:pt x="97" y="585"/>
                    </a:cubicBezTo>
                    <a:cubicBezTo>
                      <a:pt x="97" y="576"/>
                      <a:pt x="96" y="567"/>
                      <a:pt x="96" y="558"/>
                    </a:cubicBezTo>
                    <a:cubicBezTo>
                      <a:pt x="96" y="548"/>
                      <a:pt x="95" y="539"/>
                      <a:pt x="95" y="529"/>
                    </a:cubicBezTo>
                    <a:cubicBezTo>
                      <a:pt x="95" y="519"/>
                      <a:pt x="95" y="509"/>
                      <a:pt x="95" y="499"/>
                    </a:cubicBezTo>
                    <a:cubicBezTo>
                      <a:pt x="95" y="496"/>
                      <a:pt x="95" y="494"/>
                      <a:pt x="95" y="491"/>
                    </a:cubicBezTo>
                    <a:cubicBezTo>
                      <a:pt x="95" y="488"/>
                      <a:pt x="95" y="486"/>
                      <a:pt x="95" y="483"/>
                    </a:cubicBezTo>
                    <a:cubicBezTo>
                      <a:pt x="95" y="478"/>
                      <a:pt x="95" y="473"/>
                      <a:pt x="95" y="468"/>
                    </a:cubicBezTo>
                    <a:cubicBezTo>
                      <a:pt x="95" y="463"/>
                      <a:pt x="96" y="458"/>
                      <a:pt x="96" y="452"/>
                    </a:cubicBezTo>
                    <a:cubicBezTo>
                      <a:pt x="96" y="447"/>
                      <a:pt x="96" y="441"/>
                      <a:pt x="96" y="436"/>
                    </a:cubicBezTo>
                    <a:cubicBezTo>
                      <a:pt x="97" y="430"/>
                      <a:pt x="97" y="425"/>
                      <a:pt x="97" y="419"/>
                    </a:cubicBezTo>
                    <a:cubicBezTo>
                      <a:pt x="97" y="415"/>
                      <a:pt x="97" y="415"/>
                      <a:pt x="97" y="415"/>
                    </a:cubicBezTo>
                    <a:cubicBezTo>
                      <a:pt x="97" y="413"/>
                      <a:pt x="97" y="413"/>
                      <a:pt x="97" y="413"/>
                    </a:cubicBezTo>
                    <a:cubicBezTo>
                      <a:pt x="98" y="413"/>
                      <a:pt x="98" y="413"/>
                      <a:pt x="98" y="413"/>
                    </a:cubicBezTo>
                    <a:cubicBezTo>
                      <a:pt x="98" y="412"/>
                      <a:pt x="98" y="413"/>
                      <a:pt x="98" y="413"/>
                    </a:cubicBezTo>
                    <a:cubicBezTo>
                      <a:pt x="98" y="413"/>
                      <a:pt x="98" y="413"/>
                      <a:pt x="98" y="413"/>
                    </a:cubicBezTo>
                    <a:cubicBezTo>
                      <a:pt x="98" y="412"/>
                      <a:pt x="98" y="412"/>
                      <a:pt x="98" y="412"/>
                    </a:cubicBezTo>
                    <a:cubicBezTo>
                      <a:pt x="98" y="404"/>
                      <a:pt x="98" y="404"/>
                      <a:pt x="98" y="404"/>
                    </a:cubicBezTo>
                    <a:cubicBezTo>
                      <a:pt x="99" y="393"/>
                      <a:pt x="100" y="382"/>
                      <a:pt x="101" y="371"/>
                    </a:cubicBezTo>
                    <a:cubicBezTo>
                      <a:pt x="102" y="363"/>
                      <a:pt x="102" y="363"/>
                      <a:pt x="102" y="363"/>
                    </a:cubicBezTo>
                    <a:cubicBezTo>
                      <a:pt x="102" y="355"/>
                      <a:pt x="102" y="355"/>
                      <a:pt x="102" y="355"/>
                    </a:cubicBezTo>
                    <a:cubicBezTo>
                      <a:pt x="103" y="350"/>
                      <a:pt x="104" y="344"/>
                      <a:pt x="104" y="339"/>
                    </a:cubicBezTo>
                    <a:cubicBezTo>
                      <a:pt x="105" y="334"/>
                      <a:pt x="106" y="328"/>
                      <a:pt x="106" y="323"/>
                    </a:cubicBezTo>
                    <a:cubicBezTo>
                      <a:pt x="107" y="315"/>
                      <a:pt x="107" y="315"/>
                      <a:pt x="107" y="315"/>
                    </a:cubicBezTo>
                    <a:cubicBezTo>
                      <a:pt x="108" y="307"/>
                      <a:pt x="108" y="307"/>
                      <a:pt x="108" y="307"/>
                    </a:cubicBezTo>
                    <a:cubicBezTo>
                      <a:pt x="111" y="286"/>
                      <a:pt x="114" y="265"/>
                      <a:pt x="118" y="246"/>
                    </a:cubicBezTo>
                    <a:cubicBezTo>
                      <a:pt x="120" y="236"/>
                      <a:pt x="122" y="226"/>
                      <a:pt x="124" y="216"/>
                    </a:cubicBezTo>
                    <a:cubicBezTo>
                      <a:pt x="126" y="207"/>
                      <a:pt x="128" y="198"/>
                      <a:pt x="130" y="189"/>
                    </a:cubicBezTo>
                    <a:cubicBezTo>
                      <a:pt x="134" y="171"/>
                      <a:pt x="139" y="154"/>
                      <a:pt x="142" y="138"/>
                    </a:cubicBezTo>
                    <a:cubicBezTo>
                      <a:pt x="143" y="134"/>
                      <a:pt x="144" y="131"/>
                      <a:pt x="145" y="127"/>
                    </a:cubicBezTo>
                    <a:cubicBezTo>
                      <a:pt x="146" y="123"/>
                      <a:pt x="148" y="120"/>
                      <a:pt x="149" y="116"/>
                    </a:cubicBezTo>
                    <a:cubicBezTo>
                      <a:pt x="151" y="110"/>
                      <a:pt x="153" y="103"/>
                      <a:pt x="154" y="97"/>
                    </a:cubicBezTo>
                    <a:cubicBezTo>
                      <a:pt x="156" y="91"/>
                      <a:pt x="158" y="85"/>
                      <a:pt x="160" y="80"/>
                    </a:cubicBezTo>
                    <a:cubicBezTo>
                      <a:pt x="161" y="74"/>
                      <a:pt x="163" y="69"/>
                      <a:pt x="165" y="64"/>
                    </a:cubicBezTo>
                    <a:cubicBezTo>
                      <a:pt x="166" y="59"/>
                      <a:pt x="168" y="55"/>
                      <a:pt x="169" y="51"/>
                    </a:cubicBezTo>
                    <a:cubicBezTo>
                      <a:pt x="172" y="42"/>
                      <a:pt x="167" y="33"/>
                      <a:pt x="158" y="31"/>
                    </a:cubicBezTo>
                    <a:cubicBezTo>
                      <a:pt x="52" y="2"/>
                      <a:pt x="52" y="2"/>
                      <a:pt x="52" y="2"/>
                    </a:cubicBezTo>
                    <a:cubicBezTo>
                      <a:pt x="43" y="0"/>
                      <a:pt x="34" y="6"/>
                      <a:pt x="32" y="15"/>
                    </a:cubicBezTo>
                    <a:close/>
                    <a:moveTo>
                      <a:pt x="32" y="15"/>
                    </a:moveTo>
                    <a:cubicBezTo>
                      <a:pt x="32" y="15"/>
                      <a:pt x="32" y="15"/>
                      <a:pt x="32"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2" name="Freeform 26">
                <a:extLst>
                  <a:ext uri="{FF2B5EF4-FFF2-40B4-BE49-F238E27FC236}">
                    <a16:creationId xmlns:a16="http://schemas.microsoft.com/office/drawing/2014/main" id="{FF9226D0-00B5-BB03-1FDC-0C8BD8F9F148}"/>
                  </a:ext>
                </a:extLst>
              </p:cNvPr>
              <p:cNvSpPr>
                <a:spLocks noEditPoints="1"/>
              </p:cNvSpPr>
              <p:nvPr/>
            </p:nvSpPr>
            <p:spPr bwMode="auto">
              <a:xfrm>
                <a:off x="11303000" y="-2613025"/>
                <a:ext cx="774700" cy="1652588"/>
              </a:xfrm>
              <a:custGeom>
                <a:avLst/>
                <a:gdLst>
                  <a:gd name="T0" fmla="*/ 172 w 927"/>
                  <a:gd name="T1" fmla="*/ 1957 h 1982"/>
                  <a:gd name="T2" fmla="*/ 280 w 927"/>
                  <a:gd name="T3" fmla="*/ 1982 h 1982"/>
                  <a:gd name="T4" fmla="*/ 500 w 927"/>
                  <a:gd name="T5" fmla="*/ 1844 h 1982"/>
                  <a:gd name="T6" fmla="*/ 519 w 927"/>
                  <a:gd name="T7" fmla="*/ 1792 h 1982"/>
                  <a:gd name="T8" fmla="*/ 767 w 927"/>
                  <a:gd name="T9" fmla="*/ 714 h 1982"/>
                  <a:gd name="T10" fmla="*/ 862 w 927"/>
                  <a:gd name="T11" fmla="*/ 304 h 1982"/>
                  <a:gd name="T12" fmla="*/ 920 w 927"/>
                  <a:gd name="T13" fmla="*/ 50 h 1982"/>
                  <a:gd name="T14" fmla="*/ 880 w 927"/>
                  <a:gd name="T15" fmla="*/ 0 h 1982"/>
                  <a:gd name="T16" fmla="*/ 844 w 927"/>
                  <a:gd name="T17" fmla="*/ 23 h 1982"/>
                  <a:gd name="T18" fmla="*/ 725 w 927"/>
                  <a:gd name="T19" fmla="*/ 267 h 1982"/>
                  <a:gd name="T20" fmla="*/ 549 w 927"/>
                  <a:gd name="T21" fmla="*/ 626 h 1982"/>
                  <a:gd name="T22" fmla="*/ 59 w 927"/>
                  <a:gd name="T23" fmla="*/ 1629 h 1982"/>
                  <a:gd name="T24" fmla="*/ 172 w 927"/>
                  <a:gd name="T25" fmla="*/ 1957 h 1982"/>
                  <a:gd name="T26" fmla="*/ 289 w 927"/>
                  <a:gd name="T27" fmla="*/ 1610 h 1982"/>
                  <a:gd name="T28" fmla="*/ 409 w 927"/>
                  <a:gd name="T29" fmla="*/ 1730 h 1982"/>
                  <a:gd name="T30" fmla="*/ 289 w 927"/>
                  <a:gd name="T31" fmla="*/ 1851 h 1982"/>
                  <a:gd name="T32" fmla="*/ 168 w 927"/>
                  <a:gd name="T33" fmla="*/ 1730 h 1982"/>
                  <a:gd name="T34" fmla="*/ 289 w 927"/>
                  <a:gd name="T35" fmla="*/ 1610 h 1982"/>
                  <a:gd name="T36" fmla="*/ 289 w 927"/>
                  <a:gd name="T37" fmla="*/ 1610 h 1982"/>
                  <a:gd name="T38" fmla="*/ 289 w 927"/>
                  <a:gd name="T39" fmla="*/ 1610 h 1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7" h="1982">
                    <a:moveTo>
                      <a:pt x="172" y="1957"/>
                    </a:moveTo>
                    <a:cubicBezTo>
                      <a:pt x="207" y="1974"/>
                      <a:pt x="243" y="1982"/>
                      <a:pt x="280" y="1982"/>
                    </a:cubicBezTo>
                    <a:cubicBezTo>
                      <a:pt x="370" y="1982"/>
                      <a:pt x="458" y="1932"/>
                      <a:pt x="500" y="1844"/>
                    </a:cubicBezTo>
                    <a:cubicBezTo>
                      <a:pt x="508" y="1828"/>
                      <a:pt x="515" y="1809"/>
                      <a:pt x="519" y="1792"/>
                    </a:cubicBezTo>
                    <a:cubicBezTo>
                      <a:pt x="767" y="714"/>
                      <a:pt x="767" y="714"/>
                      <a:pt x="767" y="714"/>
                    </a:cubicBezTo>
                    <a:cubicBezTo>
                      <a:pt x="862" y="304"/>
                      <a:pt x="862" y="304"/>
                      <a:pt x="862" y="304"/>
                    </a:cubicBezTo>
                    <a:cubicBezTo>
                      <a:pt x="920" y="50"/>
                      <a:pt x="920" y="50"/>
                      <a:pt x="920" y="50"/>
                    </a:cubicBezTo>
                    <a:cubicBezTo>
                      <a:pt x="927" y="20"/>
                      <a:pt x="904" y="0"/>
                      <a:pt x="880" y="0"/>
                    </a:cubicBezTo>
                    <a:cubicBezTo>
                      <a:pt x="866" y="0"/>
                      <a:pt x="852" y="7"/>
                      <a:pt x="844" y="23"/>
                    </a:cubicBezTo>
                    <a:cubicBezTo>
                      <a:pt x="725" y="267"/>
                      <a:pt x="725" y="267"/>
                      <a:pt x="725" y="267"/>
                    </a:cubicBezTo>
                    <a:cubicBezTo>
                      <a:pt x="549" y="626"/>
                      <a:pt x="549" y="626"/>
                      <a:pt x="549" y="626"/>
                    </a:cubicBezTo>
                    <a:cubicBezTo>
                      <a:pt x="59" y="1629"/>
                      <a:pt x="59" y="1629"/>
                      <a:pt x="59" y="1629"/>
                    </a:cubicBezTo>
                    <a:cubicBezTo>
                      <a:pt x="0" y="1751"/>
                      <a:pt x="50" y="1898"/>
                      <a:pt x="172" y="1957"/>
                    </a:cubicBezTo>
                    <a:close/>
                    <a:moveTo>
                      <a:pt x="289" y="1610"/>
                    </a:moveTo>
                    <a:cubicBezTo>
                      <a:pt x="355" y="1610"/>
                      <a:pt x="409" y="1664"/>
                      <a:pt x="409" y="1730"/>
                    </a:cubicBezTo>
                    <a:cubicBezTo>
                      <a:pt x="409" y="1797"/>
                      <a:pt x="355" y="1851"/>
                      <a:pt x="289" y="1851"/>
                    </a:cubicBezTo>
                    <a:cubicBezTo>
                      <a:pt x="222" y="1851"/>
                      <a:pt x="168" y="1797"/>
                      <a:pt x="168" y="1730"/>
                    </a:cubicBezTo>
                    <a:cubicBezTo>
                      <a:pt x="168" y="1664"/>
                      <a:pt x="222" y="1610"/>
                      <a:pt x="289" y="1610"/>
                    </a:cubicBezTo>
                    <a:close/>
                    <a:moveTo>
                      <a:pt x="289" y="1610"/>
                    </a:moveTo>
                    <a:cubicBezTo>
                      <a:pt x="289" y="1610"/>
                      <a:pt x="289" y="1610"/>
                      <a:pt x="289" y="16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73" name="Group 72">
            <a:extLst>
              <a:ext uri="{FF2B5EF4-FFF2-40B4-BE49-F238E27FC236}">
                <a16:creationId xmlns:a16="http://schemas.microsoft.com/office/drawing/2014/main" id="{057E02CA-192D-8E4B-6071-616A0A013877}"/>
              </a:ext>
            </a:extLst>
          </p:cNvPr>
          <p:cNvGrpSpPr/>
          <p:nvPr/>
        </p:nvGrpSpPr>
        <p:grpSpPr>
          <a:xfrm>
            <a:off x="411706" y="4544012"/>
            <a:ext cx="3606324" cy="1563136"/>
            <a:chOff x="308779" y="3408009"/>
            <a:chExt cx="2704743" cy="1172352"/>
          </a:xfrm>
        </p:grpSpPr>
        <p:sp>
          <p:nvSpPr>
            <p:cNvPr id="74" name="TextBox 73">
              <a:extLst>
                <a:ext uri="{FF2B5EF4-FFF2-40B4-BE49-F238E27FC236}">
                  <a16:creationId xmlns:a16="http://schemas.microsoft.com/office/drawing/2014/main" id="{06042038-5DA4-8D4A-8826-2C947923AB4C}"/>
                </a:ext>
              </a:extLst>
            </p:cNvPr>
            <p:cNvSpPr txBox="1"/>
            <p:nvPr/>
          </p:nvSpPr>
          <p:spPr>
            <a:xfrm>
              <a:off x="308779" y="3811160"/>
              <a:ext cx="1835201" cy="76920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Managed from Cloud – leverages the flexibility provided by cloud deployments to deliver efficiency, cost-benefits and technically superior solutions.</a:t>
              </a:r>
            </a:p>
          </p:txBody>
        </p:sp>
        <p:sp>
          <p:nvSpPr>
            <p:cNvPr id="75" name="Oval 74">
              <a:extLst>
                <a:ext uri="{FF2B5EF4-FFF2-40B4-BE49-F238E27FC236}">
                  <a16:creationId xmlns:a16="http://schemas.microsoft.com/office/drawing/2014/main" id="{B1E4C7B4-6F95-90E0-4A19-9DD17425EB50}"/>
                </a:ext>
              </a:extLst>
            </p:cNvPr>
            <p:cNvSpPr/>
            <p:nvPr/>
          </p:nvSpPr>
          <p:spPr>
            <a:xfrm>
              <a:off x="2382155" y="3408009"/>
              <a:ext cx="631367" cy="6313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76" name="Group 75">
              <a:extLst>
                <a:ext uri="{FF2B5EF4-FFF2-40B4-BE49-F238E27FC236}">
                  <a16:creationId xmlns:a16="http://schemas.microsoft.com/office/drawing/2014/main" id="{55E0DB92-9ECE-96B7-F8B6-6BD6266C8500}"/>
                </a:ext>
              </a:extLst>
            </p:cNvPr>
            <p:cNvGrpSpPr/>
            <p:nvPr/>
          </p:nvGrpSpPr>
          <p:grpSpPr>
            <a:xfrm>
              <a:off x="2490667" y="3521747"/>
              <a:ext cx="414342" cy="425219"/>
              <a:chOff x="-2844800" y="-1676400"/>
              <a:chExt cx="665163" cy="682624"/>
            </a:xfrm>
            <a:solidFill>
              <a:schemeClr val="bg1"/>
            </a:solidFill>
          </p:grpSpPr>
          <p:sp>
            <p:nvSpPr>
              <p:cNvPr id="77" name="Freeform 30">
                <a:extLst>
                  <a:ext uri="{FF2B5EF4-FFF2-40B4-BE49-F238E27FC236}">
                    <a16:creationId xmlns:a16="http://schemas.microsoft.com/office/drawing/2014/main" id="{E65C5DBC-FB91-0418-DBDA-6155CF9CD31C}"/>
                  </a:ext>
                </a:extLst>
              </p:cNvPr>
              <p:cNvSpPr>
                <a:spLocks noEditPoints="1"/>
              </p:cNvSpPr>
              <p:nvPr/>
            </p:nvSpPr>
            <p:spPr bwMode="auto">
              <a:xfrm>
                <a:off x="-2701925" y="-1466850"/>
                <a:ext cx="379413" cy="106362"/>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8" name="Freeform 31">
                <a:extLst>
                  <a:ext uri="{FF2B5EF4-FFF2-40B4-BE49-F238E27FC236}">
                    <a16:creationId xmlns:a16="http://schemas.microsoft.com/office/drawing/2014/main" id="{98EADD08-2619-CA6B-C039-290F4757C62A}"/>
                  </a:ext>
                </a:extLst>
              </p:cNvPr>
              <p:cNvSpPr>
                <a:spLocks noEditPoints="1"/>
              </p:cNvSpPr>
              <p:nvPr/>
            </p:nvSpPr>
            <p:spPr bwMode="auto">
              <a:xfrm>
                <a:off x="-2701925" y="-1349375"/>
                <a:ext cx="379413" cy="104775"/>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79" name="Freeform 32">
                <a:extLst>
                  <a:ext uri="{FF2B5EF4-FFF2-40B4-BE49-F238E27FC236}">
                    <a16:creationId xmlns:a16="http://schemas.microsoft.com/office/drawing/2014/main" id="{6B1E4765-2B83-0E38-3090-ABB373DDC804}"/>
                  </a:ext>
                </a:extLst>
              </p:cNvPr>
              <p:cNvSpPr>
                <a:spLocks noEditPoints="1"/>
              </p:cNvSpPr>
              <p:nvPr/>
            </p:nvSpPr>
            <p:spPr bwMode="auto">
              <a:xfrm>
                <a:off x="-2701925" y="-1233488"/>
                <a:ext cx="379413" cy="103187"/>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0" name="Freeform 33">
                <a:extLst>
                  <a:ext uri="{FF2B5EF4-FFF2-40B4-BE49-F238E27FC236}">
                    <a16:creationId xmlns:a16="http://schemas.microsoft.com/office/drawing/2014/main" id="{4F29670C-2674-9567-2326-BCC5EC8F2C67}"/>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close/>
                    <a:moveTo>
                      <a:pt x="154" y="32"/>
                    </a:moveTo>
                    <a:lnTo>
                      <a:pt x="15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1" name="Freeform 34">
                <a:extLst>
                  <a:ext uri="{FF2B5EF4-FFF2-40B4-BE49-F238E27FC236}">
                    <a16:creationId xmlns:a16="http://schemas.microsoft.com/office/drawing/2014/main" id="{DFCA4DC9-8169-27DC-2F21-990CA8A06365}"/>
                  </a:ext>
                </a:extLst>
              </p:cNvPr>
              <p:cNvSpPr>
                <a:spLocks noEditPoints="1"/>
              </p:cNvSpPr>
              <p:nvPr/>
            </p:nvSpPr>
            <p:spPr bwMode="auto">
              <a:xfrm>
                <a:off x="-2697163" y="-1116013"/>
                <a:ext cx="369888" cy="122237"/>
              </a:xfrm>
              <a:custGeom>
                <a:avLst/>
                <a:gdLst>
                  <a:gd name="T0" fmla="*/ 154 w 233"/>
                  <a:gd name="T1" fmla="*/ 32 h 77"/>
                  <a:gd name="T2" fmla="*/ 131 w 233"/>
                  <a:gd name="T3" fmla="*/ 32 h 77"/>
                  <a:gd name="T4" fmla="*/ 131 w 233"/>
                  <a:gd name="T5" fmla="*/ 0 h 77"/>
                  <a:gd name="T6" fmla="*/ 102 w 233"/>
                  <a:gd name="T7" fmla="*/ 0 h 77"/>
                  <a:gd name="T8" fmla="*/ 102 w 233"/>
                  <a:gd name="T9" fmla="*/ 32 h 77"/>
                  <a:gd name="T10" fmla="*/ 80 w 233"/>
                  <a:gd name="T11" fmla="*/ 32 h 77"/>
                  <a:gd name="T12" fmla="*/ 80 w 233"/>
                  <a:gd name="T13" fmla="*/ 40 h 77"/>
                  <a:gd name="T14" fmla="*/ 0 w 233"/>
                  <a:gd name="T15" fmla="*/ 40 h 77"/>
                  <a:gd name="T16" fmla="*/ 0 w 233"/>
                  <a:gd name="T17" fmla="*/ 69 h 77"/>
                  <a:gd name="T18" fmla="*/ 80 w 233"/>
                  <a:gd name="T19" fmla="*/ 69 h 77"/>
                  <a:gd name="T20" fmla="*/ 80 w 233"/>
                  <a:gd name="T21" fmla="*/ 77 h 77"/>
                  <a:gd name="T22" fmla="*/ 154 w 233"/>
                  <a:gd name="T23" fmla="*/ 77 h 77"/>
                  <a:gd name="T24" fmla="*/ 154 w 233"/>
                  <a:gd name="T25" fmla="*/ 69 h 77"/>
                  <a:gd name="T26" fmla="*/ 233 w 233"/>
                  <a:gd name="T27" fmla="*/ 69 h 77"/>
                  <a:gd name="T28" fmla="*/ 233 w 233"/>
                  <a:gd name="T29" fmla="*/ 40 h 77"/>
                  <a:gd name="T30" fmla="*/ 154 w 233"/>
                  <a:gd name="T31" fmla="*/ 40 h 77"/>
                  <a:gd name="T32" fmla="*/ 154 w 233"/>
                  <a:gd name="T33" fmla="*/ 32 h 77"/>
                  <a:gd name="T34" fmla="*/ 154 w 233"/>
                  <a:gd name="T35" fmla="*/ 32 h 77"/>
                  <a:gd name="T36" fmla="*/ 154 w 233"/>
                  <a:gd name="T37" fmla="*/ 3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77">
                    <a:moveTo>
                      <a:pt x="154" y="32"/>
                    </a:moveTo>
                    <a:lnTo>
                      <a:pt x="131" y="32"/>
                    </a:lnTo>
                    <a:lnTo>
                      <a:pt x="131" y="0"/>
                    </a:lnTo>
                    <a:lnTo>
                      <a:pt x="102" y="0"/>
                    </a:lnTo>
                    <a:lnTo>
                      <a:pt x="102" y="32"/>
                    </a:lnTo>
                    <a:lnTo>
                      <a:pt x="80" y="32"/>
                    </a:lnTo>
                    <a:lnTo>
                      <a:pt x="80" y="40"/>
                    </a:lnTo>
                    <a:lnTo>
                      <a:pt x="0" y="40"/>
                    </a:lnTo>
                    <a:lnTo>
                      <a:pt x="0" y="69"/>
                    </a:lnTo>
                    <a:lnTo>
                      <a:pt x="80" y="69"/>
                    </a:lnTo>
                    <a:lnTo>
                      <a:pt x="80" y="77"/>
                    </a:lnTo>
                    <a:lnTo>
                      <a:pt x="154" y="77"/>
                    </a:lnTo>
                    <a:lnTo>
                      <a:pt x="154" y="69"/>
                    </a:lnTo>
                    <a:lnTo>
                      <a:pt x="233" y="69"/>
                    </a:lnTo>
                    <a:lnTo>
                      <a:pt x="233" y="40"/>
                    </a:lnTo>
                    <a:lnTo>
                      <a:pt x="154" y="40"/>
                    </a:lnTo>
                    <a:lnTo>
                      <a:pt x="154" y="32"/>
                    </a:lnTo>
                    <a:moveTo>
                      <a:pt x="154" y="32"/>
                    </a:moveTo>
                    <a:lnTo>
                      <a:pt x="154" y="32"/>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2" name="Freeform 35">
                <a:extLst>
                  <a:ext uri="{FF2B5EF4-FFF2-40B4-BE49-F238E27FC236}">
                    <a16:creationId xmlns:a16="http://schemas.microsoft.com/office/drawing/2014/main" id="{52260E8B-228D-9648-7C0B-A3940903BBEC}"/>
                  </a:ext>
                </a:extLst>
              </p:cNvPr>
              <p:cNvSpPr>
                <a:spLocks noEditPoints="1"/>
              </p:cNvSpPr>
              <p:nvPr/>
            </p:nvSpPr>
            <p:spPr bwMode="auto">
              <a:xfrm>
                <a:off x="-2844800" y="-1676400"/>
                <a:ext cx="665163" cy="388937"/>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83" name="Group 82">
            <a:extLst>
              <a:ext uri="{FF2B5EF4-FFF2-40B4-BE49-F238E27FC236}">
                <a16:creationId xmlns:a16="http://schemas.microsoft.com/office/drawing/2014/main" id="{791FA7CB-751C-4824-C731-70B2887F154C}"/>
              </a:ext>
            </a:extLst>
          </p:cNvPr>
          <p:cNvGrpSpPr/>
          <p:nvPr/>
        </p:nvGrpSpPr>
        <p:grpSpPr>
          <a:xfrm>
            <a:off x="721239" y="3118065"/>
            <a:ext cx="3250988" cy="939387"/>
            <a:chOff x="540929" y="2338550"/>
            <a:chExt cx="2438241" cy="704541"/>
          </a:xfrm>
        </p:grpSpPr>
        <p:sp>
          <p:nvSpPr>
            <p:cNvPr id="84" name="TextBox 83">
              <a:extLst>
                <a:ext uri="{FF2B5EF4-FFF2-40B4-BE49-F238E27FC236}">
                  <a16:creationId xmlns:a16="http://schemas.microsoft.com/office/drawing/2014/main" id="{4CC89E7D-E935-A6F8-0055-934881DC43F7}"/>
                </a:ext>
              </a:extLst>
            </p:cNvPr>
            <p:cNvSpPr txBox="1"/>
            <p:nvPr/>
          </p:nvSpPr>
          <p:spPr>
            <a:xfrm>
              <a:off x="540929" y="2427730"/>
              <a:ext cx="1615511"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Ease of deployment – Customer only needs to specify the site to be covered.</a:t>
              </a:r>
            </a:p>
          </p:txBody>
        </p:sp>
        <p:sp>
          <p:nvSpPr>
            <p:cNvPr id="85" name="Oval 84">
              <a:extLst>
                <a:ext uri="{FF2B5EF4-FFF2-40B4-BE49-F238E27FC236}">
                  <a16:creationId xmlns:a16="http://schemas.microsoft.com/office/drawing/2014/main" id="{B00C094B-29BA-7137-EC22-C77705B20F1B}"/>
                </a:ext>
              </a:extLst>
            </p:cNvPr>
            <p:cNvSpPr/>
            <p:nvPr/>
          </p:nvSpPr>
          <p:spPr>
            <a:xfrm>
              <a:off x="2347803" y="2338550"/>
              <a:ext cx="631367" cy="63136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86" name="Group 85">
              <a:extLst>
                <a:ext uri="{FF2B5EF4-FFF2-40B4-BE49-F238E27FC236}">
                  <a16:creationId xmlns:a16="http://schemas.microsoft.com/office/drawing/2014/main" id="{8D65D53A-8624-319A-764B-7B42671CA800}"/>
                </a:ext>
              </a:extLst>
            </p:cNvPr>
            <p:cNvGrpSpPr/>
            <p:nvPr/>
          </p:nvGrpSpPr>
          <p:grpSpPr>
            <a:xfrm>
              <a:off x="2476862" y="2468647"/>
              <a:ext cx="373249" cy="371172"/>
              <a:chOff x="-1970088" y="-1149350"/>
              <a:chExt cx="1141413" cy="1135062"/>
            </a:xfrm>
            <a:solidFill>
              <a:schemeClr val="bg1"/>
            </a:solidFill>
          </p:grpSpPr>
          <p:sp>
            <p:nvSpPr>
              <p:cNvPr id="87" name="Freeform 39">
                <a:extLst>
                  <a:ext uri="{FF2B5EF4-FFF2-40B4-BE49-F238E27FC236}">
                    <a16:creationId xmlns:a16="http://schemas.microsoft.com/office/drawing/2014/main" id="{3C65DF7F-3CEA-26E5-3E64-5EB9AE8F6470}"/>
                  </a:ext>
                </a:extLst>
              </p:cNvPr>
              <p:cNvSpPr>
                <a:spLocks noEditPoints="1"/>
              </p:cNvSpPr>
              <p:nvPr/>
            </p:nvSpPr>
            <p:spPr bwMode="auto">
              <a:xfrm>
                <a:off x="-1970088" y="-966788"/>
                <a:ext cx="1141413" cy="952500"/>
              </a:xfrm>
              <a:custGeom>
                <a:avLst/>
                <a:gdLst>
                  <a:gd name="T0" fmla="*/ 1562 w 2560"/>
                  <a:gd name="T1" fmla="*/ 797 h 2148"/>
                  <a:gd name="T2" fmla="*/ 998 w 2560"/>
                  <a:gd name="T3" fmla="*/ 797 h 2148"/>
                  <a:gd name="T4" fmla="*/ 576 w 2560"/>
                  <a:gd name="T5" fmla="*/ 418 h 2148"/>
                  <a:gd name="T6" fmla="*/ 229 w 2560"/>
                  <a:gd name="T7" fmla="*/ 1417 h 2148"/>
                  <a:gd name="T8" fmla="*/ 2057 w 2560"/>
                  <a:gd name="T9" fmla="*/ 328 h 2148"/>
                  <a:gd name="T10" fmla="*/ 1792 w 2560"/>
                  <a:gd name="T11" fmla="*/ 862 h 2148"/>
                  <a:gd name="T12" fmla="*/ 1136 w 2560"/>
                  <a:gd name="T13" fmla="*/ 978 h 2148"/>
                  <a:gd name="T14" fmla="*/ 757 w 2560"/>
                  <a:gd name="T15" fmla="*/ 556 h 2148"/>
                  <a:gd name="T16" fmla="*/ 183 w 2560"/>
                  <a:gd name="T17" fmla="*/ 228 h 2148"/>
                  <a:gd name="T18" fmla="*/ 2049 w 2560"/>
                  <a:gd name="T19" fmla="*/ 183 h 2148"/>
                  <a:gd name="T20" fmla="*/ 1879 w 2560"/>
                  <a:gd name="T21" fmla="*/ 670 h 2148"/>
                  <a:gd name="T22" fmla="*/ 1334 w 2560"/>
                  <a:gd name="T23" fmla="*/ 1051 h 2148"/>
                  <a:gd name="T24" fmla="*/ 692 w 2560"/>
                  <a:gd name="T25" fmla="*/ 786 h 2148"/>
                  <a:gd name="T26" fmla="*/ 511 w 2560"/>
                  <a:gd name="T27" fmla="*/ 183 h 2148"/>
                  <a:gd name="T28" fmla="*/ 2377 w 2560"/>
                  <a:gd name="T29" fmla="*/ 228 h 2148"/>
                  <a:gd name="T30" fmla="*/ 1849 w 2560"/>
                  <a:gd name="T31" fmla="*/ 445 h 2148"/>
                  <a:gd name="T32" fmla="*/ 1451 w 2560"/>
                  <a:gd name="T33" fmla="*/ 843 h 2148"/>
                  <a:gd name="T34" fmla="*/ 884 w 2560"/>
                  <a:gd name="T35" fmla="*/ 873 h 2148"/>
                  <a:gd name="T36" fmla="*/ 503 w 2560"/>
                  <a:gd name="T37" fmla="*/ 328 h 2148"/>
                  <a:gd name="T38" fmla="*/ 2331 w 2560"/>
                  <a:gd name="T39" fmla="*/ 1417 h 2148"/>
                  <a:gd name="T40" fmla="*/ 1984 w 2560"/>
                  <a:gd name="T41" fmla="*/ 418 h 2148"/>
                  <a:gd name="T42" fmla="*/ 1676 w 2560"/>
                  <a:gd name="T43" fmla="*/ 873 h 2148"/>
                  <a:gd name="T44" fmla="*/ 1110 w 2560"/>
                  <a:gd name="T45" fmla="*/ 843 h 2148"/>
                  <a:gd name="T46" fmla="*/ 711 w 2560"/>
                  <a:gd name="T47" fmla="*/ 445 h 2148"/>
                  <a:gd name="T48" fmla="*/ 183 w 2560"/>
                  <a:gd name="T49" fmla="*/ 1371 h 2148"/>
                  <a:gd name="T50" fmla="*/ 2057 w 2560"/>
                  <a:gd name="T51" fmla="*/ 220 h 2148"/>
                  <a:gd name="T52" fmla="*/ 1868 w 2560"/>
                  <a:gd name="T53" fmla="*/ 786 h 2148"/>
                  <a:gd name="T54" fmla="*/ 1226 w 2560"/>
                  <a:gd name="T55" fmla="*/ 1051 h 2148"/>
                  <a:gd name="T56" fmla="*/ 681 w 2560"/>
                  <a:gd name="T57" fmla="*/ 670 h 2148"/>
                  <a:gd name="T58" fmla="*/ 229 w 2560"/>
                  <a:gd name="T59" fmla="*/ 183 h 2148"/>
                  <a:gd name="T60" fmla="*/ 2331 w 2560"/>
                  <a:gd name="T61" fmla="*/ 183 h 2148"/>
                  <a:gd name="T62" fmla="*/ 1807 w 2560"/>
                  <a:gd name="T63" fmla="*/ 0 h 2148"/>
                  <a:gd name="T64" fmla="*/ 91 w 2560"/>
                  <a:gd name="T65" fmla="*/ 1371 h 2148"/>
                  <a:gd name="T66" fmla="*/ 0 w 2560"/>
                  <a:gd name="T67" fmla="*/ 1691 h 2148"/>
                  <a:gd name="T68" fmla="*/ 1051 w 2560"/>
                  <a:gd name="T69" fmla="*/ 1691 h 2148"/>
                  <a:gd name="T70" fmla="*/ 1803 w 2560"/>
                  <a:gd name="T71" fmla="*/ 556 h 2148"/>
                  <a:gd name="T72" fmla="*/ 1424 w 2560"/>
                  <a:gd name="T73" fmla="*/ 978 h 2148"/>
                  <a:gd name="T74" fmla="*/ 768 w 2560"/>
                  <a:gd name="T75" fmla="*/ 862 h 2148"/>
                  <a:gd name="T76" fmla="*/ 503 w 2560"/>
                  <a:gd name="T77" fmla="*/ 220 h 2148"/>
                  <a:gd name="T78" fmla="*/ 2377 w 2560"/>
                  <a:gd name="T79" fmla="*/ 1371 h 2148"/>
                  <a:gd name="T80" fmla="*/ 1849 w 2560"/>
                  <a:gd name="T81" fmla="*/ 445 h 2148"/>
                  <a:gd name="T82" fmla="*/ 1562 w 2560"/>
                  <a:gd name="T83" fmla="*/ 797 h 2148"/>
                  <a:gd name="T84" fmla="*/ 998 w 2560"/>
                  <a:gd name="T85" fmla="*/ 797 h 2148"/>
                  <a:gd name="T86" fmla="*/ 576 w 2560"/>
                  <a:gd name="T87" fmla="*/ 418 h 2148"/>
                  <a:gd name="T88" fmla="*/ 229 w 2560"/>
                  <a:gd name="T89" fmla="*/ 1417 h 2148"/>
                  <a:gd name="T90" fmla="*/ 2057 w 2560"/>
                  <a:gd name="T91" fmla="*/ 328 h 2148"/>
                  <a:gd name="T92" fmla="*/ 1792 w 2560"/>
                  <a:gd name="T93" fmla="*/ 862 h 2148"/>
                  <a:gd name="T94" fmla="*/ 1136 w 2560"/>
                  <a:gd name="T95" fmla="*/ 978 h 2148"/>
                  <a:gd name="T96" fmla="*/ 757 w 2560"/>
                  <a:gd name="T97" fmla="*/ 556 h 2148"/>
                  <a:gd name="T98" fmla="*/ 183 w 2560"/>
                  <a:gd name="T99" fmla="*/ 228 h 2148"/>
                  <a:gd name="T100" fmla="*/ 2049 w 2560"/>
                  <a:gd name="T101" fmla="*/ 183 h 2148"/>
                  <a:gd name="T102" fmla="*/ 1879 w 2560"/>
                  <a:gd name="T103" fmla="*/ 670 h 2148"/>
                  <a:gd name="T104" fmla="*/ 1334 w 2560"/>
                  <a:gd name="T105" fmla="*/ 1051 h 2148"/>
                  <a:gd name="T106" fmla="*/ 692 w 2560"/>
                  <a:gd name="T107" fmla="*/ 786 h 2148"/>
                  <a:gd name="T108" fmla="*/ 511 w 2560"/>
                  <a:gd name="T109" fmla="*/ 183 h 2148"/>
                  <a:gd name="T110" fmla="*/ 2377 w 2560"/>
                  <a:gd name="T111" fmla="*/ 228 h 2148"/>
                  <a:gd name="T112" fmla="*/ 1849 w 2560"/>
                  <a:gd name="T113" fmla="*/ 445 h 2148"/>
                  <a:gd name="T114" fmla="*/ 1451 w 2560"/>
                  <a:gd name="T115" fmla="*/ 843 h 2148"/>
                  <a:gd name="T116" fmla="*/ 884 w 2560"/>
                  <a:gd name="T117" fmla="*/ 873 h 2148"/>
                  <a:gd name="T118" fmla="*/ 503 w 2560"/>
                  <a:gd name="T119" fmla="*/ 328 h 2148"/>
                  <a:gd name="T120" fmla="*/ 2331 w 2560"/>
                  <a:gd name="T121" fmla="*/ 1417 h 2148"/>
                  <a:gd name="T122" fmla="*/ 1984 w 2560"/>
                  <a:gd name="T123" fmla="*/ 418 h 2148"/>
                  <a:gd name="T124" fmla="*/ 1829 w 2560"/>
                  <a:gd name="T125" fmla="*/ 2057 h 2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60" h="2148">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2469" y="0"/>
                    </a:moveTo>
                    <a:cubicBezTo>
                      <a:pt x="1807" y="0"/>
                      <a:pt x="1807" y="0"/>
                      <a:pt x="1807" y="0"/>
                    </a:cubicBezTo>
                    <a:cubicBezTo>
                      <a:pt x="1823" y="29"/>
                      <a:pt x="1835" y="60"/>
                      <a:pt x="1845" y="91"/>
                    </a:cubicBezTo>
                    <a:cubicBezTo>
                      <a:pt x="2331" y="91"/>
                      <a:pt x="2331" y="91"/>
                      <a:pt x="2331" y="91"/>
                    </a:cubicBezTo>
                    <a:cubicBezTo>
                      <a:pt x="2407" y="91"/>
                      <a:pt x="2468" y="153"/>
                      <a:pt x="2469" y="228"/>
                    </a:cubicBezTo>
                    <a:cubicBezTo>
                      <a:pt x="2469" y="1371"/>
                      <a:pt x="2469" y="1371"/>
                      <a:pt x="2469" y="1371"/>
                    </a:cubicBezTo>
                    <a:cubicBezTo>
                      <a:pt x="2468" y="1447"/>
                      <a:pt x="2407" y="1508"/>
                      <a:pt x="2331" y="1508"/>
                    </a:cubicBezTo>
                    <a:cubicBezTo>
                      <a:pt x="229" y="1508"/>
                      <a:pt x="229" y="1508"/>
                      <a:pt x="229" y="1508"/>
                    </a:cubicBezTo>
                    <a:cubicBezTo>
                      <a:pt x="153" y="1508"/>
                      <a:pt x="92" y="1447"/>
                      <a:pt x="91" y="1371"/>
                    </a:cubicBezTo>
                    <a:cubicBezTo>
                      <a:pt x="91" y="228"/>
                      <a:pt x="91" y="228"/>
                      <a:pt x="91" y="228"/>
                    </a:cubicBezTo>
                    <a:cubicBezTo>
                      <a:pt x="92" y="153"/>
                      <a:pt x="153" y="91"/>
                      <a:pt x="229" y="91"/>
                    </a:cubicBezTo>
                    <a:cubicBezTo>
                      <a:pt x="715" y="91"/>
                      <a:pt x="715" y="91"/>
                      <a:pt x="715" y="91"/>
                    </a:cubicBezTo>
                    <a:cubicBezTo>
                      <a:pt x="725" y="60"/>
                      <a:pt x="737" y="29"/>
                      <a:pt x="753" y="0"/>
                    </a:cubicBezTo>
                    <a:cubicBezTo>
                      <a:pt x="91" y="0"/>
                      <a:pt x="91" y="0"/>
                      <a:pt x="91" y="0"/>
                    </a:cubicBezTo>
                    <a:cubicBezTo>
                      <a:pt x="41" y="0"/>
                      <a:pt x="0" y="41"/>
                      <a:pt x="0" y="91"/>
                    </a:cubicBezTo>
                    <a:cubicBezTo>
                      <a:pt x="0" y="1691"/>
                      <a:pt x="0" y="1691"/>
                      <a:pt x="0" y="1691"/>
                    </a:cubicBezTo>
                    <a:cubicBezTo>
                      <a:pt x="0" y="1742"/>
                      <a:pt x="41" y="1782"/>
                      <a:pt x="91" y="1783"/>
                    </a:cubicBezTo>
                    <a:cubicBezTo>
                      <a:pt x="2469" y="1783"/>
                      <a:pt x="2469" y="1783"/>
                      <a:pt x="2469" y="1783"/>
                    </a:cubicBezTo>
                    <a:cubicBezTo>
                      <a:pt x="2519" y="1782"/>
                      <a:pt x="2560" y="1742"/>
                      <a:pt x="2560" y="1691"/>
                    </a:cubicBezTo>
                    <a:cubicBezTo>
                      <a:pt x="2560" y="91"/>
                      <a:pt x="2560" y="91"/>
                      <a:pt x="2560" y="91"/>
                    </a:cubicBezTo>
                    <a:cubicBezTo>
                      <a:pt x="2560" y="41"/>
                      <a:pt x="2519" y="0"/>
                      <a:pt x="2469" y="0"/>
                    </a:cubicBezTo>
                    <a:close/>
                    <a:moveTo>
                      <a:pt x="1509" y="1691"/>
                    </a:moveTo>
                    <a:cubicBezTo>
                      <a:pt x="1051" y="1691"/>
                      <a:pt x="1051" y="1691"/>
                      <a:pt x="1051" y="1691"/>
                    </a:cubicBezTo>
                    <a:cubicBezTo>
                      <a:pt x="1026" y="1691"/>
                      <a:pt x="1006" y="1671"/>
                      <a:pt x="1006" y="1645"/>
                    </a:cubicBezTo>
                    <a:cubicBezTo>
                      <a:pt x="1006" y="1620"/>
                      <a:pt x="1026" y="1600"/>
                      <a:pt x="1051" y="1600"/>
                    </a:cubicBezTo>
                    <a:cubicBezTo>
                      <a:pt x="1509" y="1600"/>
                      <a:pt x="1509" y="1600"/>
                      <a:pt x="1509" y="1600"/>
                    </a:cubicBezTo>
                    <a:cubicBezTo>
                      <a:pt x="1534" y="1600"/>
                      <a:pt x="1554" y="1620"/>
                      <a:pt x="1554" y="1645"/>
                    </a:cubicBezTo>
                    <a:cubicBezTo>
                      <a:pt x="1554" y="1671"/>
                      <a:pt x="1534" y="1691"/>
                      <a:pt x="1509" y="1691"/>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849" y="445"/>
                    </a:moveTo>
                    <a:cubicBezTo>
                      <a:pt x="1838" y="484"/>
                      <a:pt x="1822" y="521"/>
                      <a:pt x="1803" y="556"/>
                    </a:cubicBezTo>
                    <a:cubicBezTo>
                      <a:pt x="1879" y="670"/>
                      <a:pt x="1879" y="670"/>
                      <a:pt x="1879" y="670"/>
                    </a:cubicBezTo>
                    <a:cubicBezTo>
                      <a:pt x="1903" y="706"/>
                      <a:pt x="1898" y="755"/>
                      <a:pt x="1868" y="786"/>
                    </a:cubicBezTo>
                    <a:cubicBezTo>
                      <a:pt x="1792" y="862"/>
                      <a:pt x="1792" y="862"/>
                      <a:pt x="1792" y="862"/>
                    </a:cubicBezTo>
                    <a:cubicBezTo>
                      <a:pt x="1760" y="893"/>
                      <a:pt x="1712" y="897"/>
                      <a:pt x="1676" y="873"/>
                    </a:cubicBezTo>
                    <a:cubicBezTo>
                      <a:pt x="1562" y="797"/>
                      <a:pt x="1562" y="797"/>
                      <a:pt x="1562" y="797"/>
                    </a:cubicBezTo>
                    <a:cubicBezTo>
                      <a:pt x="1527" y="816"/>
                      <a:pt x="1490" y="832"/>
                      <a:pt x="1451" y="843"/>
                    </a:cubicBezTo>
                    <a:cubicBezTo>
                      <a:pt x="1424" y="978"/>
                      <a:pt x="1424" y="978"/>
                      <a:pt x="1424" y="978"/>
                    </a:cubicBezTo>
                    <a:cubicBezTo>
                      <a:pt x="1415" y="1020"/>
                      <a:pt x="1378" y="1051"/>
                      <a:pt x="1334" y="1051"/>
                    </a:cubicBezTo>
                    <a:cubicBezTo>
                      <a:pt x="1226" y="1051"/>
                      <a:pt x="1226" y="1051"/>
                      <a:pt x="1226" y="1051"/>
                    </a:cubicBezTo>
                    <a:cubicBezTo>
                      <a:pt x="1182" y="1051"/>
                      <a:pt x="1145" y="1020"/>
                      <a:pt x="1136" y="978"/>
                    </a:cubicBezTo>
                    <a:cubicBezTo>
                      <a:pt x="1110" y="843"/>
                      <a:pt x="1110" y="843"/>
                      <a:pt x="1110" y="843"/>
                    </a:cubicBezTo>
                    <a:cubicBezTo>
                      <a:pt x="1071" y="832"/>
                      <a:pt x="1034" y="817"/>
                      <a:pt x="998" y="797"/>
                    </a:cubicBezTo>
                    <a:cubicBezTo>
                      <a:pt x="884" y="873"/>
                      <a:pt x="884" y="873"/>
                      <a:pt x="884" y="873"/>
                    </a:cubicBezTo>
                    <a:cubicBezTo>
                      <a:pt x="848" y="897"/>
                      <a:pt x="800" y="893"/>
                      <a:pt x="768" y="862"/>
                    </a:cubicBezTo>
                    <a:cubicBezTo>
                      <a:pt x="692" y="786"/>
                      <a:pt x="692" y="786"/>
                      <a:pt x="692" y="786"/>
                    </a:cubicBezTo>
                    <a:cubicBezTo>
                      <a:pt x="661" y="755"/>
                      <a:pt x="657" y="706"/>
                      <a:pt x="681" y="670"/>
                    </a:cubicBezTo>
                    <a:cubicBezTo>
                      <a:pt x="757" y="556"/>
                      <a:pt x="757" y="556"/>
                      <a:pt x="757" y="556"/>
                    </a:cubicBezTo>
                    <a:cubicBezTo>
                      <a:pt x="738" y="521"/>
                      <a:pt x="722" y="484"/>
                      <a:pt x="711" y="445"/>
                    </a:cubicBezTo>
                    <a:cubicBezTo>
                      <a:pt x="576" y="418"/>
                      <a:pt x="576" y="418"/>
                      <a:pt x="576" y="418"/>
                    </a:cubicBezTo>
                    <a:cubicBezTo>
                      <a:pt x="534" y="409"/>
                      <a:pt x="503" y="372"/>
                      <a:pt x="503" y="328"/>
                    </a:cubicBezTo>
                    <a:cubicBezTo>
                      <a:pt x="503" y="220"/>
                      <a:pt x="503" y="220"/>
                      <a:pt x="503" y="220"/>
                    </a:cubicBezTo>
                    <a:cubicBezTo>
                      <a:pt x="503" y="207"/>
                      <a:pt x="506" y="194"/>
                      <a:pt x="511" y="183"/>
                    </a:cubicBezTo>
                    <a:cubicBezTo>
                      <a:pt x="229" y="183"/>
                      <a:pt x="229" y="183"/>
                      <a:pt x="229" y="183"/>
                    </a:cubicBezTo>
                    <a:cubicBezTo>
                      <a:pt x="203" y="183"/>
                      <a:pt x="183" y="203"/>
                      <a:pt x="183" y="228"/>
                    </a:cubicBezTo>
                    <a:cubicBezTo>
                      <a:pt x="183" y="1371"/>
                      <a:pt x="183" y="1371"/>
                      <a:pt x="183" y="1371"/>
                    </a:cubicBezTo>
                    <a:cubicBezTo>
                      <a:pt x="183" y="1396"/>
                      <a:pt x="203" y="1417"/>
                      <a:pt x="229" y="1417"/>
                    </a:cubicBezTo>
                    <a:cubicBezTo>
                      <a:pt x="2331" y="1417"/>
                      <a:pt x="2331" y="1417"/>
                      <a:pt x="2331" y="1417"/>
                    </a:cubicBezTo>
                    <a:cubicBezTo>
                      <a:pt x="2357" y="1417"/>
                      <a:pt x="2377" y="1396"/>
                      <a:pt x="2377" y="1371"/>
                    </a:cubicBezTo>
                    <a:cubicBezTo>
                      <a:pt x="2377" y="228"/>
                      <a:pt x="2377" y="228"/>
                      <a:pt x="2377" y="228"/>
                    </a:cubicBezTo>
                    <a:cubicBezTo>
                      <a:pt x="2377" y="203"/>
                      <a:pt x="2357" y="183"/>
                      <a:pt x="2331" y="183"/>
                    </a:cubicBezTo>
                    <a:cubicBezTo>
                      <a:pt x="2049" y="183"/>
                      <a:pt x="2049" y="183"/>
                      <a:pt x="2049" y="183"/>
                    </a:cubicBezTo>
                    <a:cubicBezTo>
                      <a:pt x="2054" y="194"/>
                      <a:pt x="2057" y="207"/>
                      <a:pt x="2057" y="220"/>
                    </a:cubicBezTo>
                    <a:cubicBezTo>
                      <a:pt x="2057" y="328"/>
                      <a:pt x="2057" y="328"/>
                      <a:pt x="2057" y="328"/>
                    </a:cubicBezTo>
                    <a:cubicBezTo>
                      <a:pt x="2057" y="372"/>
                      <a:pt x="2026" y="409"/>
                      <a:pt x="1984" y="418"/>
                    </a:cubicBezTo>
                    <a:cubicBezTo>
                      <a:pt x="1849" y="445"/>
                      <a:pt x="1849" y="445"/>
                      <a:pt x="1849" y="445"/>
                    </a:cubicBezTo>
                    <a:close/>
                    <a:moveTo>
                      <a:pt x="1663" y="1874"/>
                    </a:moveTo>
                    <a:cubicBezTo>
                      <a:pt x="897" y="1874"/>
                      <a:pt x="897" y="1874"/>
                      <a:pt x="897" y="1874"/>
                    </a:cubicBezTo>
                    <a:cubicBezTo>
                      <a:pt x="851" y="1965"/>
                      <a:pt x="851" y="1965"/>
                      <a:pt x="851" y="1965"/>
                    </a:cubicBezTo>
                    <a:cubicBezTo>
                      <a:pt x="1709" y="1965"/>
                      <a:pt x="1709" y="1965"/>
                      <a:pt x="1709" y="1965"/>
                    </a:cubicBezTo>
                    <a:lnTo>
                      <a:pt x="1663" y="1874"/>
                    </a:lnTo>
                    <a:close/>
                    <a:moveTo>
                      <a:pt x="1829" y="2057"/>
                    </a:moveTo>
                    <a:cubicBezTo>
                      <a:pt x="731" y="2057"/>
                      <a:pt x="731" y="2057"/>
                      <a:pt x="731" y="2057"/>
                    </a:cubicBezTo>
                    <a:cubicBezTo>
                      <a:pt x="594" y="2057"/>
                      <a:pt x="594" y="2125"/>
                      <a:pt x="594" y="2148"/>
                    </a:cubicBezTo>
                    <a:cubicBezTo>
                      <a:pt x="1966" y="2148"/>
                      <a:pt x="1966" y="2148"/>
                      <a:pt x="1966" y="2148"/>
                    </a:cubicBezTo>
                    <a:cubicBezTo>
                      <a:pt x="1966" y="2125"/>
                      <a:pt x="1966" y="2057"/>
                      <a:pt x="1829" y="2057"/>
                    </a:cubicBezTo>
                    <a:close/>
                    <a:moveTo>
                      <a:pt x="1829" y="2057"/>
                    </a:moveTo>
                    <a:cubicBezTo>
                      <a:pt x="1829" y="2057"/>
                      <a:pt x="1829" y="2057"/>
                      <a:pt x="1829" y="20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8" name="Freeform 40">
                <a:extLst>
                  <a:ext uri="{FF2B5EF4-FFF2-40B4-BE49-F238E27FC236}">
                    <a16:creationId xmlns:a16="http://schemas.microsoft.com/office/drawing/2014/main" id="{4A879DA6-6FA6-B3EC-354D-21C128884A95}"/>
                  </a:ext>
                </a:extLst>
              </p:cNvPr>
              <p:cNvSpPr>
                <a:spLocks noEditPoints="1"/>
              </p:cNvSpPr>
              <p:nvPr/>
            </p:nvSpPr>
            <p:spPr bwMode="auto">
              <a:xfrm>
                <a:off x="-1704975" y="-1149350"/>
                <a:ext cx="611188" cy="608013"/>
              </a:xfrm>
              <a:custGeom>
                <a:avLst/>
                <a:gdLst>
                  <a:gd name="T0" fmla="*/ 1210 w 1372"/>
                  <a:gd name="T1" fmla="*/ 595 h 1372"/>
                  <a:gd name="T2" fmla="*/ 1154 w 1372"/>
                  <a:gd name="T3" fmla="*/ 503 h 1372"/>
                  <a:gd name="T4" fmla="*/ 1133 w 1372"/>
                  <a:gd name="T5" fmla="*/ 353 h 1372"/>
                  <a:gd name="T6" fmla="*/ 1133 w 1372"/>
                  <a:gd name="T7" fmla="*/ 163 h 1372"/>
                  <a:gd name="T8" fmla="*/ 925 w 1372"/>
                  <a:gd name="T9" fmla="*/ 243 h 1372"/>
                  <a:gd name="T10" fmla="*/ 767 w 1372"/>
                  <a:gd name="T11" fmla="*/ 135 h 1372"/>
                  <a:gd name="T12" fmla="*/ 632 w 1372"/>
                  <a:gd name="T13" fmla="*/ 0 h 1372"/>
                  <a:gd name="T14" fmla="*/ 541 w 1372"/>
                  <a:gd name="T15" fmla="*/ 205 h 1372"/>
                  <a:gd name="T16" fmla="*/ 353 w 1372"/>
                  <a:gd name="T17" fmla="*/ 239 h 1372"/>
                  <a:gd name="T18" fmla="*/ 163 w 1372"/>
                  <a:gd name="T19" fmla="*/ 239 h 1372"/>
                  <a:gd name="T20" fmla="*/ 254 w 1372"/>
                  <a:gd name="T21" fmla="*/ 412 h 1372"/>
                  <a:gd name="T22" fmla="*/ 218 w 1372"/>
                  <a:gd name="T23" fmla="*/ 503 h 1372"/>
                  <a:gd name="T24" fmla="*/ 162 w 1372"/>
                  <a:gd name="T25" fmla="*/ 595 h 1372"/>
                  <a:gd name="T26" fmla="*/ 0 w 1372"/>
                  <a:gd name="T27" fmla="*/ 632 h 1372"/>
                  <a:gd name="T28" fmla="*/ 135 w 1372"/>
                  <a:gd name="T29" fmla="*/ 767 h 1372"/>
                  <a:gd name="T30" fmla="*/ 243 w 1372"/>
                  <a:gd name="T31" fmla="*/ 925 h 1372"/>
                  <a:gd name="T32" fmla="*/ 163 w 1372"/>
                  <a:gd name="T33" fmla="*/ 1133 h 1372"/>
                  <a:gd name="T34" fmla="*/ 353 w 1372"/>
                  <a:gd name="T35" fmla="*/ 1133 h 1372"/>
                  <a:gd name="T36" fmla="*/ 447 w 1372"/>
                  <a:gd name="T37" fmla="*/ 1129 h 1372"/>
                  <a:gd name="T38" fmla="*/ 605 w 1372"/>
                  <a:gd name="T39" fmla="*/ 1237 h 1372"/>
                  <a:gd name="T40" fmla="*/ 740 w 1372"/>
                  <a:gd name="T41" fmla="*/ 1372 h 1372"/>
                  <a:gd name="T42" fmla="*/ 831 w 1372"/>
                  <a:gd name="T43" fmla="*/ 1167 h 1372"/>
                  <a:gd name="T44" fmla="*/ 1019 w 1372"/>
                  <a:gd name="T45" fmla="*/ 1133 h 1372"/>
                  <a:gd name="T46" fmla="*/ 1209 w 1372"/>
                  <a:gd name="T47" fmla="*/ 1133 h 1372"/>
                  <a:gd name="T48" fmla="*/ 1129 w 1372"/>
                  <a:gd name="T49" fmla="*/ 925 h 1372"/>
                  <a:gd name="T50" fmla="*/ 1237 w 1372"/>
                  <a:gd name="T51" fmla="*/ 767 h 1372"/>
                  <a:gd name="T52" fmla="*/ 1372 w 1372"/>
                  <a:gd name="T53" fmla="*/ 632 h 1372"/>
                  <a:gd name="T54" fmla="*/ 686 w 1372"/>
                  <a:gd name="T55" fmla="*/ 1052 h 1372"/>
                  <a:gd name="T56" fmla="*/ 370 w 1372"/>
                  <a:gd name="T57" fmla="*/ 503 h 1372"/>
                  <a:gd name="T58" fmla="*/ 1002 w 1372"/>
                  <a:gd name="T59" fmla="*/ 503 h 1372"/>
                  <a:gd name="T60" fmla="*/ 686 w 1372"/>
                  <a:gd name="T61" fmla="*/ 1052 h 1372"/>
                  <a:gd name="T62" fmla="*/ 686 w 1372"/>
                  <a:gd name="T63" fmla="*/ 1052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72" h="1372">
                    <a:moveTo>
                      <a:pt x="1237" y="605"/>
                    </a:moveTo>
                    <a:cubicBezTo>
                      <a:pt x="1227" y="603"/>
                      <a:pt x="1218" y="600"/>
                      <a:pt x="1210" y="595"/>
                    </a:cubicBezTo>
                    <a:cubicBezTo>
                      <a:pt x="1189" y="583"/>
                      <a:pt x="1174" y="564"/>
                      <a:pt x="1167" y="541"/>
                    </a:cubicBezTo>
                    <a:cubicBezTo>
                      <a:pt x="1164" y="528"/>
                      <a:pt x="1159" y="515"/>
                      <a:pt x="1154" y="503"/>
                    </a:cubicBezTo>
                    <a:cubicBezTo>
                      <a:pt x="1147" y="484"/>
                      <a:pt x="1139" y="465"/>
                      <a:pt x="1129" y="447"/>
                    </a:cubicBezTo>
                    <a:cubicBezTo>
                      <a:pt x="1113" y="418"/>
                      <a:pt x="1115" y="382"/>
                      <a:pt x="1133" y="353"/>
                    </a:cubicBezTo>
                    <a:cubicBezTo>
                      <a:pt x="1209" y="239"/>
                      <a:pt x="1209" y="239"/>
                      <a:pt x="1209" y="239"/>
                    </a:cubicBezTo>
                    <a:cubicBezTo>
                      <a:pt x="1133" y="163"/>
                      <a:pt x="1133" y="163"/>
                      <a:pt x="1133" y="163"/>
                    </a:cubicBezTo>
                    <a:cubicBezTo>
                      <a:pt x="1019" y="239"/>
                      <a:pt x="1019" y="239"/>
                      <a:pt x="1019" y="239"/>
                    </a:cubicBezTo>
                    <a:cubicBezTo>
                      <a:pt x="991" y="258"/>
                      <a:pt x="954" y="259"/>
                      <a:pt x="925" y="243"/>
                    </a:cubicBezTo>
                    <a:cubicBezTo>
                      <a:pt x="895" y="227"/>
                      <a:pt x="864" y="214"/>
                      <a:pt x="831" y="205"/>
                    </a:cubicBezTo>
                    <a:cubicBezTo>
                      <a:pt x="799" y="195"/>
                      <a:pt x="774" y="169"/>
                      <a:pt x="767" y="135"/>
                    </a:cubicBezTo>
                    <a:cubicBezTo>
                      <a:pt x="740" y="0"/>
                      <a:pt x="740" y="0"/>
                      <a:pt x="740" y="0"/>
                    </a:cubicBezTo>
                    <a:cubicBezTo>
                      <a:pt x="632" y="0"/>
                      <a:pt x="632" y="0"/>
                      <a:pt x="632" y="0"/>
                    </a:cubicBezTo>
                    <a:cubicBezTo>
                      <a:pt x="605" y="135"/>
                      <a:pt x="605" y="135"/>
                      <a:pt x="605" y="135"/>
                    </a:cubicBezTo>
                    <a:cubicBezTo>
                      <a:pt x="598" y="169"/>
                      <a:pt x="573" y="195"/>
                      <a:pt x="541" y="205"/>
                    </a:cubicBezTo>
                    <a:cubicBezTo>
                      <a:pt x="508" y="214"/>
                      <a:pt x="477" y="227"/>
                      <a:pt x="447" y="243"/>
                    </a:cubicBezTo>
                    <a:cubicBezTo>
                      <a:pt x="418" y="259"/>
                      <a:pt x="381" y="258"/>
                      <a:pt x="353" y="239"/>
                    </a:cubicBezTo>
                    <a:cubicBezTo>
                      <a:pt x="239" y="163"/>
                      <a:pt x="239" y="163"/>
                      <a:pt x="239" y="163"/>
                    </a:cubicBezTo>
                    <a:cubicBezTo>
                      <a:pt x="163" y="239"/>
                      <a:pt x="163" y="239"/>
                      <a:pt x="163" y="239"/>
                    </a:cubicBezTo>
                    <a:cubicBezTo>
                      <a:pt x="239" y="353"/>
                      <a:pt x="239" y="353"/>
                      <a:pt x="239" y="353"/>
                    </a:cubicBezTo>
                    <a:cubicBezTo>
                      <a:pt x="250" y="370"/>
                      <a:pt x="256" y="391"/>
                      <a:pt x="254" y="412"/>
                    </a:cubicBezTo>
                    <a:cubicBezTo>
                      <a:pt x="253" y="424"/>
                      <a:pt x="249" y="436"/>
                      <a:pt x="243" y="447"/>
                    </a:cubicBezTo>
                    <a:cubicBezTo>
                      <a:pt x="233" y="465"/>
                      <a:pt x="225" y="484"/>
                      <a:pt x="218" y="503"/>
                    </a:cubicBezTo>
                    <a:cubicBezTo>
                      <a:pt x="213" y="515"/>
                      <a:pt x="208" y="528"/>
                      <a:pt x="205" y="541"/>
                    </a:cubicBezTo>
                    <a:cubicBezTo>
                      <a:pt x="198" y="564"/>
                      <a:pt x="183" y="583"/>
                      <a:pt x="162" y="595"/>
                    </a:cubicBezTo>
                    <a:cubicBezTo>
                      <a:pt x="154" y="600"/>
                      <a:pt x="145" y="603"/>
                      <a:pt x="135" y="605"/>
                    </a:cubicBezTo>
                    <a:cubicBezTo>
                      <a:pt x="0" y="632"/>
                      <a:pt x="0" y="632"/>
                      <a:pt x="0" y="632"/>
                    </a:cubicBezTo>
                    <a:cubicBezTo>
                      <a:pt x="0" y="740"/>
                      <a:pt x="0" y="740"/>
                      <a:pt x="0" y="740"/>
                    </a:cubicBezTo>
                    <a:cubicBezTo>
                      <a:pt x="135" y="767"/>
                      <a:pt x="135" y="767"/>
                      <a:pt x="135" y="767"/>
                    </a:cubicBezTo>
                    <a:cubicBezTo>
                      <a:pt x="169" y="774"/>
                      <a:pt x="195" y="799"/>
                      <a:pt x="205" y="831"/>
                    </a:cubicBezTo>
                    <a:cubicBezTo>
                      <a:pt x="214" y="864"/>
                      <a:pt x="227" y="895"/>
                      <a:pt x="243" y="925"/>
                    </a:cubicBezTo>
                    <a:cubicBezTo>
                      <a:pt x="259" y="954"/>
                      <a:pt x="258" y="991"/>
                      <a:pt x="239" y="1019"/>
                    </a:cubicBezTo>
                    <a:cubicBezTo>
                      <a:pt x="163" y="1133"/>
                      <a:pt x="163" y="1133"/>
                      <a:pt x="163" y="1133"/>
                    </a:cubicBezTo>
                    <a:cubicBezTo>
                      <a:pt x="239" y="1209"/>
                      <a:pt x="239" y="1209"/>
                      <a:pt x="239" y="1209"/>
                    </a:cubicBezTo>
                    <a:cubicBezTo>
                      <a:pt x="353" y="1133"/>
                      <a:pt x="353" y="1133"/>
                      <a:pt x="353" y="1133"/>
                    </a:cubicBezTo>
                    <a:cubicBezTo>
                      <a:pt x="368" y="1123"/>
                      <a:pt x="386" y="1118"/>
                      <a:pt x="403" y="1118"/>
                    </a:cubicBezTo>
                    <a:cubicBezTo>
                      <a:pt x="419" y="1118"/>
                      <a:pt x="434" y="1122"/>
                      <a:pt x="447" y="1129"/>
                    </a:cubicBezTo>
                    <a:cubicBezTo>
                      <a:pt x="477" y="1145"/>
                      <a:pt x="508" y="1158"/>
                      <a:pt x="541" y="1167"/>
                    </a:cubicBezTo>
                    <a:cubicBezTo>
                      <a:pt x="573" y="1177"/>
                      <a:pt x="598" y="1204"/>
                      <a:pt x="605" y="1237"/>
                    </a:cubicBezTo>
                    <a:cubicBezTo>
                      <a:pt x="632" y="1372"/>
                      <a:pt x="632" y="1372"/>
                      <a:pt x="632" y="1372"/>
                    </a:cubicBezTo>
                    <a:cubicBezTo>
                      <a:pt x="740" y="1372"/>
                      <a:pt x="740" y="1372"/>
                      <a:pt x="740" y="1372"/>
                    </a:cubicBezTo>
                    <a:cubicBezTo>
                      <a:pt x="767" y="1237"/>
                      <a:pt x="767" y="1237"/>
                      <a:pt x="767" y="1237"/>
                    </a:cubicBezTo>
                    <a:cubicBezTo>
                      <a:pt x="774" y="1204"/>
                      <a:pt x="798" y="1177"/>
                      <a:pt x="831" y="1167"/>
                    </a:cubicBezTo>
                    <a:cubicBezTo>
                      <a:pt x="863" y="1158"/>
                      <a:pt x="895" y="1145"/>
                      <a:pt x="925" y="1129"/>
                    </a:cubicBezTo>
                    <a:cubicBezTo>
                      <a:pt x="954" y="1113"/>
                      <a:pt x="991" y="1114"/>
                      <a:pt x="1019" y="1133"/>
                    </a:cubicBezTo>
                    <a:cubicBezTo>
                      <a:pt x="1133" y="1209"/>
                      <a:pt x="1133" y="1209"/>
                      <a:pt x="1133" y="1209"/>
                    </a:cubicBezTo>
                    <a:cubicBezTo>
                      <a:pt x="1209" y="1133"/>
                      <a:pt x="1209" y="1133"/>
                      <a:pt x="1209" y="1133"/>
                    </a:cubicBezTo>
                    <a:cubicBezTo>
                      <a:pt x="1133" y="1019"/>
                      <a:pt x="1133" y="1019"/>
                      <a:pt x="1133" y="1019"/>
                    </a:cubicBezTo>
                    <a:cubicBezTo>
                      <a:pt x="1114" y="991"/>
                      <a:pt x="1113" y="954"/>
                      <a:pt x="1129" y="925"/>
                    </a:cubicBezTo>
                    <a:cubicBezTo>
                      <a:pt x="1145" y="895"/>
                      <a:pt x="1158" y="864"/>
                      <a:pt x="1167" y="831"/>
                    </a:cubicBezTo>
                    <a:cubicBezTo>
                      <a:pt x="1177" y="799"/>
                      <a:pt x="1204" y="774"/>
                      <a:pt x="1237" y="767"/>
                    </a:cubicBezTo>
                    <a:cubicBezTo>
                      <a:pt x="1372" y="740"/>
                      <a:pt x="1372" y="740"/>
                      <a:pt x="1372" y="740"/>
                    </a:cubicBezTo>
                    <a:cubicBezTo>
                      <a:pt x="1372" y="632"/>
                      <a:pt x="1372" y="632"/>
                      <a:pt x="1372" y="632"/>
                    </a:cubicBezTo>
                    <a:lnTo>
                      <a:pt x="1237" y="605"/>
                    </a:lnTo>
                    <a:close/>
                    <a:moveTo>
                      <a:pt x="686" y="1052"/>
                    </a:moveTo>
                    <a:cubicBezTo>
                      <a:pt x="484" y="1051"/>
                      <a:pt x="321" y="888"/>
                      <a:pt x="320" y="686"/>
                    </a:cubicBezTo>
                    <a:cubicBezTo>
                      <a:pt x="320" y="622"/>
                      <a:pt x="337" y="559"/>
                      <a:pt x="370" y="503"/>
                    </a:cubicBezTo>
                    <a:cubicBezTo>
                      <a:pt x="435" y="390"/>
                      <a:pt x="556" y="321"/>
                      <a:pt x="686" y="321"/>
                    </a:cubicBezTo>
                    <a:cubicBezTo>
                      <a:pt x="816" y="321"/>
                      <a:pt x="937" y="390"/>
                      <a:pt x="1002" y="503"/>
                    </a:cubicBezTo>
                    <a:cubicBezTo>
                      <a:pt x="1035" y="559"/>
                      <a:pt x="1052" y="622"/>
                      <a:pt x="1052" y="686"/>
                    </a:cubicBezTo>
                    <a:cubicBezTo>
                      <a:pt x="1051" y="888"/>
                      <a:pt x="888" y="1051"/>
                      <a:pt x="686" y="1052"/>
                    </a:cubicBezTo>
                    <a:close/>
                    <a:moveTo>
                      <a:pt x="686" y="1052"/>
                    </a:moveTo>
                    <a:cubicBezTo>
                      <a:pt x="686" y="1052"/>
                      <a:pt x="686" y="1052"/>
                      <a:pt x="686" y="10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89" name="Freeform 41">
                <a:extLst>
                  <a:ext uri="{FF2B5EF4-FFF2-40B4-BE49-F238E27FC236}">
                    <a16:creationId xmlns:a16="http://schemas.microsoft.com/office/drawing/2014/main" id="{ECCFA17A-3E3A-CA83-2815-117208D58032}"/>
                  </a:ext>
                </a:extLst>
              </p:cNvPr>
              <p:cNvSpPr>
                <a:spLocks noEditPoints="1"/>
              </p:cNvSpPr>
              <p:nvPr/>
            </p:nvSpPr>
            <p:spPr bwMode="auto">
              <a:xfrm>
                <a:off x="-1520825" y="-966788"/>
                <a:ext cx="242888" cy="242888"/>
              </a:xfrm>
              <a:custGeom>
                <a:avLst/>
                <a:gdLst>
                  <a:gd name="T0" fmla="*/ 532 w 548"/>
                  <a:gd name="T1" fmla="*/ 183 h 548"/>
                  <a:gd name="T2" fmla="*/ 478 w 548"/>
                  <a:gd name="T3" fmla="*/ 91 h 548"/>
                  <a:gd name="T4" fmla="*/ 274 w 548"/>
                  <a:gd name="T5" fmla="*/ 0 h 548"/>
                  <a:gd name="T6" fmla="*/ 70 w 548"/>
                  <a:gd name="T7" fmla="*/ 91 h 548"/>
                  <a:gd name="T8" fmla="*/ 16 w 548"/>
                  <a:gd name="T9" fmla="*/ 183 h 548"/>
                  <a:gd name="T10" fmla="*/ 0 w 548"/>
                  <a:gd name="T11" fmla="*/ 274 h 548"/>
                  <a:gd name="T12" fmla="*/ 274 w 548"/>
                  <a:gd name="T13" fmla="*/ 548 h 548"/>
                  <a:gd name="T14" fmla="*/ 548 w 548"/>
                  <a:gd name="T15" fmla="*/ 274 h 548"/>
                  <a:gd name="T16" fmla="*/ 532 w 548"/>
                  <a:gd name="T17" fmla="*/ 183 h 548"/>
                  <a:gd name="T18" fmla="*/ 274 w 548"/>
                  <a:gd name="T19" fmla="*/ 320 h 548"/>
                  <a:gd name="T20" fmla="*/ 228 w 548"/>
                  <a:gd name="T21" fmla="*/ 274 h 548"/>
                  <a:gd name="T22" fmla="*/ 274 w 548"/>
                  <a:gd name="T23" fmla="*/ 228 h 548"/>
                  <a:gd name="T24" fmla="*/ 320 w 548"/>
                  <a:gd name="T25" fmla="*/ 274 h 548"/>
                  <a:gd name="T26" fmla="*/ 274 w 548"/>
                  <a:gd name="T27" fmla="*/ 320 h 548"/>
                  <a:gd name="T28" fmla="*/ 274 w 548"/>
                  <a:gd name="T29" fmla="*/ 320 h 548"/>
                  <a:gd name="T30" fmla="*/ 274 w 548"/>
                  <a:gd name="T31" fmla="*/ 32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8" h="548">
                    <a:moveTo>
                      <a:pt x="532" y="183"/>
                    </a:moveTo>
                    <a:cubicBezTo>
                      <a:pt x="521" y="149"/>
                      <a:pt x="502" y="117"/>
                      <a:pt x="478" y="91"/>
                    </a:cubicBezTo>
                    <a:cubicBezTo>
                      <a:pt x="426" y="33"/>
                      <a:pt x="352" y="0"/>
                      <a:pt x="274" y="0"/>
                    </a:cubicBezTo>
                    <a:cubicBezTo>
                      <a:pt x="196" y="0"/>
                      <a:pt x="122" y="33"/>
                      <a:pt x="70" y="91"/>
                    </a:cubicBezTo>
                    <a:cubicBezTo>
                      <a:pt x="46" y="117"/>
                      <a:pt x="27" y="149"/>
                      <a:pt x="16" y="183"/>
                    </a:cubicBezTo>
                    <a:cubicBezTo>
                      <a:pt x="5" y="212"/>
                      <a:pt x="0" y="243"/>
                      <a:pt x="0" y="274"/>
                    </a:cubicBezTo>
                    <a:cubicBezTo>
                      <a:pt x="0" y="426"/>
                      <a:pt x="123" y="548"/>
                      <a:pt x="274" y="548"/>
                    </a:cubicBezTo>
                    <a:cubicBezTo>
                      <a:pt x="425" y="548"/>
                      <a:pt x="548" y="426"/>
                      <a:pt x="548" y="274"/>
                    </a:cubicBezTo>
                    <a:cubicBezTo>
                      <a:pt x="548" y="243"/>
                      <a:pt x="543" y="212"/>
                      <a:pt x="532" y="183"/>
                    </a:cubicBezTo>
                    <a:close/>
                    <a:moveTo>
                      <a:pt x="274" y="320"/>
                    </a:moveTo>
                    <a:cubicBezTo>
                      <a:pt x="249" y="320"/>
                      <a:pt x="228" y="299"/>
                      <a:pt x="228" y="274"/>
                    </a:cubicBezTo>
                    <a:cubicBezTo>
                      <a:pt x="228" y="249"/>
                      <a:pt x="249" y="228"/>
                      <a:pt x="274" y="228"/>
                    </a:cubicBezTo>
                    <a:cubicBezTo>
                      <a:pt x="299" y="228"/>
                      <a:pt x="320" y="249"/>
                      <a:pt x="320" y="274"/>
                    </a:cubicBezTo>
                    <a:cubicBezTo>
                      <a:pt x="320" y="299"/>
                      <a:pt x="299" y="320"/>
                      <a:pt x="274" y="320"/>
                    </a:cubicBezTo>
                    <a:close/>
                    <a:moveTo>
                      <a:pt x="274" y="320"/>
                    </a:moveTo>
                    <a:cubicBezTo>
                      <a:pt x="274" y="320"/>
                      <a:pt x="274" y="320"/>
                      <a:pt x="274" y="3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grpSp>
        <p:nvGrpSpPr>
          <p:cNvPr id="90" name="Group 89">
            <a:extLst>
              <a:ext uri="{FF2B5EF4-FFF2-40B4-BE49-F238E27FC236}">
                <a16:creationId xmlns:a16="http://schemas.microsoft.com/office/drawing/2014/main" id="{BDBBCB54-0899-0A35-0811-C3F84183E174}"/>
              </a:ext>
            </a:extLst>
          </p:cNvPr>
          <p:cNvGrpSpPr/>
          <p:nvPr/>
        </p:nvGrpSpPr>
        <p:grpSpPr>
          <a:xfrm>
            <a:off x="647144" y="1385627"/>
            <a:ext cx="4226304" cy="1148317"/>
            <a:chOff x="485358" y="1039220"/>
            <a:chExt cx="3169728" cy="861238"/>
          </a:xfrm>
        </p:grpSpPr>
        <p:sp>
          <p:nvSpPr>
            <p:cNvPr id="91" name="TextBox 90">
              <a:extLst>
                <a:ext uri="{FF2B5EF4-FFF2-40B4-BE49-F238E27FC236}">
                  <a16:creationId xmlns:a16="http://schemas.microsoft.com/office/drawing/2014/main" id="{961FEB6C-B7E4-4242-7667-73C685A6DF2F}"/>
                </a:ext>
              </a:extLst>
            </p:cNvPr>
            <p:cNvSpPr txBox="1"/>
            <p:nvPr/>
          </p:nvSpPr>
          <p:spPr>
            <a:xfrm>
              <a:off x="485358" y="1039220"/>
              <a:ext cx="2344173" cy="615361"/>
            </a:xfrm>
            <a:prstGeom prst="rect">
              <a:avLst/>
            </a:prstGeom>
            <a:noFill/>
          </p:spPr>
          <p:txBody>
            <a:bodyPr wrap="square" lIns="0" tIns="0" rIns="0" bIns="0" rtlCol="0">
              <a:spAutoFit/>
            </a:bodyPr>
            <a:lstStyle/>
            <a:p>
              <a:pPr algn="r" defTabSz="1219018"/>
              <a:r>
                <a:rPr lang="en-US" sz="1333" dirty="0">
                  <a:solidFill>
                    <a:schemeClr val="bg1"/>
                  </a:solidFill>
                  <a:latin typeface="Arial Nova" panose="020B0504020202020204" pitchFamily="34" charset="0"/>
                </a:rPr>
                <a:t>Manpower tracking with GIS mapping – only authorized personnel are allowed in specific work-zones. Real-time information.</a:t>
              </a:r>
            </a:p>
          </p:txBody>
        </p:sp>
        <p:sp>
          <p:nvSpPr>
            <p:cNvPr id="92" name="Oval 91">
              <a:extLst>
                <a:ext uri="{FF2B5EF4-FFF2-40B4-BE49-F238E27FC236}">
                  <a16:creationId xmlns:a16="http://schemas.microsoft.com/office/drawing/2014/main" id="{0E766FE7-6ED2-72CA-FAE7-7EA19B6EFC91}"/>
                </a:ext>
              </a:extLst>
            </p:cNvPr>
            <p:cNvSpPr/>
            <p:nvPr/>
          </p:nvSpPr>
          <p:spPr>
            <a:xfrm>
              <a:off x="3023719" y="1269091"/>
              <a:ext cx="631367" cy="63136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id-ID" sz="2400">
                <a:solidFill>
                  <a:schemeClr val="bg1"/>
                </a:solidFill>
                <a:latin typeface="Arial Nova" panose="020B0504020202020204" pitchFamily="34" charset="0"/>
              </a:endParaRPr>
            </a:p>
          </p:txBody>
        </p:sp>
        <p:grpSp>
          <p:nvGrpSpPr>
            <p:cNvPr id="93" name="Group 92">
              <a:extLst>
                <a:ext uri="{FF2B5EF4-FFF2-40B4-BE49-F238E27FC236}">
                  <a16:creationId xmlns:a16="http://schemas.microsoft.com/office/drawing/2014/main" id="{3E35925F-852F-7DBA-4D93-09160C4396F2}"/>
                </a:ext>
              </a:extLst>
            </p:cNvPr>
            <p:cNvGrpSpPr/>
            <p:nvPr/>
          </p:nvGrpSpPr>
          <p:grpSpPr>
            <a:xfrm>
              <a:off x="3107576" y="1408996"/>
              <a:ext cx="441965" cy="342344"/>
              <a:chOff x="-2392363" y="-1230313"/>
              <a:chExt cx="1774826" cy="1374775"/>
            </a:xfrm>
            <a:solidFill>
              <a:schemeClr val="bg1"/>
            </a:solidFill>
          </p:grpSpPr>
          <p:sp>
            <p:nvSpPr>
              <p:cNvPr id="94" name="Freeform 45">
                <a:extLst>
                  <a:ext uri="{FF2B5EF4-FFF2-40B4-BE49-F238E27FC236}">
                    <a16:creationId xmlns:a16="http://schemas.microsoft.com/office/drawing/2014/main" id="{8F96D183-192E-5C6C-10C4-05A5DA376ECD}"/>
                  </a:ext>
                </a:extLst>
              </p:cNvPr>
              <p:cNvSpPr>
                <a:spLocks noEditPoints="1"/>
              </p:cNvSpPr>
              <p:nvPr/>
            </p:nvSpPr>
            <p:spPr bwMode="auto">
              <a:xfrm>
                <a:off x="-1195388" y="-1230313"/>
                <a:ext cx="377825" cy="377825"/>
              </a:xfrm>
              <a:custGeom>
                <a:avLst/>
                <a:gdLst>
                  <a:gd name="T0" fmla="*/ 297 w 351"/>
                  <a:gd name="T1" fmla="*/ 0 h 351"/>
                  <a:gd name="T2" fmla="*/ 54 w 351"/>
                  <a:gd name="T3" fmla="*/ 0 h 351"/>
                  <a:gd name="T4" fmla="*/ 0 w 351"/>
                  <a:gd name="T5" fmla="*/ 54 h 351"/>
                  <a:gd name="T6" fmla="*/ 54 w 351"/>
                  <a:gd name="T7" fmla="*/ 108 h 351"/>
                  <a:gd name="T8" fmla="*/ 243 w 351"/>
                  <a:gd name="T9" fmla="*/ 108 h 351"/>
                  <a:gd name="T10" fmla="*/ 243 w 351"/>
                  <a:gd name="T11" fmla="*/ 297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84"/>
                      <a:pt x="24" y="108"/>
                      <a:pt x="54" y="108"/>
                    </a:cubicBezTo>
                    <a:cubicBezTo>
                      <a:pt x="243" y="108"/>
                      <a:pt x="243" y="108"/>
                      <a:pt x="243" y="108"/>
                    </a:cubicBezTo>
                    <a:cubicBezTo>
                      <a:pt x="243" y="297"/>
                      <a:pt x="243" y="297"/>
                      <a:pt x="243" y="297"/>
                    </a:cubicBezTo>
                    <a:cubicBezTo>
                      <a:pt x="243" y="327"/>
                      <a:pt x="26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5" name="Freeform 46">
                <a:extLst>
                  <a:ext uri="{FF2B5EF4-FFF2-40B4-BE49-F238E27FC236}">
                    <a16:creationId xmlns:a16="http://schemas.microsoft.com/office/drawing/2014/main" id="{3836368F-E149-D629-434C-222B899024EF}"/>
                  </a:ext>
                </a:extLst>
              </p:cNvPr>
              <p:cNvSpPr>
                <a:spLocks noEditPoints="1"/>
              </p:cNvSpPr>
              <p:nvPr/>
            </p:nvSpPr>
            <p:spPr bwMode="auto">
              <a:xfrm>
                <a:off x="-1195388" y="-233363"/>
                <a:ext cx="377825" cy="377825"/>
              </a:xfrm>
              <a:custGeom>
                <a:avLst/>
                <a:gdLst>
                  <a:gd name="T0" fmla="*/ 297 w 351"/>
                  <a:gd name="T1" fmla="*/ 0 h 351"/>
                  <a:gd name="T2" fmla="*/ 243 w 351"/>
                  <a:gd name="T3" fmla="*/ 54 h 351"/>
                  <a:gd name="T4" fmla="*/ 243 w 351"/>
                  <a:gd name="T5" fmla="*/ 243 h 351"/>
                  <a:gd name="T6" fmla="*/ 54 w 351"/>
                  <a:gd name="T7" fmla="*/ 243 h 351"/>
                  <a:gd name="T8" fmla="*/ 0 w 351"/>
                  <a:gd name="T9" fmla="*/ 297 h 351"/>
                  <a:gd name="T10" fmla="*/ 54 w 351"/>
                  <a:gd name="T11" fmla="*/ 351 h 351"/>
                  <a:gd name="T12" fmla="*/ 297 w 351"/>
                  <a:gd name="T13" fmla="*/ 351 h 351"/>
                  <a:gd name="T14" fmla="*/ 351 w 351"/>
                  <a:gd name="T15" fmla="*/ 297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267" y="0"/>
                      <a:pt x="243" y="24"/>
                      <a:pt x="243" y="54"/>
                    </a:cubicBezTo>
                    <a:cubicBezTo>
                      <a:pt x="243" y="243"/>
                      <a:pt x="243" y="243"/>
                      <a:pt x="243" y="243"/>
                    </a:cubicBezTo>
                    <a:cubicBezTo>
                      <a:pt x="54" y="243"/>
                      <a:pt x="54" y="243"/>
                      <a:pt x="54" y="243"/>
                    </a:cubicBezTo>
                    <a:cubicBezTo>
                      <a:pt x="24" y="243"/>
                      <a:pt x="0" y="267"/>
                      <a:pt x="0" y="297"/>
                    </a:cubicBezTo>
                    <a:cubicBezTo>
                      <a:pt x="0" y="327"/>
                      <a:pt x="24" y="351"/>
                      <a:pt x="54" y="351"/>
                    </a:cubicBezTo>
                    <a:cubicBezTo>
                      <a:pt x="297" y="351"/>
                      <a:pt x="297" y="351"/>
                      <a:pt x="297" y="351"/>
                    </a:cubicBezTo>
                    <a:cubicBezTo>
                      <a:pt x="326" y="351"/>
                      <a:pt x="351" y="327"/>
                      <a:pt x="351" y="297"/>
                    </a:cubicBezTo>
                    <a:cubicBezTo>
                      <a:pt x="351" y="54"/>
                      <a:pt x="351" y="5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6" name="Freeform 47">
                <a:extLst>
                  <a:ext uri="{FF2B5EF4-FFF2-40B4-BE49-F238E27FC236}">
                    <a16:creationId xmlns:a16="http://schemas.microsoft.com/office/drawing/2014/main" id="{B8A61F61-977D-D152-5D21-D3FC9DBAEE18}"/>
                  </a:ext>
                </a:extLst>
              </p:cNvPr>
              <p:cNvSpPr>
                <a:spLocks noEditPoints="1"/>
              </p:cNvSpPr>
              <p:nvPr/>
            </p:nvSpPr>
            <p:spPr bwMode="auto">
              <a:xfrm>
                <a:off x="-2193925" y="-1230313"/>
                <a:ext cx="377825" cy="377825"/>
              </a:xfrm>
              <a:custGeom>
                <a:avLst/>
                <a:gdLst>
                  <a:gd name="T0" fmla="*/ 297 w 351"/>
                  <a:gd name="T1" fmla="*/ 0 h 351"/>
                  <a:gd name="T2" fmla="*/ 54 w 351"/>
                  <a:gd name="T3" fmla="*/ 0 h 351"/>
                  <a:gd name="T4" fmla="*/ 0 w 351"/>
                  <a:gd name="T5" fmla="*/ 54 h 351"/>
                  <a:gd name="T6" fmla="*/ 0 w 351"/>
                  <a:gd name="T7" fmla="*/ 297 h 351"/>
                  <a:gd name="T8" fmla="*/ 54 w 351"/>
                  <a:gd name="T9" fmla="*/ 351 h 351"/>
                  <a:gd name="T10" fmla="*/ 108 w 351"/>
                  <a:gd name="T11" fmla="*/ 297 h 351"/>
                  <a:gd name="T12" fmla="*/ 108 w 351"/>
                  <a:gd name="T13" fmla="*/ 108 h 351"/>
                  <a:gd name="T14" fmla="*/ 297 w 351"/>
                  <a:gd name="T15" fmla="*/ 108 h 351"/>
                  <a:gd name="T16" fmla="*/ 351 w 351"/>
                  <a:gd name="T17" fmla="*/ 54 h 351"/>
                  <a:gd name="T18" fmla="*/ 297 w 351"/>
                  <a:gd name="T19" fmla="*/ 0 h 351"/>
                  <a:gd name="T20" fmla="*/ 297 w 351"/>
                  <a:gd name="T21" fmla="*/ 0 h 351"/>
                  <a:gd name="T22" fmla="*/ 297 w 351"/>
                  <a:gd name="T23"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0"/>
                    </a:moveTo>
                    <a:cubicBezTo>
                      <a:pt x="54" y="0"/>
                      <a:pt x="54" y="0"/>
                      <a:pt x="54" y="0"/>
                    </a:cubicBezTo>
                    <a:cubicBezTo>
                      <a:pt x="24" y="0"/>
                      <a:pt x="0" y="24"/>
                      <a:pt x="0" y="54"/>
                    </a:cubicBezTo>
                    <a:cubicBezTo>
                      <a:pt x="0" y="297"/>
                      <a:pt x="0" y="297"/>
                      <a:pt x="0" y="297"/>
                    </a:cubicBezTo>
                    <a:cubicBezTo>
                      <a:pt x="0" y="327"/>
                      <a:pt x="24" y="351"/>
                      <a:pt x="54" y="351"/>
                    </a:cubicBezTo>
                    <a:cubicBezTo>
                      <a:pt x="83" y="351"/>
                      <a:pt x="108" y="327"/>
                      <a:pt x="108" y="297"/>
                    </a:cubicBezTo>
                    <a:cubicBezTo>
                      <a:pt x="108" y="108"/>
                      <a:pt x="108" y="108"/>
                      <a:pt x="108" y="108"/>
                    </a:cubicBezTo>
                    <a:cubicBezTo>
                      <a:pt x="297" y="108"/>
                      <a:pt x="297" y="108"/>
                      <a:pt x="297" y="108"/>
                    </a:cubicBezTo>
                    <a:cubicBezTo>
                      <a:pt x="326" y="108"/>
                      <a:pt x="351" y="84"/>
                      <a:pt x="351" y="54"/>
                    </a:cubicBezTo>
                    <a:cubicBezTo>
                      <a:pt x="351" y="24"/>
                      <a:pt x="326" y="0"/>
                      <a:pt x="297" y="0"/>
                    </a:cubicBezTo>
                    <a:close/>
                    <a:moveTo>
                      <a:pt x="297" y="0"/>
                    </a:moveTo>
                    <a:cubicBezTo>
                      <a:pt x="297" y="0"/>
                      <a:pt x="297" y="0"/>
                      <a:pt x="2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7" name="Freeform 48">
                <a:extLst>
                  <a:ext uri="{FF2B5EF4-FFF2-40B4-BE49-F238E27FC236}">
                    <a16:creationId xmlns:a16="http://schemas.microsoft.com/office/drawing/2014/main" id="{794AE75F-71E6-8E86-82E4-CD6ED2763E81}"/>
                  </a:ext>
                </a:extLst>
              </p:cNvPr>
              <p:cNvSpPr>
                <a:spLocks noEditPoints="1"/>
              </p:cNvSpPr>
              <p:nvPr/>
            </p:nvSpPr>
            <p:spPr bwMode="auto">
              <a:xfrm>
                <a:off x="-2193925" y="-233363"/>
                <a:ext cx="377825" cy="377825"/>
              </a:xfrm>
              <a:custGeom>
                <a:avLst/>
                <a:gdLst>
                  <a:gd name="T0" fmla="*/ 297 w 351"/>
                  <a:gd name="T1" fmla="*/ 243 h 351"/>
                  <a:gd name="T2" fmla="*/ 108 w 351"/>
                  <a:gd name="T3" fmla="*/ 243 h 351"/>
                  <a:gd name="T4" fmla="*/ 108 w 351"/>
                  <a:gd name="T5" fmla="*/ 54 h 351"/>
                  <a:gd name="T6" fmla="*/ 54 w 351"/>
                  <a:gd name="T7" fmla="*/ 0 h 351"/>
                  <a:gd name="T8" fmla="*/ 0 w 351"/>
                  <a:gd name="T9" fmla="*/ 54 h 351"/>
                  <a:gd name="T10" fmla="*/ 0 w 351"/>
                  <a:gd name="T11" fmla="*/ 297 h 351"/>
                  <a:gd name="T12" fmla="*/ 54 w 351"/>
                  <a:gd name="T13" fmla="*/ 351 h 351"/>
                  <a:gd name="T14" fmla="*/ 297 w 351"/>
                  <a:gd name="T15" fmla="*/ 351 h 351"/>
                  <a:gd name="T16" fmla="*/ 351 w 351"/>
                  <a:gd name="T17" fmla="*/ 297 h 351"/>
                  <a:gd name="T18" fmla="*/ 297 w 351"/>
                  <a:gd name="T19" fmla="*/ 243 h 351"/>
                  <a:gd name="T20" fmla="*/ 297 w 351"/>
                  <a:gd name="T21" fmla="*/ 243 h 351"/>
                  <a:gd name="T22" fmla="*/ 297 w 351"/>
                  <a:gd name="T23" fmla="*/ 243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51">
                    <a:moveTo>
                      <a:pt x="297" y="243"/>
                    </a:moveTo>
                    <a:cubicBezTo>
                      <a:pt x="108" y="243"/>
                      <a:pt x="108" y="243"/>
                      <a:pt x="108" y="243"/>
                    </a:cubicBezTo>
                    <a:cubicBezTo>
                      <a:pt x="108" y="54"/>
                      <a:pt x="108" y="54"/>
                      <a:pt x="108" y="54"/>
                    </a:cubicBezTo>
                    <a:cubicBezTo>
                      <a:pt x="108" y="24"/>
                      <a:pt x="83" y="0"/>
                      <a:pt x="54" y="0"/>
                    </a:cubicBezTo>
                    <a:cubicBezTo>
                      <a:pt x="24" y="0"/>
                      <a:pt x="0" y="24"/>
                      <a:pt x="0" y="54"/>
                    </a:cubicBezTo>
                    <a:cubicBezTo>
                      <a:pt x="0" y="297"/>
                      <a:pt x="0" y="297"/>
                      <a:pt x="0" y="297"/>
                    </a:cubicBezTo>
                    <a:cubicBezTo>
                      <a:pt x="0" y="327"/>
                      <a:pt x="24" y="351"/>
                      <a:pt x="54" y="351"/>
                    </a:cubicBezTo>
                    <a:cubicBezTo>
                      <a:pt x="297" y="351"/>
                      <a:pt x="297" y="351"/>
                      <a:pt x="297" y="351"/>
                    </a:cubicBezTo>
                    <a:cubicBezTo>
                      <a:pt x="326" y="351"/>
                      <a:pt x="351" y="327"/>
                      <a:pt x="351" y="297"/>
                    </a:cubicBezTo>
                    <a:cubicBezTo>
                      <a:pt x="351" y="267"/>
                      <a:pt x="326" y="243"/>
                      <a:pt x="297" y="243"/>
                    </a:cubicBezTo>
                    <a:close/>
                    <a:moveTo>
                      <a:pt x="297" y="243"/>
                    </a:moveTo>
                    <a:cubicBezTo>
                      <a:pt x="297" y="243"/>
                      <a:pt x="297" y="243"/>
                      <a:pt x="297" y="2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8" name="Freeform 49">
                <a:extLst>
                  <a:ext uri="{FF2B5EF4-FFF2-40B4-BE49-F238E27FC236}">
                    <a16:creationId xmlns:a16="http://schemas.microsoft.com/office/drawing/2014/main" id="{CA2695BE-3D8F-78A6-D6E0-4B4F42924A60}"/>
                  </a:ext>
                </a:extLst>
              </p:cNvPr>
              <p:cNvSpPr>
                <a:spLocks noEditPoints="1"/>
              </p:cNvSpPr>
              <p:nvPr/>
            </p:nvSpPr>
            <p:spPr bwMode="auto">
              <a:xfrm>
                <a:off x="-1447800" y="-1060450"/>
                <a:ext cx="830263" cy="1035050"/>
              </a:xfrm>
              <a:custGeom>
                <a:avLst/>
                <a:gdLst>
                  <a:gd name="T0" fmla="*/ 752 w 770"/>
                  <a:gd name="T1" fmla="*/ 446 h 963"/>
                  <a:gd name="T2" fmla="*/ 508 w 770"/>
                  <a:gd name="T3" fmla="*/ 223 h 963"/>
                  <a:gd name="T4" fmla="*/ 0 w 770"/>
                  <a:gd name="T5" fmla="*/ 0 h 963"/>
                  <a:gd name="T6" fmla="*/ 0 w 770"/>
                  <a:gd name="T7" fmla="*/ 61 h 963"/>
                  <a:gd name="T8" fmla="*/ 366 w 770"/>
                  <a:gd name="T9" fmla="*/ 428 h 963"/>
                  <a:gd name="T10" fmla="*/ 461 w 770"/>
                  <a:gd name="T11" fmla="*/ 428 h 963"/>
                  <a:gd name="T12" fmla="*/ 515 w 770"/>
                  <a:gd name="T13" fmla="*/ 481 h 963"/>
                  <a:gd name="T14" fmla="*/ 461 w 770"/>
                  <a:gd name="T15" fmla="*/ 535 h 963"/>
                  <a:gd name="T16" fmla="*/ 366 w 770"/>
                  <a:gd name="T17" fmla="*/ 535 h 963"/>
                  <a:gd name="T18" fmla="*/ 0 w 770"/>
                  <a:gd name="T19" fmla="*/ 902 h 963"/>
                  <a:gd name="T20" fmla="*/ 0 w 770"/>
                  <a:gd name="T21" fmla="*/ 963 h 963"/>
                  <a:gd name="T22" fmla="*/ 508 w 770"/>
                  <a:gd name="T23" fmla="*/ 739 h 963"/>
                  <a:gd name="T24" fmla="*/ 752 w 770"/>
                  <a:gd name="T25" fmla="*/ 517 h 963"/>
                  <a:gd name="T26" fmla="*/ 752 w 770"/>
                  <a:gd name="T27" fmla="*/ 446 h 963"/>
                  <a:gd name="T28" fmla="*/ 752 w 770"/>
                  <a:gd name="T29" fmla="*/ 446 h 963"/>
                  <a:gd name="T30" fmla="*/ 752 w 770"/>
                  <a:gd name="T31" fmla="*/ 446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0" h="963">
                    <a:moveTo>
                      <a:pt x="752" y="446"/>
                    </a:moveTo>
                    <a:cubicBezTo>
                      <a:pt x="748" y="441"/>
                      <a:pt x="654" y="333"/>
                      <a:pt x="508" y="223"/>
                    </a:cubicBezTo>
                    <a:cubicBezTo>
                      <a:pt x="330" y="89"/>
                      <a:pt x="159" y="14"/>
                      <a:pt x="0" y="0"/>
                    </a:cubicBezTo>
                    <a:cubicBezTo>
                      <a:pt x="0" y="61"/>
                      <a:pt x="0" y="61"/>
                      <a:pt x="0" y="61"/>
                    </a:cubicBezTo>
                    <a:cubicBezTo>
                      <a:pt x="191" y="85"/>
                      <a:pt x="342" y="237"/>
                      <a:pt x="366" y="428"/>
                    </a:cubicBezTo>
                    <a:cubicBezTo>
                      <a:pt x="461" y="428"/>
                      <a:pt x="461" y="428"/>
                      <a:pt x="461" y="428"/>
                    </a:cubicBezTo>
                    <a:cubicBezTo>
                      <a:pt x="491" y="428"/>
                      <a:pt x="515" y="452"/>
                      <a:pt x="515" y="481"/>
                    </a:cubicBezTo>
                    <a:cubicBezTo>
                      <a:pt x="515" y="511"/>
                      <a:pt x="491" y="535"/>
                      <a:pt x="461" y="535"/>
                    </a:cubicBezTo>
                    <a:cubicBezTo>
                      <a:pt x="366" y="535"/>
                      <a:pt x="366" y="535"/>
                      <a:pt x="366" y="535"/>
                    </a:cubicBezTo>
                    <a:cubicBezTo>
                      <a:pt x="342" y="725"/>
                      <a:pt x="191" y="877"/>
                      <a:pt x="0" y="902"/>
                    </a:cubicBezTo>
                    <a:cubicBezTo>
                      <a:pt x="0" y="963"/>
                      <a:pt x="0" y="963"/>
                      <a:pt x="0" y="963"/>
                    </a:cubicBezTo>
                    <a:cubicBezTo>
                      <a:pt x="159" y="949"/>
                      <a:pt x="330" y="874"/>
                      <a:pt x="508" y="739"/>
                    </a:cubicBezTo>
                    <a:cubicBezTo>
                      <a:pt x="654" y="630"/>
                      <a:pt x="748" y="521"/>
                      <a:pt x="752" y="517"/>
                    </a:cubicBezTo>
                    <a:cubicBezTo>
                      <a:pt x="770" y="496"/>
                      <a:pt x="770" y="466"/>
                      <a:pt x="752" y="446"/>
                    </a:cubicBezTo>
                    <a:close/>
                    <a:moveTo>
                      <a:pt x="752" y="446"/>
                    </a:moveTo>
                    <a:cubicBezTo>
                      <a:pt x="752" y="446"/>
                      <a:pt x="752" y="446"/>
                      <a:pt x="752" y="4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99" name="Freeform 50">
                <a:extLst>
                  <a:ext uri="{FF2B5EF4-FFF2-40B4-BE49-F238E27FC236}">
                    <a16:creationId xmlns:a16="http://schemas.microsoft.com/office/drawing/2014/main" id="{59AFCA90-D60E-2973-488E-E2A4B8DDBD02}"/>
                  </a:ext>
                </a:extLst>
              </p:cNvPr>
              <p:cNvSpPr>
                <a:spLocks noEditPoints="1"/>
              </p:cNvSpPr>
              <p:nvPr/>
            </p:nvSpPr>
            <p:spPr bwMode="auto">
              <a:xfrm>
                <a:off x="-2392363" y="-1060450"/>
                <a:ext cx="828675" cy="1035050"/>
              </a:xfrm>
              <a:custGeom>
                <a:avLst/>
                <a:gdLst>
                  <a:gd name="T0" fmla="*/ 308 w 769"/>
                  <a:gd name="T1" fmla="*/ 428 h 963"/>
                  <a:gd name="T2" fmla="*/ 403 w 769"/>
                  <a:gd name="T3" fmla="*/ 428 h 963"/>
                  <a:gd name="T4" fmla="*/ 769 w 769"/>
                  <a:gd name="T5" fmla="*/ 61 h 963"/>
                  <a:gd name="T6" fmla="*/ 769 w 769"/>
                  <a:gd name="T7" fmla="*/ 0 h 963"/>
                  <a:gd name="T8" fmla="*/ 261 w 769"/>
                  <a:gd name="T9" fmla="*/ 223 h 963"/>
                  <a:gd name="T10" fmla="*/ 17 w 769"/>
                  <a:gd name="T11" fmla="*/ 446 h 963"/>
                  <a:gd name="T12" fmla="*/ 17 w 769"/>
                  <a:gd name="T13" fmla="*/ 517 h 963"/>
                  <a:gd name="T14" fmla="*/ 261 w 769"/>
                  <a:gd name="T15" fmla="*/ 739 h 963"/>
                  <a:gd name="T16" fmla="*/ 769 w 769"/>
                  <a:gd name="T17" fmla="*/ 963 h 963"/>
                  <a:gd name="T18" fmla="*/ 769 w 769"/>
                  <a:gd name="T19" fmla="*/ 902 h 963"/>
                  <a:gd name="T20" fmla="*/ 403 w 769"/>
                  <a:gd name="T21" fmla="*/ 535 h 963"/>
                  <a:gd name="T22" fmla="*/ 308 w 769"/>
                  <a:gd name="T23" fmla="*/ 535 h 963"/>
                  <a:gd name="T24" fmla="*/ 254 w 769"/>
                  <a:gd name="T25" fmla="*/ 481 h 963"/>
                  <a:gd name="T26" fmla="*/ 308 w 769"/>
                  <a:gd name="T27" fmla="*/ 428 h 963"/>
                  <a:gd name="T28" fmla="*/ 308 w 769"/>
                  <a:gd name="T29" fmla="*/ 428 h 963"/>
                  <a:gd name="T30" fmla="*/ 308 w 769"/>
                  <a:gd name="T31" fmla="*/ 428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9" h="963">
                    <a:moveTo>
                      <a:pt x="308" y="428"/>
                    </a:moveTo>
                    <a:cubicBezTo>
                      <a:pt x="403" y="428"/>
                      <a:pt x="403" y="428"/>
                      <a:pt x="403" y="428"/>
                    </a:cubicBezTo>
                    <a:cubicBezTo>
                      <a:pt x="427" y="237"/>
                      <a:pt x="578" y="85"/>
                      <a:pt x="769" y="61"/>
                    </a:cubicBezTo>
                    <a:cubicBezTo>
                      <a:pt x="769" y="0"/>
                      <a:pt x="769" y="0"/>
                      <a:pt x="769" y="0"/>
                    </a:cubicBezTo>
                    <a:cubicBezTo>
                      <a:pt x="610" y="14"/>
                      <a:pt x="439" y="89"/>
                      <a:pt x="261" y="223"/>
                    </a:cubicBezTo>
                    <a:cubicBezTo>
                      <a:pt x="116" y="333"/>
                      <a:pt x="21" y="441"/>
                      <a:pt x="17" y="446"/>
                    </a:cubicBezTo>
                    <a:cubicBezTo>
                      <a:pt x="0" y="466"/>
                      <a:pt x="0" y="496"/>
                      <a:pt x="17" y="517"/>
                    </a:cubicBezTo>
                    <a:cubicBezTo>
                      <a:pt x="21" y="521"/>
                      <a:pt x="116" y="630"/>
                      <a:pt x="261" y="739"/>
                    </a:cubicBezTo>
                    <a:cubicBezTo>
                      <a:pt x="439" y="874"/>
                      <a:pt x="610" y="949"/>
                      <a:pt x="769" y="963"/>
                    </a:cubicBezTo>
                    <a:cubicBezTo>
                      <a:pt x="769" y="902"/>
                      <a:pt x="769" y="902"/>
                      <a:pt x="769" y="902"/>
                    </a:cubicBezTo>
                    <a:cubicBezTo>
                      <a:pt x="579" y="877"/>
                      <a:pt x="427" y="726"/>
                      <a:pt x="403" y="535"/>
                    </a:cubicBezTo>
                    <a:cubicBezTo>
                      <a:pt x="308" y="535"/>
                      <a:pt x="308" y="535"/>
                      <a:pt x="308" y="535"/>
                    </a:cubicBezTo>
                    <a:cubicBezTo>
                      <a:pt x="278" y="535"/>
                      <a:pt x="254" y="511"/>
                      <a:pt x="254" y="481"/>
                    </a:cubicBezTo>
                    <a:cubicBezTo>
                      <a:pt x="254" y="452"/>
                      <a:pt x="278" y="428"/>
                      <a:pt x="308" y="428"/>
                    </a:cubicBezTo>
                    <a:close/>
                    <a:moveTo>
                      <a:pt x="308" y="428"/>
                    </a:moveTo>
                    <a:cubicBezTo>
                      <a:pt x="308" y="428"/>
                      <a:pt x="308" y="428"/>
                      <a:pt x="308" y="4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0" name="Freeform 51">
                <a:extLst>
                  <a:ext uri="{FF2B5EF4-FFF2-40B4-BE49-F238E27FC236}">
                    <a16:creationId xmlns:a16="http://schemas.microsoft.com/office/drawing/2014/main" id="{F799AE7A-A6AC-7019-B359-5B7056857F83}"/>
                  </a:ext>
                </a:extLst>
              </p:cNvPr>
              <p:cNvSpPr>
                <a:spLocks noEditPoints="1"/>
              </p:cNvSpPr>
              <p:nvPr/>
            </p:nvSpPr>
            <p:spPr bwMode="auto">
              <a:xfrm>
                <a:off x="-1447800" y="-485775"/>
                <a:ext cx="277813" cy="277813"/>
              </a:xfrm>
              <a:custGeom>
                <a:avLst/>
                <a:gdLst>
                  <a:gd name="T0" fmla="*/ 0 w 258"/>
                  <a:gd name="T1" fmla="*/ 0 h 258"/>
                  <a:gd name="T2" fmla="*/ 0 w 258"/>
                  <a:gd name="T3" fmla="*/ 258 h 258"/>
                  <a:gd name="T4" fmla="*/ 258 w 258"/>
                  <a:gd name="T5" fmla="*/ 0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131" y="235"/>
                      <a:pt x="235" y="131"/>
                      <a:pt x="258"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1" name="Freeform 52">
                <a:extLst>
                  <a:ext uri="{FF2B5EF4-FFF2-40B4-BE49-F238E27FC236}">
                    <a16:creationId xmlns:a16="http://schemas.microsoft.com/office/drawing/2014/main" id="{89DDD99B-418B-4CEE-8CE0-B007B03D89C2}"/>
                  </a:ext>
                </a:extLst>
              </p:cNvPr>
              <p:cNvSpPr>
                <a:spLocks noEditPoints="1"/>
              </p:cNvSpPr>
              <p:nvPr/>
            </p:nvSpPr>
            <p:spPr bwMode="auto">
              <a:xfrm>
                <a:off x="-1841500" y="-485775"/>
                <a:ext cx="277813" cy="277813"/>
              </a:xfrm>
              <a:custGeom>
                <a:avLst/>
                <a:gdLst>
                  <a:gd name="T0" fmla="*/ 0 w 257"/>
                  <a:gd name="T1" fmla="*/ 0 h 258"/>
                  <a:gd name="T2" fmla="*/ 257 w 257"/>
                  <a:gd name="T3" fmla="*/ 258 h 258"/>
                  <a:gd name="T4" fmla="*/ 257 w 257"/>
                  <a:gd name="T5" fmla="*/ 0 h 258"/>
                  <a:gd name="T6" fmla="*/ 0 w 257"/>
                  <a:gd name="T7" fmla="*/ 0 h 258"/>
                  <a:gd name="T8" fmla="*/ 0 w 257"/>
                  <a:gd name="T9" fmla="*/ 0 h 258"/>
                  <a:gd name="T10" fmla="*/ 0 w 257"/>
                  <a:gd name="T11" fmla="*/ 0 h 258"/>
                </a:gdLst>
                <a:ahLst/>
                <a:cxnLst>
                  <a:cxn ang="0">
                    <a:pos x="T0" y="T1"/>
                  </a:cxn>
                  <a:cxn ang="0">
                    <a:pos x="T2" y="T3"/>
                  </a:cxn>
                  <a:cxn ang="0">
                    <a:pos x="T4" y="T5"/>
                  </a:cxn>
                  <a:cxn ang="0">
                    <a:pos x="T6" y="T7"/>
                  </a:cxn>
                  <a:cxn ang="0">
                    <a:pos x="T8" y="T9"/>
                  </a:cxn>
                  <a:cxn ang="0">
                    <a:pos x="T10" y="T11"/>
                  </a:cxn>
                </a:cxnLst>
                <a:rect l="0" t="0" r="r" b="b"/>
                <a:pathLst>
                  <a:path w="257" h="258">
                    <a:moveTo>
                      <a:pt x="0" y="0"/>
                    </a:moveTo>
                    <a:cubicBezTo>
                      <a:pt x="22" y="131"/>
                      <a:pt x="126" y="235"/>
                      <a:pt x="257" y="258"/>
                    </a:cubicBezTo>
                    <a:cubicBezTo>
                      <a:pt x="257" y="0"/>
                      <a:pt x="257" y="0"/>
                      <a:pt x="257" y="0"/>
                    </a:cubicBezTo>
                    <a:lnTo>
                      <a:pt x="0" y="0"/>
                    </a:ln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2" name="Freeform 53">
                <a:extLst>
                  <a:ext uri="{FF2B5EF4-FFF2-40B4-BE49-F238E27FC236}">
                    <a16:creationId xmlns:a16="http://schemas.microsoft.com/office/drawing/2014/main" id="{B897DD4B-DEEA-D119-AFFE-3D059C295624}"/>
                  </a:ext>
                </a:extLst>
              </p:cNvPr>
              <p:cNvSpPr>
                <a:spLocks noEditPoints="1"/>
              </p:cNvSpPr>
              <p:nvPr/>
            </p:nvSpPr>
            <p:spPr bwMode="auto">
              <a:xfrm>
                <a:off x="-1841500" y="-877888"/>
                <a:ext cx="277813" cy="277813"/>
              </a:xfrm>
              <a:custGeom>
                <a:avLst/>
                <a:gdLst>
                  <a:gd name="T0" fmla="*/ 0 w 257"/>
                  <a:gd name="T1" fmla="*/ 258 h 258"/>
                  <a:gd name="T2" fmla="*/ 257 w 257"/>
                  <a:gd name="T3" fmla="*/ 258 h 258"/>
                  <a:gd name="T4" fmla="*/ 257 w 257"/>
                  <a:gd name="T5" fmla="*/ 0 h 258"/>
                  <a:gd name="T6" fmla="*/ 0 w 257"/>
                  <a:gd name="T7" fmla="*/ 258 h 258"/>
                  <a:gd name="T8" fmla="*/ 0 w 257"/>
                  <a:gd name="T9" fmla="*/ 258 h 258"/>
                  <a:gd name="T10" fmla="*/ 0 w 257"/>
                  <a:gd name="T11" fmla="*/ 258 h 258"/>
                </a:gdLst>
                <a:ahLst/>
                <a:cxnLst>
                  <a:cxn ang="0">
                    <a:pos x="T0" y="T1"/>
                  </a:cxn>
                  <a:cxn ang="0">
                    <a:pos x="T2" y="T3"/>
                  </a:cxn>
                  <a:cxn ang="0">
                    <a:pos x="T4" y="T5"/>
                  </a:cxn>
                  <a:cxn ang="0">
                    <a:pos x="T6" y="T7"/>
                  </a:cxn>
                  <a:cxn ang="0">
                    <a:pos x="T8" y="T9"/>
                  </a:cxn>
                  <a:cxn ang="0">
                    <a:pos x="T10" y="T11"/>
                  </a:cxn>
                </a:cxnLst>
                <a:rect l="0" t="0" r="r" b="b"/>
                <a:pathLst>
                  <a:path w="257" h="258">
                    <a:moveTo>
                      <a:pt x="0" y="258"/>
                    </a:moveTo>
                    <a:cubicBezTo>
                      <a:pt x="257" y="258"/>
                      <a:pt x="257" y="258"/>
                      <a:pt x="257" y="258"/>
                    </a:cubicBezTo>
                    <a:cubicBezTo>
                      <a:pt x="257" y="0"/>
                      <a:pt x="257" y="0"/>
                      <a:pt x="257" y="0"/>
                    </a:cubicBezTo>
                    <a:cubicBezTo>
                      <a:pt x="126" y="23"/>
                      <a:pt x="22" y="126"/>
                      <a:pt x="0" y="258"/>
                    </a:cubicBezTo>
                    <a:close/>
                    <a:moveTo>
                      <a:pt x="0" y="258"/>
                    </a:moveTo>
                    <a:cubicBezTo>
                      <a:pt x="0" y="258"/>
                      <a:pt x="0" y="258"/>
                      <a:pt x="0" y="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sp>
            <p:nvSpPr>
              <p:cNvPr id="103" name="Freeform 54">
                <a:extLst>
                  <a:ext uri="{FF2B5EF4-FFF2-40B4-BE49-F238E27FC236}">
                    <a16:creationId xmlns:a16="http://schemas.microsoft.com/office/drawing/2014/main" id="{014470C3-3CA8-395D-F466-AAAF7A8E7058}"/>
                  </a:ext>
                </a:extLst>
              </p:cNvPr>
              <p:cNvSpPr>
                <a:spLocks noEditPoints="1"/>
              </p:cNvSpPr>
              <p:nvPr/>
            </p:nvSpPr>
            <p:spPr bwMode="auto">
              <a:xfrm>
                <a:off x="-1447800" y="-877888"/>
                <a:ext cx="277813" cy="277813"/>
              </a:xfrm>
              <a:custGeom>
                <a:avLst/>
                <a:gdLst>
                  <a:gd name="T0" fmla="*/ 0 w 258"/>
                  <a:gd name="T1" fmla="*/ 0 h 258"/>
                  <a:gd name="T2" fmla="*/ 0 w 258"/>
                  <a:gd name="T3" fmla="*/ 258 h 258"/>
                  <a:gd name="T4" fmla="*/ 258 w 258"/>
                  <a:gd name="T5" fmla="*/ 258 h 258"/>
                  <a:gd name="T6" fmla="*/ 0 w 258"/>
                  <a:gd name="T7" fmla="*/ 0 h 258"/>
                  <a:gd name="T8" fmla="*/ 0 w 258"/>
                  <a:gd name="T9" fmla="*/ 0 h 258"/>
                  <a:gd name="T10" fmla="*/ 0 w 258"/>
                  <a:gd name="T11" fmla="*/ 0 h 258"/>
                </a:gdLst>
                <a:ahLst/>
                <a:cxnLst>
                  <a:cxn ang="0">
                    <a:pos x="T0" y="T1"/>
                  </a:cxn>
                  <a:cxn ang="0">
                    <a:pos x="T2" y="T3"/>
                  </a:cxn>
                  <a:cxn ang="0">
                    <a:pos x="T4" y="T5"/>
                  </a:cxn>
                  <a:cxn ang="0">
                    <a:pos x="T6" y="T7"/>
                  </a:cxn>
                  <a:cxn ang="0">
                    <a:pos x="T8" y="T9"/>
                  </a:cxn>
                  <a:cxn ang="0">
                    <a:pos x="T10" y="T11"/>
                  </a:cxn>
                </a:cxnLst>
                <a:rect l="0" t="0" r="r" b="b"/>
                <a:pathLst>
                  <a:path w="258" h="258">
                    <a:moveTo>
                      <a:pt x="0" y="0"/>
                    </a:moveTo>
                    <a:cubicBezTo>
                      <a:pt x="0" y="258"/>
                      <a:pt x="0" y="258"/>
                      <a:pt x="0" y="258"/>
                    </a:cubicBezTo>
                    <a:cubicBezTo>
                      <a:pt x="258" y="258"/>
                      <a:pt x="258" y="258"/>
                      <a:pt x="258" y="258"/>
                    </a:cubicBezTo>
                    <a:cubicBezTo>
                      <a:pt x="235" y="126"/>
                      <a:pt x="131" y="23"/>
                      <a:pt x="0" y="0"/>
                    </a:cubicBezTo>
                    <a:close/>
                    <a:moveTo>
                      <a:pt x="0" y="0"/>
                    </a:move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018"/>
                <a:endParaRPr lang="en-IN" sz="2400">
                  <a:solidFill>
                    <a:schemeClr val="bg1"/>
                  </a:solidFill>
                  <a:latin typeface="Arial Nova" panose="020B0504020202020204" pitchFamily="34" charset="0"/>
                </a:endParaRPr>
              </a:p>
            </p:txBody>
          </p:sp>
        </p:grpSp>
      </p:grpSp>
    </p:spTree>
    <p:extLst>
      <p:ext uri="{BB962C8B-B14F-4D97-AF65-F5344CB8AC3E}">
        <p14:creationId xmlns:p14="http://schemas.microsoft.com/office/powerpoint/2010/main" val="13561898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1000"/>
                                        <p:tgtEl>
                                          <p:spTgt spid="4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1000"/>
                                        <p:tgtEl>
                                          <p:spTgt spid="61"/>
                                        </p:tgtEl>
                                      </p:cBhvr>
                                    </p:animEffect>
                                  </p:childTnLst>
                                </p:cTn>
                              </p:par>
                            </p:childTnLst>
                          </p:cTn>
                        </p:par>
                        <p:par>
                          <p:cTn id="24" fill="hold">
                            <p:stCondLst>
                              <p:cond delay="4000"/>
                            </p:stCondLst>
                            <p:childTnLst>
                              <p:par>
                                <p:cTn id="25" presetID="22" presetClass="entr" presetSubtype="2"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1000"/>
                                        <p:tgtEl>
                                          <p:spTgt spid="73"/>
                                        </p:tgtEl>
                                      </p:cBhvr>
                                    </p:animEffect>
                                  </p:childTnLst>
                                </p:cTn>
                              </p:par>
                            </p:childTnLst>
                          </p:cTn>
                        </p:par>
                        <p:par>
                          <p:cTn id="28" fill="hold">
                            <p:stCondLst>
                              <p:cond delay="5000"/>
                            </p:stCondLst>
                            <p:childTnLst>
                              <p:par>
                                <p:cTn id="29" presetID="22" presetClass="entr" presetSubtype="2"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right)">
                                      <p:cBhvr>
                                        <p:cTn id="31" dur="1000"/>
                                        <p:tgtEl>
                                          <p:spTgt spid="83"/>
                                        </p:tgtEl>
                                      </p:cBhvr>
                                    </p:animEffect>
                                  </p:childTnLst>
                                </p:cTn>
                              </p:par>
                            </p:childTnLst>
                          </p:cTn>
                        </p:par>
                        <p:par>
                          <p:cTn id="32" fill="hold">
                            <p:stCondLst>
                              <p:cond delay="6000"/>
                            </p:stCondLst>
                            <p:childTnLst>
                              <p:par>
                                <p:cTn id="33" presetID="22" presetClass="entr" presetSubtype="2"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right)">
                                      <p:cBhvr>
                                        <p:cTn id="35"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theme/theme1.xml><?xml version="1.0" encoding="utf-8"?>
<a:theme xmlns:a="http://schemas.openxmlformats.org/drawingml/2006/main" name="1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4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1.xml><?xml version="1.0" encoding="utf-8"?>
<a:theme xmlns:a="http://schemas.openxmlformats.org/drawingml/2006/main" name="3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LIC_PPT" id="{5BCB7AF8-A68C-4F0B-A98B-16B994C04145}" vid="{8F76B1DD-64C6-42DF-ACEF-D244B4AFD48D}"/>
    </a:ext>
  </a:extLst>
</a:theme>
</file>

<file path=ppt/theme/theme12.xml><?xml version="1.0" encoding="utf-8"?>
<a:theme xmlns:a="http://schemas.openxmlformats.org/drawingml/2006/main" name="5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3.xml><?xml version="1.0" encoding="utf-8"?>
<a:theme xmlns:a="http://schemas.openxmlformats.org/drawingml/2006/main" name="4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_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3.xml><?xml version="1.0" encoding="utf-8"?>
<a:theme xmlns:a="http://schemas.openxmlformats.org/drawingml/2006/main" name="Sify Theme 11102018">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4.xml><?xml version="1.0" encoding="utf-8"?>
<a:theme xmlns:a="http://schemas.openxmlformats.org/drawingml/2006/main" name="10_Default Slide">
  <a:themeElements>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fontScheme name="7_Default Slide">
      <a:majorFont>
        <a:latin typeface="TheSansOffice"/>
        <a:ea typeface=""/>
        <a:cs typeface=""/>
      </a:majorFont>
      <a:minorFont>
        <a:latin typeface="TheSansOffi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Char char="•"/>
          <a:tabLst/>
          <a:defRPr kumimoji="0" lang="en-IN" sz="1800" b="0" i="0" u="none" strike="noStrike" cap="none" normalizeH="0" baseline="0" smtClean="0">
            <a:ln>
              <a:noFill/>
            </a:ln>
            <a:solidFill>
              <a:schemeClr val="tx1"/>
            </a:solidFill>
            <a:effectLst/>
            <a:latin typeface="TheSansOffice" pitchFamily="34" charset="0"/>
          </a:defRPr>
        </a:defPPr>
      </a:lstStyle>
    </a:lnDef>
  </a:objectDefaults>
  <a:extraClrSchemeLst>
    <a:extraClrScheme>
      <a:clrScheme name="7_Default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Default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Default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Default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Default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Default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Default Slid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Default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Default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Default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Default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Default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7_Default Slide 13">
        <a:dk1>
          <a:srgbClr val="606A74"/>
        </a:dk1>
        <a:lt1>
          <a:srgbClr val="FFFFFF"/>
        </a:lt1>
        <a:dk2>
          <a:srgbClr val="BAD300"/>
        </a:dk2>
        <a:lt2>
          <a:srgbClr val="4E555B"/>
        </a:lt2>
        <a:accent1>
          <a:srgbClr val="ECFF59"/>
        </a:accent1>
        <a:accent2>
          <a:srgbClr val="BAD300"/>
        </a:accent2>
        <a:accent3>
          <a:srgbClr val="FFFFFF"/>
        </a:accent3>
        <a:accent4>
          <a:srgbClr val="515962"/>
        </a:accent4>
        <a:accent5>
          <a:srgbClr val="F4FFB5"/>
        </a:accent5>
        <a:accent6>
          <a:srgbClr val="A8BF00"/>
        </a:accent6>
        <a:hlink>
          <a:srgbClr val="718000"/>
        </a:hlink>
        <a:folHlink>
          <a:srgbClr val="4F59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Sify New Theme">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 id="{3ABE66E9-EAC3-49D9-B687-2E58DC9B0D92}" vid="{73A6C79C-FD6C-4D61-93FC-3B0256B9C1B2}"/>
    </a:ext>
  </a:extLst>
</a:theme>
</file>

<file path=ppt/theme/theme6.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7.xml><?xml version="1.0" encoding="utf-8"?>
<a:theme xmlns:a="http://schemas.openxmlformats.org/drawingml/2006/main" name="1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8.xml><?xml version="1.0" encoding="utf-8"?>
<a:theme xmlns:a="http://schemas.openxmlformats.org/drawingml/2006/main" name="2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9.xml><?xml version="1.0" encoding="utf-8"?>
<a:theme xmlns:a="http://schemas.openxmlformats.org/drawingml/2006/main" name="3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4499AD8BA63924692DA443767D49F52" ma:contentTypeVersion="22" ma:contentTypeDescription="Create a new document." ma:contentTypeScope="" ma:versionID="4665f7074d3c2e7f3e14808e8efd724f">
  <xsd:schema xmlns:xsd="http://www.w3.org/2001/XMLSchema" xmlns:xs="http://www.w3.org/2001/XMLSchema" xmlns:p="http://schemas.microsoft.com/office/2006/metadata/properties" xmlns:ns2="a9737608-6411-43df-b6f7-623960834065" xmlns:ns3="f88915e0-1670-401d-a4a3-4cd49bc9dada" xmlns:ns4="a34cfb6f-27f8-4094-9ca9-c60d4da75307" xmlns:ns6="19fbf001-7c56-4287-9c67-21e757b4767a" targetNamespace="http://schemas.microsoft.com/office/2006/metadata/properties" ma:root="true" ma:fieldsID="ef1e91a6579072d4d485de2e0badc096" ns2:_="" ns3:_="" ns4:_="" ns6:_="">
    <xsd:import namespace="a9737608-6411-43df-b6f7-623960834065"/>
    <xsd:import namespace="f88915e0-1670-401d-a4a3-4cd49bc9dada"/>
    <xsd:import namespace="a34cfb6f-27f8-4094-9ca9-c60d4da75307"/>
    <xsd:import namespace="19fbf001-7c56-4287-9c67-21e757b4767a"/>
    <xsd:element name="properties">
      <xsd:complexType>
        <xsd:sequence>
          <xsd:element name="documentManagement">
            <xsd:complexType>
              <xsd:all>
                <xsd:element ref="ns2:Produce_x0020_Name_x003a_"/>
                <xsd:element ref="ns2:Document_x0020_Category"/>
                <xsd:element ref="ns2:Notes_x003a_"/>
                <xsd:element ref="ns2:Key_x0020_Words_x003a_"/>
                <xsd:element ref="ns3:SharedWithUsers" minOccurs="0"/>
                <xsd:element ref="ns4:SharingHintHash" minOccurs="0"/>
                <xsd:element ref="ns3:SharedWithDetails" minOccurs="0"/>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element ref="ns2:lcf76f155ced4ddcb4097134ff3c332f" minOccurs="0"/>
                <xsd:element ref="ns6: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737608-6411-43df-b6f7-623960834065" elementFormDefault="qualified">
    <xsd:import namespace="http://schemas.microsoft.com/office/2006/documentManagement/types"/>
    <xsd:import namespace="http://schemas.microsoft.com/office/infopath/2007/PartnerControls"/>
    <xsd:element name="Produce_x0020_Name_x003a_" ma:index="8" ma:displayName="Product Name:" ma:internalName="Produce_x0020_Name_x003a_">
      <xsd:simpleType>
        <xsd:restriction base="dms:Text">
          <xsd:maxLength value="255"/>
        </xsd:restriction>
      </xsd:simpleType>
    </xsd:element>
    <xsd:element name="Document_x0020_Category" ma:index="9" ma:displayName="Document Category" ma:default="Client: Overview presentation" ma:format="Dropdown" ma:internalName="Document_x0020_Category">
      <xsd:simpleType>
        <xsd:restriction base="dms:Choice">
          <xsd:enumeration value="Client: Overview presentation"/>
          <xsd:enumeration value="Client: Product Brochure"/>
          <xsd:enumeration value="Client: Case study"/>
          <xsd:enumeration value="Internal: Sales Guide"/>
          <xsd:enumeration value="Internal: SFA Checklist"/>
          <xsd:enumeration value="Internal: Pricing Mechanism"/>
          <xsd:enumeration value="Internal: Elevator pitch"/>
          <xsd:enumeration value="Internal: Sample proposal"/>
          <xsd:enumeration value="Internal: Proposal template"/>
          <xsd:enumeration value="Internal: Sample Task and Outcome Plan"/>
          <xsd:enumeration value="Internal: FAQ"/>
          <xsd:enumeration value="Internal: Deliverable templates (for different phases of the project)"/>
          <xsd:enumeration value="Internal: Scope of Work Delivery Checklist for SFA"/>
        </xsd:restriction>
      </xsd:simpleType>
    </xsd:element>
    <xsd:element name="Notes_x003a_" ma:index="10" ma:displayName="Notes:" ma:internalName="Notes_x003a_">
      <xsd:simpleType>
        <xsd:restriction base="dms:Note">
          <xsd:maxLength value="255"/>
        </xsd:restriction>
      </xsd:simpleType>
    </xsd:element>
    <xsd:element name="Key_x0020_Words_x003a_" ma:index="11" ma:displayName="Key Words:" ma:internalName="Key_x0020_Words_x003a_">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225ff6-d8db-4da8-8d9c-1f925f835688" ma:termSetId="09814cd3-568e-fe90-9814-8d621ff8fb84" ma:anchorId="fba54fb3-c3e1-fe81-a776-ca4b69148c4d" ma:open="true" ma:isKeyword="false">
      <xsd:complexType>
        <xsd:sequence>
          <xsd:element ref="pc:Terms" minOccurs="0" maxOccurs="1"/>
        </xsd:sequence>
      </xsd:complexType>
    </xsd:element>
    <xsd:element name="MediaServiceDateTaken" ma:index="25" nillable="true" ma:displayName="MediaServiceDateTaken" ma:hidden="true" ma:indexed="true" ma:internalName="MediaServiceDateTaken"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88915e0-1670-401d-a4a3-4cd49bc9da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4cfb6f-27f8-4094-9ca9-c60d4da75307" elementFormDefault="qualified">
    <xsd:import namespace="http://schemas.microsoft.com/office/2006/documentManagement/types"/>
    <xsd:import namespace="http://schemas.microsoft.com/office/infopath/2007/PartnerControls"/>
    <xsd:element name="SharingHintHash" ma:index="13"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fbf001-7c56-4287-9c67-21e757b4767a"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6879f881-150c-4e5b-a230-653b5cc4ab9b}" ma:internalName="TaxCatchAll" ma:showField="CatchAllData" ma:web="f88915e0-1670-401d-a4a3-4cd49bc9da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roduce_x0020_Name_x003a_ xmlns="a9737608-6411-43df-b6f7-623960834065">Edge Connect</Produce_x0020_Name_x003a_>
    <Key_x0020_Words_x003a_ xmlns="a9737608-6411-43df-b6f7-623960834065">Edge Connect Customer PPT</Key_x0020_Words_x003a_>
    <Notes_x003a_ xmlns="a9737608-6411-43df-b6f7-623960834065">Edge Connect Customer PPT</Notes_x003a_>
    <Document_x0020_Category xmlns="a9737608-6411-43df-b6f7-623960834065">Client: Overview presentation</Document_x0020_Category>
    <lcf76f155ced4ddcb4097134ff3c332f xmlns="a9737608-6411-43df-b6f7-623960834065">
      <Terms xmlns="http://schemas.microsoft.com/office/infopath/2007/PartnerControls"/>
    </lcf76f155ced4ddcb4097134ff3c332f>
    <TaxCatchAll xmlns="19fbf001-7c56-4287-9c67-21e757b4767a" xsi:nil="true"/>
  </documentManagement>
</p:properties>
</file>

<file path=customXml/item3.xml><?xml version="1.0" encoding="utf-8"?>
<?mso-contentType ?>
<SharedContentType xmlns="Microsoft.SharePoint.Taxonomy.ContentTypeSync" SourceId="05225ff6-d8db-4da8-8d9c-1f925f835688"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174575-EDD9-4CA7-AB27-19D6DBC4EE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737608-6411-43df-b6f7-623960834065"/>
    <ds:schemaRef ds:uri="f88915e0-1670-401d-a4a3-4cd49bc9dada"/>
    <ds:schemaRef ds:uri="a34cfb6f-27f8-4094-9ca9-c60d4da75307"/>
    <ds:schemaRef ds:uri="19fbf001-7c56-4287-9c67-21e757b476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C8BE96-0D5F-4D67-9E3A-CFF3F68EB7FD}">
  <ds:schemaRefs>
    <ds:schemaRef ds:uri="http://schemas.microsoft.com/office/2006/metadata/properties"/>
    <ds:schemaRef ds:uri="http://schemas.microsoft.com/office/infopath/2007/PartnerControls"/>
    <ds:schemaRef ds:uri="a9737608-6411-43df-b6f7-623960834065"/>
    <ds:schemaRef ds:uri="19fbf001-7c56-4287-9c67-21e757b4767a"/>
  </ds:schemaRefs>
</ds:datastoreItem>
</file>

<file path=customXml/itemProps3.xml><?xml version="1.0" encoding="utf-8"?>
<ds:datastoreItem xmlns:ds="http://schemas.openxmlformats.org/officeDocument/2006/customXml" ds:itemID="{7318A7F7-A9E9-4A7C-88BC-369C75F8FAD9}">
  <ds:schemaRefs>
    <ds:schemaRef ds:uri="Microsoft.SharePoint.Taxonomy.ContentTypeSync"/>
  </ds:schemaRefs>
</ds:datastoreItem>
</file>

<file path=customXml/itemProps4.xml><?xml version="1.0" encoding="utf-8"?>
<ds:datastoreItem xmlns:ds="http://schemas.openxmlformats.org/officeDocument/2006/customXml" ds:itemID="{F4FC68D8-21C3-458B-B31F-AE79305D74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19256</TotalTime>
  <Words>4911</Words>
  <Application>Microsoft Office PowerPoint</Application>
  <PresentationFormat>Widescreen</PresentationFormat>
  <Paragraphs>503</Paragraphs>
  <Slides>44</Slides>
  <Notes>7</Notes>
  <HiddenSlides>0</HiddenSlides>
  <MMClips>0</MMClips>
  <ScaleCrop>false</ScaleCrop>
  <HeadingPairs>
    <vt:vector size="6" baseType="variant">
      <vt:variant>
        <vt:lpstr>Fonts Used</vt:lpstr>
      </vt:variant>
      <vt:variant>
        <vt:i4>15</vt:i4>
      </vt:variant>
      <vt:variant>
        <vt:lpstr>Theme</vt:lpstr>
      </vt:variant>
      <vt:variant>
        <vt:i4>14</vt:i4>
      </vt:variant>
      <vt:variant>
        <vt:lpstr>Slide Titles</vt:lpstr>
      </vt:variant>
      <vt:variant>
        <vt:i4>44</vt:i4>
      </vt:variant>
    </vt:vector>
  </HeadingPairs>
  <TitlesOfParts>
    <vt:vector size="73" baseType="lpstr">
      <vt:lpstr>Arial</vt:lpstr>
      <vt:lpstr>Arial</vt:lpstr>
      <vt:lpstr>Arial Black</vt:lpstr>
      <vt:lpstr>Arial Narrow</vt:lpstr>
      <vt:lpstr>Arial Nova</vt:lpstr>
      <vt:lpstr>Calibri</vt:lpstr>
      <vt:lpstr>Courier New</vt:lpstr>
      <vt:lpstr>FontAwesome</vt:lpstr>
      <vt:lpstr>Impact</vt:lpstr>
      <vt:lpstr>Segoe UI</vt:lpstr>
      <vt:lpstr>Signika</vt:lpstr>
      <vt:lpstr>Source Sans Pro</vt:lpstr>
      <vt:lpstr>TheSansOffice</vt:lpstr>
      <vt:lpstr>Trebuchet MS</vt:lpstr>
      <vt:lpstr>Wingdings</vt:lpstr>
      <vt:lpstr>1_Sify New Theme</vt:lpstr>
      <vt:lpstr>Sify New Theme</vt:lpstr>
      <vt:lpstr>Sify Theme 11102018</vt:lpstr>
      <vt:lpstr>10_Default Slide</vt:lpstr>
      <vt:lpstr>2_Sify New Theme</vt:lpstr>
      <vt:lpstr>Sify Theme Nov20</vt:lpstr>
      <vt:lpstr>1_Sify Theme Nov20</vt:lpstr>
      <vt:lpstr>2_Sify Theme Nov20</vt:lpstr>
      <vt:lpstr>3_Sify Theme Nov20</vt:lpstr>
      <vt:lpstr>4_Sify Theme Nov20</vt:lpstr>
      <vt:lpstr>3_Sify New Theme</vt:lpstr>
      <vt:lpstr>5_Sify Theme Nov20</vt:lpstr>
      <vt:lpstr>4_Sify New Theme</vt:lpstr>
      <vt:lpstr>1_Sify Theme 11102018</vt:lpstr>
      <vt:lpstr>PowerPoint Presentation</vt:lpstr>
      <vt:lpstr>PowerPoint Presentation</vt:lpstr>
      <vt:lpstr>INDEX</vt:lpstr>
      <vt:lpstr>Industry Recognition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Meraki Architecture</vt:lpstr>
      <vt:lpstr>Meraki Solution Components</vt:lpstr>
      <vt:lpstr>Meraki Ecosystem</vt:lpstr>
      <vt:lpstr>Control everything, deploy everywhere</vt:lpstr>
      <vt:lpstr>PowerPoint Presentation</vt:lpstr>
      <vt:lpstr>Managed Cisco ISE Based NAC Services</vt:lpstr>
      <vt:lpstr>Control</vt:lpstr>
      <vt:lpstr>Visibility</vt:lpstr>
      <vt:lpstr>Authentication, Authorization, and Accounting</vt:lpstr>
      <vt:lpstr>Integration with Broader Security Architecture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IoT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Meenal Sehgal</dc:creator>
  <cp:keywords>Edge Connect Customer PPT</cp:keywords>
  <cp:lastModifiedBy>Rahul Nair</cp:lastModifiedBy>
  <cp:revision>61</cp:revision>
  <dcterms:created xsi:type="dcterms:W3CDTF">2019-08-18T14:36:58Z</dcterms:created>
  <dcterms:modified xsi:type="dcterms:W3CDTF">2024-10-07T11:54:44Z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0x01010094499AD8BA63924692DA443767D49F52</vt:lpwstr>
  </property>
  <property fmtid="{D5CDD505-2E9C-101B-9397-08002B2CF9AE}" pid="3" name="MediaServiceImageTags">
    <vt:lpwstr/>
  </property>
</Properties>
</file>