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4.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5.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6.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7.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theme/theme8.xml" ContentType="application/vnd.openxmlformats-officedocument.theme+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theme/theme9.xml" ContentType="application/vnd.openxmlformats-officedocument.theme+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theme/theme10.xml" ContentType="application/vnd.openxmlformats-officedocument.theme+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theme/theme11.xml" ContentType="application/vnd.openxmlformats-officedocument.theme+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theme/theme12.xml" ContentType="application/vnd.openxmlformats-officedocument.theme+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theme/theme13.xml" ContentType="application/vnd.openxmlformats-officedocument.theme+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 id="2147483677" r:id="rId6"/>
    <p:sldMasterId id="2147483697" r:id="rId7"/>
    <p:sldMasterId id="2147483716" r:id="rId8"/>
    <p:sldMasterId id="2147483733" r:id="rId9"/>
    <p:sldMasterId id="2147483745" r:id="rId10"/>
    <p:sldMasterId id="2147483759" r:id="rId11"/>
    <p:sldMasterId id="2147483788" r:id="rId12"/>
    <p:sldMasterId id="2147483814" r:id="rId13"/>
    <p:sldMasterId id="2147483831" r:id="rId14"/>
    <p:sldMasterId id="2147483851" r:id="rId15"/>
    <p:sldMasterId id="2147483862" r:id="rId16"/>
    <p:sldMasterId id="2147483878" r:id="rId17"/>
    <p:sldMasterId id="2147483886" r:id="rId18"/>
  </p:sldMasterIdLst>
  <p:notesMasterIdLst>
    <p:notesMasterId r:id="rId54"/>
  </p:notesMasterIdLst>
  <p:handoutMasterIdLst>
    <p:handoutMasterId r:id="rId55"/>
  </p:handoutMasterIdLst>
  <p:sldIdLst>
    <p:sldId id="2146847323" r:id="rId19"/>
    <p:sldId id="2146846701" r:id="rId20"/>
    <p:sldId id="2146847319" r:id="rId21"/>
    <p:sldId id="2146846681" r:id="rId22"/>
    <p:sldId id="2146847348" r:id="rId23"/>
    <p:sldId id="2146847333" r:id="rId24"/>
    <p:sldId id="2146847361" r:id="rId25"/>
    <p:sldId id="261" r:id="rId26"/>
    <p:sldId id="2146847384" r:id="rId27"/>
    <p:sldId id="2146847350" r:id="rId28"/>
    <p:sldId id="2146847351" r:id="rId29"/>
    <p:sldId id="2146847396" r:id="rId30"/>
    <p:sldId id="2146847395" r:id="rId31"/>
    <p:sldId id="548" r:id="rId32"/>
    <p:sldId id="549" r:id="rId33"/>
    <p:sldId id="2146847391" r:id="rId34"/>
    <p:sldId id="2146847392" r:id="rId35"/>
    <p:sldId id="2146847393" r:id="rId36"/>
    <p:sldId id="2146847354" r:id="rId37"/>
    <p:sldId id="2146846715" r:id="rId38"/>
    <p:sldId id="2146847390" r:id="rId39"/>
    <p:sldId id="2146847386" r:id="rId40"/>
    <p:sldId id="2146847387" r:id="rId41"/>
    <p:sldId id="2146847388" r:id="rId42"/>
    <p:sldId id="2146846767" r:id="rId43"/>
    <p:sldId id="2146847382" r:id="rId44"/>
    <p:sldId id="2146847360" r:id="rId45"/>
    <p:sldId id="2146847383" r:id="rId46"/>
    <p:sldId id="2146847389" r:id="rId47"/>
    <p:sldId id="2146847355" r:id="rId48"/>
    <p:sldId id="2146847371" r:id="rId49"/>
    <p:sldId id="2146847366" r:id="rId50"/>
    <p:sldId id="2146847370" r:id="rId51"/>
    <p:sldId id="2146847368" r:id="rId52"/>
    <p:sldId id="2145705690"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95B3D7"/>
    <a:srgbClr val="EAF0F7"/>
    <a:srgbClr val="05ECF0"/>
    <a:srgbClr val="10253F"/>
    <a:srgbClr val="254061"/>
    <a:srgbClr val="ABDB7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382" autoAdjust="0"/>
    <p:restoredTop sz="64718" autoAdjust="0"/>
  </p:normalViewPr>
  <p:slideViewPr>
    <p:cSldViewPr snapToGrid="0">
      <p:cViewPr varScale="1">
        <p:scale>
          <a:sx n="64" d="100"/>
          <a:sy n="64" d="100"/>
        </p:scale>
        <p:origin x="840" y="66"/>
      </p:cViewPr>
      <p:guideLst/>
    </p:cSldViewPr>
  </p:slideViewPr>
  <p:notesTextViewPr>
    <p:cViewPr>
      <p:scale>
        <a:sx n="1" d="1"/>
        <a:sy n="1" d="1"/>
      </p:scale>
      <p:origin x="0" y="0"/>
    </p:cViewPr>
  </p:notesTextViewPr>
  <p:notesViewPr>
    <p:cSldViewPr snapToGrid="0">
      <p:cViewPr varScale="1">
        <p:scale>
          <a:sx n="55" d="100"/>
          <a:sy n="55" d="100"/>
        </p:scale>
        <p:origin x="2880"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9.xml"/><Relationship Id="rId18" Type="http://schemas.openxmlformats.org/officeDocument/2006/relationships/slideMaster" Target="slideMasters/slideMaster14.xml"/><Relationship Id="rId26" Type="http://schemas.openxmlformats.org/officeDocument/2006/relationships/slide" Target="slides/slide8.xml"/><Relationship Id="rId39" Type="http://schemas.openxmlformats.org/officeDocument/2006/relationships/slide" Target="slides/slide21.xml"/><Relationship Id="rId21" Type="http://schemas.openxmlformats.org/officeDocument/2006/relationships/slide" Target="slides/slide3.xml"/><Relationship Id="rId34" Type="http://schemas.openxmlformats.org/officeDocument/2006/relationships/slide" Target="slides/slide16.xml"/><Relationship Id="rId42" Type="http://schemas.openxmlformats.org/officeDocument/2006/relationships/slide" Target="slides/slide24.xml"/><Relationship Id="rId47" Type="http://schemas.openxmlformats.org/officeDocument/2006/relationships/slide" Target="slides/slide29.xml"/><Relationship Id="rId50" Type="http://schemas.openxmlformats.org/officeDocument/2006/relationships/slide" Target="slides/slide32.xml"/><Relationship Id="rId55" Type="http://schemas.openxmlformats.org/officeDocument/2006/relationships/handoutMaster" Target="handoutMasters/handoutMaster1.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Master" Target="slideMasters/slideMaster12.xml"/><Relationship Id="rId29" Type="http://schemas.openxmlformats.org/officeDocument/2006/relationships/slide" Target="slides/slide11.xml"/><Relationship Id="rId11" Type="http://schemas.openxmlformats.org/officeDocument/2006/relationships/slideMaster" Target="slideMasters/slideMaster7.xml"/><Relationship Id="rId24" Type="http://schemas.openxmlformats.org/officeDocument/2006/relationships/slide" Target="slides/slide6.xml"/><Relationship Id="rId32" Type="http://schemas.openxmlformats.org/officeDocument/2006/relationships/slide" Target="slides/slide14.xml"/><Relationship Id="rId37" Type="http://schemas.openxmlformats.org/officeDocument/2006/relationships/slide" Target="slides/slide19.xml"/><Relationship Id="rId40" Type="http://schemas.openxmlformats.org/officeDocument/2006/relationships/slide" Target="slides/slide22.xml"/><Relationship Id="rId45" Type="http://schemas.openxmlformats.org/officeDocument/2006/relationships/slide" Target="slides/slide27.xml"/><Relationship Id="rId53" Type="http://schemas.openxmlformats.org/officeDocument/2006/relationships/slide" Target="slides/slide35.xml"/><Relationship Id="rId58" Type="http://schemas.openxmlformats.org/officeDocument/2006/relationships/theme" Target="theme/theme1.xml"/><Relationship Id="rId5" Type="http://schemas.openxmlformats.org/officeDocument/2006/relationships/slideMaster" Target="slideMasters/slideMaster1.xml"/><Relationship Id="rId19" Type="http://schemas.openxmlformats.org/officeDocument/2006/relationships/slide" Target="slides/slide1.xml"/><Relationship Id="rId4" Type="http://schemas.openxmlformats.org/officeDocument/2006/relationships/customXml" Target="../customXml/item4.xml"/><Relationship Id="rId9" Type="http://schemas.openxmlformats.org/officeDocument/2006/relationships/slideMaster" Target="slideMasters/slideMaster5.xml"/><Relationship Id="rId14" Type="http://schemas.openxmlformats.org/officeDocument/2006/relationships/slideMaster" Target="slideMasters/slideMaster10.xml"/><Relationship Id="rId22" Type="http://schemas.openxmlformats.org/officeDocument/2006/relationships/slide" Target="slides/slide4.xml"/><Relationship Id="rId27" Type="http://schemas.openxmlformats.org/officeDocument/2006/relationships/slide" Target="slides/slide9.xml"/><Relationship Id="rId30" Type="http://schemas.openxmlformats.org/officeDocument/2006/relationships/slide" Target="slides/slide12.xml"/><Relationship Id="rId35" Type="http://schemas.openxmlformats.org/officeDocument/2006/relationships/slide" Target="slides/slide17.xml"/><Relationship Id="rId43" Type="http://schemas.openxmlformats.org/officeDocument/2006/relationships/slide" Target="slides/slide25.xml"/><Relationship Id="rId48" Type="http://schemas.openxmlformats.org/officeDocument/2006/relationships/slide" Target="slides/slide30.xml"/><Relationship Id="rId56" Type="http://schemas.openxmlformats.org/officeDocument/2006/relationships/presProps" Target="presProps.xml"/><Relationship Id="rId8" Type="http://schemas.openxmlformats.org/officeDocument/2006/relationships/slideMaster" Target="slideMasters/slideMaster4.xml"/><Relationship Id="rId51" Type="http://schemas.openxmlformats.org/officeDocument/2006/relationships/slide" Target="slides/slide33.xml"/><Relationship Id="rId3" Type="http://schemas.openxmlformats.org/officeDocument/2006/relationships/customXml" Target="../customXml/item3.xml"/><Relationship Id="rId12" Type="http://schemas.openxmlformats.org/officeDocument/2006/relationships/slideMaster" Target="slideMasters/slideMaster8.xml"/><Relationship Id="rId17" Type="http://schemas.openxmlformats.org/officeDocument/2006/relationships/slideMaster" Target="slideMasters/slideMaster13.xml"/><Relationship Id="rId25" Type="http://schemas.openxmlformats.org/officeDocument/2006/relationships/slide" Target="slides/slide7.xml"/><Relationship Id="rId33" Type="http://schemas.openxmlformats.org/officeDocument/2006/relationships/slide" Target="slides/slide15.xml"/><Relationship Id="rId38" Type="http://schemas.openxmlformats.org/officeDocument/2006/relationships/slide" Target="slides/slide20.xml"/><Relationship Id="rId46" Type="http://schemas.openxmlformats.org/officeDocument/2006/relationships/slide" Target="slides/slide28.xml"/><Relationship Id="rId59" Type="http://schemas.openxmlformats.org/officeDocument/2006/relationships/tableStyles" Target="tableStyles.xml"/><Relationship Id="rId20" Type="http://schemas.openxmlformats.org/officeDocument/2006/relationships/slide" Target="slides/slide2.xml"/><Relationship Id="rId41" Type="http://schemas.openxmlformats.org/officeDocument/2006/relationships/slide" Target="slides/slide23.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Master" Target="slideMasters/slideMaster11.xml"/><Relationship Id="rId23" Type="http://schemas.openxmlformats.org/officeDocument/2006/relationships/slide" Target="slides/slide5.xml"/><Relationship Id="rId28" Type="http://schemas.openxmlformats.org/officeDocument/2006/relationships/slide" Target="slides/slide10.xml"/><Relationship Id="rId36" Type="http://schemas.openxmlformats.org/officeDocument/2006/relationships/slide" Target="slides/slide18.xml"/><Relationship Id="rId49" Type="http://schemas.openxmlformats.org/officeDocument/2006/relationships/slide" Target="slides/slide31.xml"/><Relationship Id="rId57" Type="http://schemas.openxmlformats.org/officeDocument/2006/relationships/viewProps" Target="viewProps.xml"/><Relationship Id="rId10" Type="http://schemas.openxmlformats.org/officeDocument/2006/relationships/slideMaster" Target="slideMasters/slideMaster6.xml"/><Relationship Id="rId31" Type="http://schemas.openxmlformats.org/officeDocument/2006/relationships/slide" Target="slides/slide13.xml"/><Relationship Id="rId44" Type="http://schemas.openxmlformats.org/officeDocument/2006/relationships/slide" Target="slides/slide26.xml"/><Relationship Id="rId52" Type="http://schemas.openxmlformats.org/officeDocument/2006/relationships/slide" Target="slides/slide34.xml"/><Relationship Id="rId6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resh Gummaraju" userId="958874a2-3a43-4e93-ac7e-14cf179bc775" providerId="ADAL" clId="{F3076B35-9FF0-4F24-A978-71B3C1A797FF}"/>
    <pc:docChg chg="modSld">
      <pc:chgData name="Suresh Gummaraju" userId="958874a2-3a43-4e93-ac7e-14cf179bc775" providerId="ADAL" clId="{F3076B35-9FF0-4F24-A978-71B3C1A797FF}" dt="2024-06-27T11:24:27.500" v="2" actId="20577"/>
      <pc:docMkLst>
        <pc:docMk/>
      </pc:docMkLst>
      <pc:sldChg chg="modSp mod">
        <pc:chgData name="Suresh Gummaraju" userId="958874a2-3a43-4e93-ac7e-14cf179bc775" providerId="ADAL" clId="{F3076B35-9FF0-4F24-A978-71B3C1A797FF}" dt="2024-06-27T11:24:27.500" v="2" actId="20577"/>
        <pc:sldMkLst>
          <pc:docMk/>
          <pc:sldMk cId="3049382664" sldId="2146847391"/>
        </pc:sldMkLst>
        <pc:spChg chg="mod">
          <ac:chgData name="Suresh Gummaraju" userId="958874a2-3a43-4e93-ac7e-14cf179bc775" providerId="ADAL" clId="{F3076B35-9FF0-4F24-A978-71B3C1A797FF}" dt="2024-06-27T11:24:27.500" v="2" actId="20577"/>
          <ac:spMkLst>
            <pc:docMk/>
            <pc:sldMk cId="3049382664" sldId="2146847391"/>
            <ac:spMk id="13" creationId="{BA76E239-B4EE-4B62-BCA5-91CC744C8C79}"/>
          </ac:spMkLst>
        </pc:spChg>
      </pc:sldChg>
    </pc:docChg>
  </pc:docChgLst>
  <pc:docChgLst>
    <pc:chgData name="Rahul Nair" userId="4a64821b-8a29-4cbe-80c1-d9771e59f4e8" providerId="ADAL" clId="{9F003F66-9AEB-48F9-91D3-AED17A491C43}"/>
    <pc:docChg chg="modSld">
      <pc:chgData name="Rahul Nair" userId="4a64821b-8a29-4cbe-80c1-d9771e59f4e8" providerId="ADAL" clId="{9F003F66-9AEB-48F9-91D3-AED17A491C43}" dt="2024-05-06T03:44:04.310" v="236" actId="729"/>
      <pc:docMkLst>
        <pc:docMk/>
      </pc:docMkLst>
      <pc:sldChg chg="modNotesTx">
        <pc:chgData name="Rahul Nair" userId="4a64821b-8a29-4cbe-80c1-d9771e59f4e8" providerId="ADAL" clId="{9F003F66-9AEB-48F9-91D3-AED17A491C43}" dt="2024-05-05T17:11:12.083" v="235"/>
        <pc:sldMkLst>
          <pc:docMk/>
          <pc:sldMk cId="3770714281" sldId="2146846681"/>
        </pc:sldMkLst>
      </pc:sldChg>
      <pc:sldChg chg="modSp mod">
        <pc:chgData name="Rahul Nair" userId="4a64821b-8a29-4cbe-80c1-d9771e59f4e8" providerId="ADAL" clId="{9F003F66-9AEB-48F9-91D3-AED17A491C43}" dt="2024-05-05T17:01:54.610" v="180" actId="2711"/>
        <pc:sldMkLst>
          <pc:docMk/>
          <pc:sldMk cId="2925296322" sldId="2146847348"/>
        </pc:sldMkLst>
        <pc:graphicFrameChg chg="mod">
          <ac:chgData name="Rahul Nair" userId="4a64821b-8a29-4cbe-80c1-d9771e59f4e8" providerId="ADAL" clId="{9F003F66-9AEB-48F9-91D3-AED17A491C43}" dt="2024-05-05T17:01:54.610" v="180" actId="2711"/>
          <ac:graphicFrameMkLst>
            <pc:docMk/>
            <pc:sldMk cId="2925296322" sldId="2146847348"/>
            <ac:graphicFrameMk id="10" creationId="{1025B3EA-2F68-E9B7-3EF9-1FF0231C26C3}"/>
          </ac:graphicFrameMkLst>
        </pc:graphicFrameChg>
      </pc:sldChg>
      <pc:sldChg chg="mod modShow">
        <pc:chgData name="Rahul Nair" userId="4a64821b-8a29-4cbe-80c1-d9771e59f4e8" providerId="ADAL" clId="{9F003F66-9AEB-48F9-91D3-AED17A491C43}" dt="2024-05-06T03:44:04.310" v="236" actId="729"/>
        <pc:sldMkLst>
          <pc:docMk/>
          <pc:sldMk cId="4046441085" sldId="2146847350"/>
        </pc:sldMkLst>
      </pc:sldChg>
    </pc:docChg>
  </pc:docChgLst>
  <pc:docChgLst>
    <pc:chgData name="Rahul Nair" userId="4a64821b-8a29-4cbe-80c1-d9771e59f4e8" providerId="ADAL" clId="{CF743E13-41E4-4233-8830-4386F98AE57F}"/>
    <pc:docChg chg="undo custSel addSld delSld modSld sldOrd">
      <pc:chgData name="Rahul Nair" userId="4a64821b-8a29-4cbe-80c1-d9771e59f4e8" providerId="ADAL" clId="{CF743E13-41E4-4233-8830-4386F98AE57F}" dt="2023-07-07T16:39:10.442" v="424"/>
      <pc:docMkLst>
        <pc:docMk/>
      </pc:docMkLst>
      <pc:sldChg chg="add del ord">
        <pc:chgData name="Rahul Nair" userId="4a64821b-8a29-4cbe-80c1-d9771e59f4e8" providerId="ADAL" clId="{CF743E13-41E4-4233-8830-4386F98AE57F}" dt="2023-07-07T16:39:10.442" v="424"/>
        <pc:sldMkLst>
          <pc:docMk/>
          <pc:sldMk cId="4106388898" sldId="548"/>
        </pc:sldMkLst>
      </pc:sldChg>
      <pc:sldChg chg="modSp add del mod ord">
        <pc:chgData name="Rahul Nair" userId="4a64821b-8a29-4cbe-80c1-d9771e59f4e8" providerId="ADAL" clId="{CF743E13-41E4-4233-8830-4386F98AE57F}" dt="2023-07-07T16:39:10.442" v="424"/>
        <pc:sldMkLst>
          <pc:docMk/>
          <pc:sldMk cId="1606804261" sldId="549"/>
        </pc:sldMkLst>
        <pc:spChg chg="mod">
          <ac:chgData name="Rahul Nair" userId="4a64821b-8a29-4cbe-80c1-d9771e59f4e8" providerId="ADAL" clId="{CF743E13-41E4-4233-8830-4386F98AE57F}" dt="2023-07-07T16:35:58.845" v="419" actId="1076"/>
          <ac:spMkLst>
            <pc:docMk/>
            <pc:sldMk cId="1606804261" sldId="549"/>
            <ac:spMk id="5" creationId="{89DECEB9-5084-9D85-E82D-A0C10CE9DC9A}"/>
          </ac:spMkLst>
        </pc:spChg>
        <pc:grpChg chg="mod">
          <ac:chgData name="Rahul Nair" userId="4a64821b-8a29-4cbe-80c1-d9771e59f4e8" providerId="ADAL" clId="{CF743E13-41E4-4233-8830-4386F98AE57F}" dt="2023-07-07T16:35:58.845" v="419" actId="1076"/>
          <ac:grpSpMkLst>
            <pc:docMk/>
            <pc:sldMk cId="1606804261" sldId="549"/>
            <ac:grpSpMk id="6" creationId="{2D12B207-120D-6820-2D55-7829FF7A1B42}"/>
          </ac:grpSpMkLst>
        </pc:grpChg>
        <pc:picChg chg="mod">
          <ac:chgData name="Rahul Nair" userId="4a64821b-8a29-4cbe-80c1-d9771e59f4e8" providerId="ADAL" clId="{CF743E13-41E4-4233-8830-4386F98AE57F}" dt="2023-07-07T16:36:02.313" v="421" actId="1076"/>
          <ac:picMkLst>
            <pc:docMk/>
            <pc:sldMk cId="1606804261" sldId="549"/>
            <ac:picMk id="3" creationId="{00000000-0000-0000-0000-000000000000}"/>
          </ac:picMkLst>
        </pc:picChg>
        <pc:picChg chg="mod">
          <ac:chgData name="Rahul Nair" userId="4a64821b-8a29-4cbe-80c1-d9771e59f4e8" providerId="ADAL" clId="{CF743E13-41E4-4233-8830-4386F98AE57F}" dt="2023-07-07T16:35:58.845" v="419" actId="1076"/>
          <ac:picMkLst>
            <pc:docMk/>
            <pc:sldMk cId="1606804261" sldId="549"/>
            <ac:picMk id="3074" creationId="{00000000-0000-0000-0000-000000000000}"/>
          </ac:picMkLst>
        </pc:picChg>
      </pc:sldChg>
      <pc:sldChg chg="del">
        <pc:chgData name="Rahul Nair" userId="4a64821b-8a29-4cbe-80c1-d9771e59f4e8" providerId="ADAL" clId="{CF743E13-41E4-4233-8830-4386F98AE57F}" dt="2023-07-07T15:54:27.486" v="4" actId="47"/>
        <pc:sldMkLst>
          <pc:docMk/>
          <pc:sldMk cId="3867987146" sldId="552"/>
        </pc:sldMkLst>
      </pc:sldChg>
      <pc:sldChg chg="del">
        <pc:chgData name="Rahul Nair" userId="4a64821b-8a29-4cbe-80c1-d9771e59f4e8" providerId="ADAL" clId="{CF743E13-41E4-4233-8830-4386F98AE57F}" dt="2023-07-07T15:54:25.600" v="3" actId="47"/>
        <pc:sldMkLst>
          <pc:docMk/>
          <pc:sldMk cId="4038046824" sldId="1374"/>
        </pc:sldMkLst>
      </pc:sldChg>
      <pc:sldChg chg="addSp delSp modSp del mod modClrScheme chgLayout">
        <pc:chgData name="Rahul Nair" userId="4a64821b-8a29-4cbe-80c1-d9771e59f4e8" providerId="ADAL" clId="{CF743E13-41E4-4233-8830-4386F98AE57F}" dt="2023-07-07T16:37:53.523" v="422" actId="47"/>
        <pc:sldMkLst>
          <pc:docMk/>
          <pc:sldMk cId="3466912984" sldId="2145705695"/>
        </pc:sldMkLst>
        <pc:spChg chg="add del mod ord">
          <ac:chgData name="Rahul Nair" userId="4a64821b-8a29-4cbe-80c1-d9771e59f4e8" providerId="ADAL" clId="{CF743E13-41E4-4233-8830-4386F98AE57F}" dt="2023-07-07T15:53:59.875" v="2" actId="478"/>
          <ac:spMkLst>
            <pc:docMk/>
            <pc:sldMk cId="3466912984" sldId="2145705695"/>
            <ac:spMk id="8" creationId="{17FE20D8-D510-51DF-5F2B-268056CE75C5}"/>
          </ac:spMkLst>
        </pc:spChg>
      </pc:sldChg>
      <pc:sldChg chg="addSp delSp modSp add mod">
        <pc:chgData name="Rahul Nair" userId="4a64821b-8a29-4cbe-80c1-d9771e59f4e8" providerId="ADAL" clId="{CF743E13-41E4-4233-8830-4386F98AE57F}" dt="2023-07-07T16:30:17.232" v="415" actId="20577"/>
        <pc:sldMkLst>
          <pc:docMk/>
          <pc:sldMk cId="295292247" sldId="2146847395"/>
        </pc:sldMkLst>
        <pc:spChg chg="mod">
          <ac:chgData name="Rahul Nair" userId="4a64821b-8a29-4cbe-80c1-d9771e59f4e8" providerId="ADAL" clId="{CF743E13-41E4-4233-8830-4386F98AE57F}" dt="2023-07-07T15:55:43.306" v="39" actId="20577"/>
          <ac:spMkLst>
            <pc:docMk/>
            <pc:sldMk cId="295292247" sldId="2146847395"/>
            <ac:spMk id="13" creationId="{BA76E239-B4EE-4B62-BCA5-91CC744C8C79}"/>
          </ac:spMkLst>
        </pc:spChg>
        <pc:graphicFrameChg chg="add del mod modGraphic">
          <ac:chgData name="Rahul Nair" userId="4a64821b-8a29-4cbe-80c1-d9771e59f4e8" providerId="ADAL" clId="{CF743E13-41E4-4233-8830-4386F98AE57F}" dt="2023-07-07T15:56:40.471" v="42" actId="478"/>
          <ac:graphicFrameMkLst>
            <pc:docMk/>
            <pc:sldMk cId="295292247" sldId="2146847395"/>
            <ac:graphicFrameMk id="3" creationId="{4D88F264-4EAE-9AA0-7074-CA503D228021}"/>
          </ac:graphicFrameMkLst>
        </pc:graphicFrameChg>
        <pc:graphicFrameChg chg="del">
          <ac:chgData name="Rahul Nair" userId="4a64821b-8a29-4cbe-80c1-d9771e59f4e8" providerId="ADAL" clId="{CF743E13-41E4-4233-8830-4386F98AE57F}" dt="2023-07-07T15:55:26.159" v="7" actId="478"/>
          <ac:graphicFrameMkLst>
            <pc:docMk/>
            <pc:sldMk cId="295292247" sldId="2146847395"/>
            <ac:graphicFrameMk id="4" creationId="{39893EE3-3F87-47C8-07D2-7173EF7709DE}"/>
          </ac:graphicFrameMkLst>
        </pc:graphicFrameChg>
        <pc:graphicFrameChg chg="del">
          <ac:chgData name="Rahul Nair" userId="4a64821b-8a29-4cbe-80c1-d9771e59f4e8" providerId="ADAL" clId="{CF743E13-41E4-4233-8830-4386F98AE57F}" dt="2023-07-07T15:55:23.958" v="6" actId="478"/>
          <ac:graphicFrameMkLst>
            <pc:docMk/>
            <pc:sldMk cId="295292247" sldId="2146847395"/>
            <ac:graphicFrameMk id="5" creationId="{E1C295C5-93F9-1D2C-7D37-E00357B33B18}"/>
          </ac:graphicFrameMkLst>
        </pc:graphicFrameChg>
        <pc:graphicFrameChg chg="add mod modGraphic">
          <ac:chgData name="Rahul Nair" userId="4a64821b-8a29-4cbe-80c1-d9771e59f4e8" providerId="ADAL" clId="{CF743E13-41E4-4233-8830-4386F98AE57F}" dt="2023-07-07T16:30:17.232" v="415" actId="20577"/>
          <ac:graphicFrameMkLst>
            <pc:docMk/>
            <pc:sldMk cId="295292247" sldId="2146847395"/>
            <ac:graphicFrameMk id="6" creationId="{B5B2722D-3F33-3AB7-5763-751558C49A11}"/>
          </ac:graphicFrameMkLst>
        </pc:graphicFrameChg>
        <pc:graphicFrameChg chg="add del mod">
          <ac:chgData name="Rahul Nair" userId="4a64821b-8a29-4cbe-80c1-d9771e59f4e8" providerId="ADAL" clId="{CF743E13-41E4-4233-8830-4386F98AE57F}" dt="2023-07-07T16:00:25.049" v="51" actId="478"/>
          <ac:graphicFrameMkLst>
            <pc:docMk/>
            <pc:sldMk cId="295292247" sldId="2146847395"/>
            <ac:graphicFrameMk id="7" creationId="{17CE41D7-9EA3-33A7-3994-8395E4E3DB89}"/>
          </ac:graphicFrameMkLst>
        </pc:graphicFrameChg>
      </pc:sldChg>
    </pc:docChg>
  </pc:docChgLst>
  <pc:docChgLst>
    <pc:chgData name="Rahul Nair" userId="4a64821b-8a29-4cbe-80c1-d9771e59f4e8" providerId="ADAL" clId="{6CC58490-ADE3-406D-853E-1B2C412CD4FD}"/>
    <pc:docChg chg="custSel modSld">
      <pc:chgData name="Rahul Nair" userId="4a64821b-8a29-4cbe-80c1-d9771e59f4e8" providerId="ADAL" clId="{6CC58490-ADE3-406D-853E-1B2C412CD4FD}" dt="2023-11-22T05:04:25.134" v="41" actId="14100"/>
      <pc:docMkLst>
        <pc:docMk/>
      </pc:docMkLst>
      <pc:sldChg chg="addSp delSp modSp mod">
        <pc:chgData name="Rahul Nair" userId="4a64821b-8a29-4cbe-80c1-d9771e59f4e8" providerId="ADAL" clId="{6CC58490-ADE3-406D-853E-1B2C412CD4FD}" dt="2023-11-22T05:04:25.134" v="41" actId="14100"/>
        <pc:sldMkLst>
          <pc:docMk/>
          <pc:sldMk cId="839506440" sldId="2146847368"/>
        </pc:sldMkLst>
        <pc:spChg chg="add del mod">
          <ac:chgData name="Rahul Nair" userId="4a64821b-8a29-4cbe-80c1-d9771e59f4e8" providerId="ADAL" clId="{6CC58490-ADE3-406D-853E-1B2C412CD4FD}" dt="2023-11-22T05:00:57.956" v="8" actId="478"/>
          <ac:spMkLst>
            <pc:docMk/>
            <pc:sldMk cId="839506440" sldId="2146847368"/>
            <ac:spMk id="10" creationId="{E358550C-BCC6-2726-B0F4-1E0B7AFAE64C}"/>
          </ac:spMkLst>
        </pc:spChg>
        <pc:picChg chg="mod">
          <ac:chgData name="Rahul Nair" userId="4a64821b-8a29-4cbe-80c1-d9771e59f4e8" providerId="ADAL" clId="{6CC58490-ADE3-406D-853E-1B2C412CD4FD}" dt="2023-11-22T05:03:43.892" v="36" actId="14100"/>
          <ac:picMkLst>
            <pc:docMk/>
            <pc:sldMk cId="839506440" sldId="2146847368"/>
            <ac:picMk id="5" creationId="{C22526F2-ADC9-11B0-F844-15CC6033B3F2}"/>
          </ac:picMkLst>
        </pc:picChg>
        <pc:picChg chg="mod">
          <ac:chgData name="Rahul Nair" userId="4a64821b-8a29-4cbe-80c1-d9771e59f4e8" providerId="ADAL" clId="{6CC58490-ADE3-406D-853E-1B2C412CD4FD}" dt="2023-11-22T05:03:34.125" v="34" actId="14100"/>
          <ac:picMkLst>
            <pc:docMk/>
            <pc:sldMk cId="839506440" sldId="2146847368"/>
            <ac:picMk id="6" creationId="{1DC6A0F2-6CC3-C97E-C335-2DAA8E8CD887}"/>
          </ac:picMkLst>
        </pc:picChg>
        <pc:picChg chg="add del mod">
          <ac:chgData name="Rahul Nair" userId="4a64821b-8a29-4cbe-80c1-d9771e59f4e8" providerId="ADAL" clId="{6CC58490-ADE3-406D-853E-1B2C412CD4FD}" dt="2023-11-22T05:00:27.137" v="4" actId="478"/>
          <ac:picMkLst>
            <pc:docMk/>
            <pc:sldMk cId="839506440" sldId="2146847368"/>
            <ac:picMk id="7" creationId="{562A0D04-33D0-870C-E18A-A5C407771C2E}"/>
          </ac:picMkLst>
        </pc:picChg>
        <pc:picChg chg="add mod">
          <ac:chgData name="Rahul Nair" userId="4a64821b-8a29-4cbe-80c1-d9771e59f4e8" providerId="ADAL" clId="{6CC58490-ADE3-406D-853E-1B2C412CD4FD}" dt="2023-11-22T05:04:18.380" v="40" actId="1076"/>
          <ac:picMkLst>
            <pc:docMk/>
            <pc:sldMk cId="839506440" sldId="2146847368"/>
            <ac:picMk id="9" creationId="{4A6881DD-EA0B-1CEF-BBE3-225C203352AC}"/>
          </ac:picMkLst>
        </pc:picChg>
        <pc:picChg chg="mod">
          <ac:chgData name="Rahul Nair" userId="4a64821b-8a29-4cbe-80c1-d9771e59f4e8" providerId="ADAL" clId="{6CC58490-ADE3-406D-853E-1B2C412CD4FD}" dt="2023-11-22T05:04:25.134" v="41" actId="14100"/>
          <ac:picMkLst>
            <pc:docMk/>
            <pc:sldMk cId="839506440" sldId="2146847368"/>
            <ac:picMk id="13" creationId="{17337365-3F57-4A80-CDE0-7C6B411B503E}"/>
          </ac:picMkLst>
        </pc:picChg>
        <pc:picChg chg="mod">
          <ac:chgData name="Rahul Nair" userId="4a64821b-8a29-4cbe-80c1-d9771e59f4e8" providerId="ADAL" clId="{6CC58490-ADE3-406D-853E-1B2C412CD4FD}" dt="2023-11-22T05:02:31.435" v="22" actId="1076"/>
          <ac:picMkLst>
            <pc:docMk/>
            <pc:sldMk cId="839506440" sldId="2146847368"/>
            <ac:picMk id="29" creationId="{76D5362C-2E14-D894-19E1-8AA62DE84173}"/>
          </ac:picMkLst>
        </pc:picChg>
        <pc:picChg chg="mod">
          <ac:chgData name="Rahul Nair" userId="4a64821b-8a29-4cbe-80c1-d9771e59f4e8" providerId="ADAL" clId="{6CC58490-ADE3-406D-853E-1B2C412CD4FD}" dt="2023-11-22T05:01:58.105" v="19" actId="1076"/>
          <ac:picMkLst>
            <pc:docMk/>
            <pc:sldMk cId="839506440" sldId="2146847368"/>
            <ac:picMk id="32" creationId="{84B758D6-7229-AC24-895D-4C773A3EF0EC}"/>
          </ac:picMkLst>
        </pc:picChg>
        <pc:picChg chg="mod">
          <ac:chgData name="Rahul Nair" userId="4a64821b-8a29-4cbe-80c1-d9771e59f4e8" providerId="ADAL" clId="{6CC58490-ADE3-406D-853E-1B2C412CD4FD}" dt="2023-11-22T05:01:52.509" v="18" actId="1076"/>
          <ac:picMkLst>
            <pc:docMk/>
            <pc:sldMk cId="839506440" sldId="2146847368"/>
            <ac:picMk id="41" creationId="{D8092291-B066-303C-9F0A-71F14482695A}"/>
          </ac:picMkLst>
        </pc:picChg>
      </pc:sldChg>
    </pc:docChg>
  </pc:docChgLst>
  <pc:docChgLst>
    <pc:chgData name="Rahul Nair" userId="4a64821b-8a29-4cbe-80c1-d9771e59f4e8" providerId="ADAL" clId="{7E6E6315-A79C-4FF2-804B-E89E87466A89}"/>
    <pc:docChg chg="addSld delSld modSld">
      <pc:chgData name="Rahul Nair" userId="4a64821b-8a29-4cbe-80c1-d9771e59f4e8" providerId="ADAL" clId="{7E6E6315-A79C-4FF2-804B-E89E87466A89}" dt="2024-02-13T06:13:30.718" v="11"/>
      <pc:docMkLst>
        <pc:docMk/>
      </pc:docMkLst>
      <pc:sldChg chg="del">
        <pc:chgData name="Rahul Nair" userId="4a64821b-8a29-4cbe-80c1-d9771e59f4e8" providerId="ADAL" clId="{7E6E6315-A79C-4FF2-804B-E89E87466A89}" dt="2024-02-01T10:39:42.630" v="8" actId="47"/>
        <pc:sldMkLst>
          <pc:docMk/>
          <pc:sldMk cId="4123751969" sldId="514"/>
        </pc:sldMkLst>
      </pc:sldChg>
      <pc:sldChg chg="modSp">
        <pc:chgData name="Rahul Nair" userId="4a64821b-8a29-4cbe-80c1-d9771e59f4e8" providerId="ADAL" clId="{7E6E6315-A79C-4FF2-804B-E89E87466A89}" dt="2024-02-01T10:38:43.622" v="7" actId="20577"/>
        <pc:sldMkLst>
          <pc:docMk/>
          <pc:sldMk cId="1391031641" sldId="2146846701"/>
        </pc:sldMkLst>
        <pc:spChg chg="mod">
          <ac:chgData name="Rahul Nair" userId="4a64821b-8a29-4cbe-80c1-d9771e59f4e8" providerId="ADAL" clId="{7E6E6315-A79C-4FF2-804B-E89E87466A89}" dt="2024-02-01T10:38:43.622" v="7" actId="20577"/>
          <ac:spMkLst>
            <pc:docMk/>
            <pc:sldMk cId="1391031641" sldId="2146846701"/>
            <ac:spMk id="7" creationId="{6A43D8F1-E9C4-78F7-54BF-265E51F4DDA3}"/>
          </ac:spMkLst>
        </pc:spChg>
      </pc:sldChg>
      <pc:sldChg chg="add del">
        <pc:chgData name="Rahul Nair" userId="4a64821b-8a29-4cbe-80c1-d9771e59f4e8" providerId="ADAL" clId="{7E6E6315-A79C-4FF2-804B-E89E87466A89}" dt="2024-02-01T10:40:11.087" v="9"/>
        <pc:sldMkLst>
          <pc:docMk/>
          <pc:sldMk cId="3174255600" sldId="2146847351"/>
        </pc:sldMkLst>
      </pc:sldChg>
      <pc:sldChg chg="del">
        <pc:chgData name="Rahul Nair" userId="4a64821b-8a29-4cbe-80c1-d9771e59f4e8" providerId="ADAL" clId="{7E6E6315-A79C-4FF2-804B-E89E87466A89}" dt="2024-02-01T10:39:42.630" v="8" actId="47"/>
        <pc:sldMkLst>
          <pc:docMk/>
          <pc:sldMk cId="2309059352" sldId="2146847394"/>
        </pc:sldMkLst>
      </pc:sldChg>
      <pc:sldChg chg="add del">
        <pc:chgData name="Rahul Nair" userId="4a64821b-8a29-4cbe-80c1-d9771e59f4e8" providerId="ADAL" clId="{7E6E6315-A79C-4FF2-804B-E89E87466A89}" dt="2024-02-13T06:13:30.718" v="11"/>
        <pc:sldMkLst>
          <pc:docMk/>
          <pc:sldMk cId="295292247" sldId="2146847395"/>
        </pc:sldMkLst>
      </pc:sldChg>
      <pc:sldChg chg="add">
        <pc:chgData name="Rahul Nair" userId="4a64821b-8a29-4cbe-80c1-d9771e59f4e8" providerId="ADAL" clId="{7E6E6315-A79C-4FF2-804B-E89E87466A89}" dt="2024-02-01T10:40:11.087" v="9"/>
        <pc:sldMkLst>
          <pc:docMk/>
          <pc:sldMk cId="3615731388" sldId="2146847396"/>
        </pc:sldMkLst>
      </pc:sldChg>
    </pc:docChg>
  </pc:docChgLst>
  <pc:docChgLst>
    <pc:chgData name="Rahul Nair" userId="S::rahul.nair@sifycorp.com::4a64821b-8a29-4cbe-80c1-d9771e59f4e8" providerId="AD" clId="Web-{357C2BF3-D83B-48FB-E5BF-B031454596AC}"/>
    <pc:docChg chg="modSld">
      <pc:chgData name="Rahul Nair" userId="S::rahul.nair@sifycorp.com::4a64821b-8a29-4cbe-80c1-d9771e59f4e8" providerId="AD" clId="Web-{357C2BF3-D83B-48FB-E5BF-B031454596AC}" dt="2024-07-24T12:11:55.746" v="1" actId="20577"/>
      <pc:docMkLst>
        <pc:docMk/>
      </pc:docMkLst>
      <pc:sldChg chg="modSp">
        <pc:chgData name="Rahul Nair" userId="S::rahul.nair@sifycorp.com::4a64821b-8a29-4cbe-80c1-d9771e59f4e8" providerId="AD" clId="Web-{357C2BF3-D83B-48FB-E5BF-B031454596AC}" dt="2024-07-24T12:11:55.746" v="1" actId="20577"/>
        <pc:sldMkLst>
          <pc:docMk/>
          <pc:sldMk cId="295292247" sldId="2146847395"/>
        </pc:sldMkLst>
        <pc:graphicFrameChg chg="modGraphic">
          <ac:chgData name="Rahul Nair" userId="S::rahul.nair@sifycorp.com::4a64821b-8a29-4cbe-80c1-d9771e59f4e8" providerId="AD" clId="Web-{357C2BF3-D83B-48FB-E5BF-B031454596AC}" dt="2024-07-24T12:11:55.746" v="1" actId="20577"/>
          <ac:graphicFrameMkLst>
            <pc:docMk/>
            <pc:sldMk cId="295292247" sldId="2146847395"/>
            <ac:graphicFrameMk id="6" creationId="{B5B2722D-3F33-3AB7-5763-751558C49A11}"/>
          </ac:graphicFrameMkLst>
        </pc:graphicFrameChg>
      </pc:sldChg>
    </pc:docChg>
  </pc:docChgLst>
</pc:chgInfo>
</file>

<file path=ppt/diagrams/_rels/data3.xml.rels><?xml version="1.0" encoding="UTF-8" standalone="yes"?>
<Relationships xmlns="http://schemas.openxmlformats.org/package/2006/relationships"><Relationship Id="rId8" Type="http://schemas.openxmlformats.org/officeDocument/2006/relationships/image" Target="../media/image37.svg"/><Relationship Id="rId3" Type="http://schemas.openxmlformats.org/officeDocument/2006/relationships/image" Target="../media/image32.png"/><Relationship Id="rId7" Type="http://schemas.openxmlformats.org/officeDocument/2006/relationships/image" Target="../media/image36.png"/><Relationship Id="rId12" Type="http://schemas.openxmlformats.org/officeDocument/2006/relationships/image" Target="../media/image41.svg"/><Relationship Id="rId2" Type="http://schemas.openxmlformats.org/officeDocument/2006/relationships/image" Target="../media/image31.svg"/><Relationship Id="rId1" Type="http://schemas.openxmlformats.org/officeDocument/2006/relationships/image" Target="../media/image30.png"/><Relationship Id="rId6" Type="http://schemas.openxmlformats.org/officeDocument/2006/relationships/image" Target="../media/image35.svg"/><Relationship Id="rId11" Type="http://schemas.openxmlformats.org/officeDocument/2006/relationships/image" Target="../media/image40.png"/><Relationship Id="rId5" Type="http://schemas.openxmlformats.org/officeDocument/2006/relationships/image" Target="../media/image34.png"/><Relationship Id="rId10" Type="http://schemas.openxmlformats.org/officeDocument/2006/relationships/image" Target="../media/image39.svg"/><Relationship Id="rId4" Type="http://schemas.openxmlformats.org/officeDocument/2006/relationships/image" Target="../media/image33.svg"/><Relationship Id="rId9" Type="http://schemas.openxmlformats.org/officeDocument/2006/relationships/image" Target="../media/image38.png"/></Relationships>
</file>

<file path=ppt/diagrams/_rels/drawing3.xml.rels><?xml version="1.0" encoding="UTF-8" standalone="yes"?>
<Relationships xmlns="http://schemas.openxmlformats.org/package/2006/relationships"><Relationship Id="rId8" Type="http://schemas.openxmlformats.org/officeDocument/2006/relationships/image" Target="../media/image37.svg"/><Relationship Id="rId3" Type="http://schemas.openxmlformats.org/officeDocument/2006/relationships/image" Target="../media/image32.png"/><Relationship Id="rId7" Type="http://schemas.openxmlformats.org/officeDocument/2006/relationships/image" Target="../media/image36.png"/><Relationship Id="rId12" Type="http://schemas.openxmlformats.org/officeDocument/2006/relationships/image" Target="../media/image41.svg"/><Relationship Id="rId2" Type="http://schemas.openxmlformats.org/officeDocument/2006/relationships/image" Target="../media/image31.svg"/><Relationship Id="rId1" Type="http://schemas.openxmlformats.org/officeDocument/2006/relationships/image" Target="../media/image30.png"/><Relationship Id="rId6" Type="http://schemas.openxmlformats.org/officeDocument/2006/relationships/image" Target="../media/image35.svg"/><Relationship Id="rId11" Type="http://schemas.openxmlformats.org/officeDocument/2006/relationships/image" Target="../media/image40.png"/><Relationship Id="rId5" Type="http://schemas.openxmlformats.org/officeDocument/2006/relationships/image" Target="../media/image34.png"/><Relationship Id="rId10" Type="http://schemas.openxmlformats.org/officeDocument/2006/relationships/image" Target="../media/image39.svg"/><Relationship Id="rId4" Type="http://schemas.openxmlformats.org/officeDocument/2006/relationships/image" Target="../media/image33.svg"/><Relationship Id="rId9" Type="http://schemas.openxmlformats.org/officeDocument/2006/relationships/image" Target="../media/image38.png"/></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5221001-D9CF-40B3-8085-35E68849166F}" type="doc">
      <dgm:prSet loTypeId="urn:microsoft.com/office/officeart/2005/8/layout/vList2" loCatId="list" qsTypeId="urn:microsoft.com/office/officeart/2005/8/quickstyle/simple1" qsCatId="simple" csTypeId="urn:microsoft.com/office/officeart/2005/8/colors/accent0_3" csCatId="mainScheme" phldr="1"/>
      <dgm:spPr/>
      <dgm:t>
        <a:bodyPr/>
        <a:lstStyle/>
        <a:p>
          <a:endParaRPr lang="en-IN"/>
        </a:p>
      </dgm:t>
    </dgm:pt>
    <dgm:pt modelId="{23A9CB28-B60C-4295-9004-F8048E7F24DB}">
      <dgm:prSet custT="1"/>
      <dgm:spPr>
        <a:ln>
          <a:noFill/>
        </a:ln>
      </dgm:spPr>
      <dgm:t>
        <a:bodyPr/>
        <a:lstStyle/>
        <a:p>
          <a:r>
            <a:rPr lang="en-US" sz="2000" b="1" dirty="0">
              <a:latin typeface="Arial Nova" panose="020B0504020202020204" pitchFamily="34" charset="0"/>
              <a:cs typeface="Arial" panose="020B0604020202020204" pitchFamily="34" charset="0"/>
            </a:rPr>
            <a:t>Sify Overview</a:t>
          </a:r>
          <a:endParaRPr lang="en-IN" sz="2000" dirty="0">
            <a:latin typeface="Arial Nova" panose="020B0504020202020204" pitchFamily="34" charset="0"/>
            <a:cs typeface="Arial" panose="020B0604020202020204" pitchFamily="34" charset="0"/>
          </a:endParaRPr>
        </a:p>
      </dgm:t>
    </dgm:pt>
    <dgm:pt modelId="{ED869E96-0EF3-47FE-9A80-34CD4106747E}" type="parTrans" cxnId="{A0038BBC-B7E7-453A-87BE-E8F0372FFB55}">
      <dgm:prSet/>
      <dgm:spPr/>
      <dgm:t>
        <a:bodyPr/>
        <a:lstStyle/>
        <a:p>
          <a:endParaRPr lang="en-IN" sz="2000">
            <a:latin typeface="Arial" panose="020B0604020202020204" pitchFamily="34" charset="0"/>
            <a:cs typeface="Arial" panose="020B0604020202020204" pitchFamily="34" charset="0"/>
          </a:endParaRPr>
        </a:p>
      </dgm:t>
    </dgm:pt>
    <dgm:pt modelId="{6C5063BF-27AF-4F96-8EFE-6895CEFBA65B}" type="sibTrans" cxnId="{A0038BBC-B7E7-453A-87BE-E8F0372FFB55}">
      <dgm:prSet/>
      <dgm:spPr/>
      <dgm:t>
        <a:bodyPr/>
        <a:lstStyle/>
        <a:p>
          <a:endParaRPr lang="en-IN" sz="2000">
            <a:latin typeface="Arial" panose="020B0604020202020204" pitchFamily="34" charset="0"/>
            <a:cs typeface="Arial" panose="020B0604020202020204" pitchFamily="34" charset="0"/>
          </a:endParaRPr>
        </a:p>
      </dgm:t>
    </dgm:pt>
    <dgm:pt modelId="{935A3091-4964-44EB-A14C-F127645F5143}">
      <dgm:prSet custT="1"/>
      <dgm:spPr>
        <a:ln>
          <a:noFill/>
        </a:ln>
      </dgm:spPr>
      <dgm:t>
        <a:bodyPr/>
        <a:lstStyle/>
        <a:p>
          <a:pPr marL="0" lvl="0" indent="0" algn="l" defTabSz="889000">
            <a:lnSpc>
              <a:spcPct val="90000"/>
            </a:lnSpc>
            <a:spcBef>
              <a:spcPct val="0"/>
            </a:spcBef>
            <a:spcAft>
              <a:spcPct val="35000"/>
            </a:spcAft>
            <a:buNone/>
          </a:pPr>
          <a:r>
            <a:rPr lang="en-US" sz="2000" b="1" kern="1200" dirty="0">
              <a:solidFill>
                <a:prstClr val="white"/>
              </a:solidFill>
              <a:latin typeface="Arial Nova" panose="020B0504020202020204" pitchFamily="34" charset="0"/>
              <a:ea typeface="+mn-ea"/>
              <a:cs typeface="Arial" panose="020B0604020202020204" pitchFamily="34" charset="0"/>
            </a:rPr>
            <a:t>Industry Trends</a:t>
          </a:r>
          <a:endParaRPr lang="en-IN" sz="2000" b="1" kern="1200" dirty="0">
            <a:solidFill>
              <a:prstClr val="white"/>
            </a:solidFill>
            <a:latin typeface="Arial Nova" panose="020B0504020202020204" pitchFamily="34" charset="0"/>
            <a:ea typeface="+mn-ea"/>
            <a:cs typeface="Arial" panose="020B0604020202020204" pitchFamily="34" charset="0"/>
          </a:endParaRPr>
        </a:p>
      </dgm:t>
    </dgm:pt>
    <dgm:pt modelId="{8967EF60-3FE3-4F5E-BE07-BE5FB5AF12B8}" type="parTrans" cxnId="{CA9DD45E-96CF-40BC-B842-60F2243C9458}">
      <dgm:prSet/>
      <dgm:spPr/>
      <dgm:t>
        <a:bodyPr/>
        <a:lstStyle/>
        <a:p>
          <a:endParaRPr lang="en-IN" sz="2000">
            <a:latin typeface="Arial" panose="020B0604020202020204" pitchFamily="34" charset="0"/>
            <a:cs typeface="Arial" panose="020B0604020202020204" pitchFamily="34" charset="0"/>
          </a:endParaRPr>
        </a:p>
      </dgm:t>
    </dgm:pt>
    <dgm:pt modelId="{AFD27C09-3DE9-4F1A-A818-CD815108DD86}" type="sibTrans" cxnId="{CA9DD45E-96CF-40BC-B842-60F2243C9458}">
      <dgm:prSet/>
      <dgm:spPr/>
      <dgm:t>
        <a:bodyPr/>
        <a:lstStyle/>
        <a:p>
          <a:endParaRPr lang="en-IN" sz="2000">
            <a:latin typeface="Arial" panose="020B0604020202020204" pitchFamily="34" charset="0"/>
            <a:cs typeface="Arial" panose="020B0604020202020204" pitchFamily="34" charset="0"/>
          </a:endParaRPr>
        </a:p>
      </dgm:t>
    </dgm:pt>
    <dgm:pt modelId="{94F58958-8C16-4677-A4B3-C8DCBECE66BA}">
      <dgm:prSet custT="1"/>
      <dgm:spPr>
        <a:ln>
          <a:noFill/>
        </a:ln>
      </dgm:spPr>
      <dgm:t>
        <a:bodyPr/>
        <a:lstStyle/>
        <a:p>
          <a:pPr marL="0" lvl="0" indent="0" algn="l" defTabSz="889000">
            <a:lnSpc>
              <a:spcPct val="90000"/>
            </a:lnSpc>
            <a:spcBef>
              <a:spcPct val="0"/>
            </a:spcBef>
            <a:spcAft>
              <a:spcPct val="35000"/>
            </a:spcAft>
            <a:buNone/>
          </a:pPr>
          <a:r>
            <a:rPr lang="en-US" sz="2000" b="1" kern="1200" dirty="0">
              <a:solidFill>
                <a:prstClr val="white"/>
              </a:solidFill>
              <a:latin typeface="Arial Nova" panose="020B0504020202020204" pitchFamily="34" charset="0"/>
              <a:ea typeface="+mn-ea"/>
              <a:cs typeface="Arial" panose="020B0604020202020204" pitchFamily="34" charset="0"/>
            </a:rPr>
            <a:t>Sify’s Managed WiFi Services</a:t>
          </a:r>
          <a:endParaRPr lang="en-IN" sz="2000" b="1" kern="1200" dirty="0">
            <a:solidFill>
              <a:prstClr val="white"/>
            </a:solidFill>
            <a:latin typeface="Arial Nova" panose="020B0504020202020204" pitchFamily="34" charset="0"/>
            <a:ea typeface="+mn-ea"/>
            <a:cs typeface="Arial" panose="020B0604020202020204" pitchFamily="34" charset="0"/>
          </a:endParaRPr>
        </a:p>
      </dgm:t>
    </dgm:pt>
    <dgm:pt modelId="{82CF54A3-740F-4108-9460-044BA2F3C41C}" type="parTrans" cxnId="{72FD00AC-D7E6-4449-B59E-5574C61BC8FF}">
      <dgm:prSet/>
      <dgm:spPr/>
      <dgm:t>
        <a:bodyPr/>
        <a:lstStyle/>
        <a:p>
          <a:endParaRPr lang="en-IN" sz="2000">
            <a:latin typeface="Arial" panose="020B0604020202020204" pitchFamily="34" charset="0"/>
            <a:cs typeface="Arial" panose="020B0604020202020204" pitchFamily="34" charset="0"/>
          </a:endParaRPr>
        </a:p>
      </dgm:t>
    </dgm:pt>
    <dgm:pt modelId="{95BFB55B-ADEA-4D62-A9CD-9402C7D3667A}" type="sibTrans" cxnId="{72FD00AC-D7E6-4449-B59E-5574C61BC8FF}">
      <dgm:prSet/>
      <dgm:spPr/>
      <dgm:t>
        <a:bodyPr/>
        <a:lstStyle/>
        <a:p>
          <a:endParaRPr lang="en-IN" sz="2000">
            <a:latin typeface="Arial" panose="020B0604020202020204" pitchFamily="34" charset="0"/>
            <a:cs typeface="Arial" panose="020B0604020202020204" pitchFamily="34" charset="0"/>
          </a:endParaRPr>
        </a:p>
      </dgm:t>
    </dgm:pt>
    <dgm:pt modelId="{EF60A346-8859-4326-BAEB-D17741CD0555}">
      <dgm:prSet custT="1"/>
      <dgm:spPr>
        <a:ln>
          <a:noFill/>
        </a:ln>
      </dgm:spPr>
      <dgm:t>
        <a:bodyPr/>
        <a:lstStyle/>
        <a:p>
          <a:pPr marL="0" lvl="0" indent="0" algn="l" defTabSz="889000">
            <a:lnSpc>
              <a:spcPct val="90000"/>
            </a:lnSpc>
            <a:spcBef>
              <a:spcPct val="0"/>
            </a:spcBef>
            <a:spcAft>
              <a:spcPct val="35000"/>
            </a:spcAft>
            <a:buNone/>
          </a:pPr>
          <a:r>
            <a:rPr lang="en-IN" sz="2000" b="1" kern="1200" dirty="0">
              <a:solidFill>
                <a:prstClr val="white"/>
              </a:solidFill>
              <a:latin typeface="Arial Nova" panose="020B0504020202020204" pitchFamily="34" charset="0"/>
              <a:ea typeface="+mn-ea"/>
              <a:cs typeface="Arial" panose="020B0604020202020204" pitchFamily="34" charset="0"/>
            </a:rPr>
            <a:t>Case Study</a:t>
          </a:r>
        </a:p>
      </dgm:t>
    </dgm:pt>
    <dgm:pt modelId="{55C6A756-4414-43C1-85A3-6B8ED936CE20}" type="parTrans" cxnId="{5802CD52-6A6A-41A6-AC5C-4C644318BC8C}">
      <dgm:prSet/>
      <dgm:spPr/>
      <dgm:t>
        <a:bodyPr/>
        <a:lstStyle/>
        <a:p>
          <a:endParaRPr lang="en-IN" sz="2000">
            <a:latin typeface="Arial" panose="020B0604020202020204" pitchFamily="34" charset="0"/>
            <a:cs typeface="Arial" panose="020B0604020202020204" pitchFamily="34" charset="0"/>
          </a:endParaRPr>
        </a:p>
      </dgm:t>
    </dgm:pt>
    <dgm:pt modelId="{5B8F0433-2EE1-45D7-9B12-9F2317B10D0A}" type="sibTrans" cxnId="{5802CD52-6A6A-41A6-AC5C-4C644318BC8C}">
      <dgm:prSet/>
      <dgm:spPr/>
      <dgm:t>
        <a:bodyPr/>
        <a:lstStyle/>
        <a:p>
          <a:endParaRPr lang="en-IN" sz="2000">
            <a:latin typeface="Arial" panose="020B0604020202020204" pitchFamily="34" charset="0"/>
            <a:cs typeface="Arial" panose="020B0604020202020204" pitchFamily="34" charset="0"/>
          </a:endParaRPr>
        </a:p>
      </dgm:t>
    </dgm:pt>
    <dgm:pt modelId="{04412CF6-3596-4E0F-B7A5-A9CF26F976ED}">
      <dgm:prSet custT="1"/>
      <dgm:spPr>
        <a:ln>
          <a:noFill/>
        </a:ln>
      </dgm:spPr>
      <dgm:t>
        <a:bodyPr/>
        <a:lstStyle/>
        <a:p>
          <a:pPr marL="0" lvl="0" indent="0" algn="l" defTabSz="889000">
            <a:lnSpc>
              <a:spcPct val="90000"/>
            </a:lnSpc>
            <a:spcBef>
              <a:spcPct val="0"/>
            </a:spcBef>
            <a:spcAft>
              <a:spcPct val="35000"/>
            </a:spcAft>
            <a:buNone/>
          </a:pPr>
          <a:r>
            <a:rPr lang="en-US" sz="2000" b="1" kern="1200" dirty="0">
              <a:solidFill>
                <a:prstClr val="white"/>
              </a:solidFill>
              <a:latin typeface="Arial Nova" panose="020B0504020202020204" pitchFamily="34" charset="0"/>
              <a:ea typeface="+mn-ea"/>
              <a:cs typeface="Arial" panose="020B0604020202020204" pitchFamily="34" charset="0"/>
            </a:rPr>
            <a:t>Sify’s Solution Platform &amp; References</a:t>
          </a:r>
          <a:endParaRPr lang="en-IN" sz="2000" b="1" kern="1200" dirty="0">
            <a:solidFill>
              <a:prstClr val="white"/>
            </a:solidFill>
            <a:latin typeface="Arial Nova" panose="020B0504020202020204" pitchFamily="34" charset="0"/>
            <a:ea typeface="+mn-ea"/>
            <a:cs typeface="Arial" panose="020B0604020202020204" pitchFamily="34" charset="0"/>
          </a:endParaRPr>
        </a:p>
      </dgm:t>
    </dgm:pt>
    <dgm:pt modelId="{9A9952B0-AC83-46A7-AC24-0423847E6E87}" type="parTrans" cxnId="{A008EE92-BC4A-4A3B-B70C-F2155C45F409}">
      <dgm:prSet/>
      <dgm:spPr/>
      <dgm:t>
        <a:bodyPr/>
        <a:lstStyle/>
        <a:p>
          <a:endParaRPr lang="en-IN" sz="2000">
            <a:latin typeface="Arial" panose="020B0604020202020204" pitchFamily="34" charset="0"/>
            <a:cs typeface="Arial" panose="020B0604020202020204" pitchFamily="34" charset="0"/>
          </a:endParaRPr>
        </a:p>
      </dgm:t>
    </dgm:pt>
    <dgm:pt modelId="{8063F89E-5EE6-4482-9A60-B6F916832B5D}" type="sibTrans" cxnId="{A008EE92-BC4A-4A3B-B70C-F2155C45F409}">
      <dgm:prSet/>
      <dgm:spPr/>
      <dgm:t>
        <a:bodyPr/>
        <a:lstStyle/>
        <a:p>
          <a:endParaRPr lang="en-IN" sz="2000">
            <a:latin typeface="Arial" panose="020B0604020202020204" pitchFamily="34" charset="0"/>
            <a:cs typeface="Arial" panose="020B0604020202020204" pitchFamily="34" charset="0"/>
          </a:endParaRPr>
        </a:p>
      </dgm:t>
    </dgm:pt>
    <dgm:pt modelId="{B9AA075E-A564-401A-8E31-896CD04075FB}" type="pres">
      <dgm:prSet presAssocID="{C5221001-D9CF-40B3-8085-35E68849166F}" presName="linear" presStyleCnt="0">
        <dgm:presLayoutVars>
          <dgm:animLvl val="lvl"/>
          <dgm:resizeHandles val="exact"/>
        </dgm:presLayoutVars>
      </dgm:prSet>
      <dgm:spPr/>
    </dgm:pt>
    <dgm:pt modelId="{DC0059BF-2AC2-4641-AEA1-E418B4C28E3D}" type="pres">
      <dgm:prSet presAssocID="{23A9CB28-B60C-4295-9004-F8048E7F24DB}" presName="parentText" presStyleLbl="node1" presStyleIdx="0" presStyleCnt="5">
        <dgm:presLayoutVars>
          <dgm:chMax val="0"/>
          <dgm:bulletEnabled val="1"/>
        </dgm:presLayoutVars>
      </dgm:prSet>
      <dgm:spPr/>
    </dgm:pt>
    <dgm:pt modelId="{AA0A8970-70F2-4F24-8D92-2EFD7800B64C}" type="pres">
      <dgm:prSet presAssocID="{6C5063BF-27AF-4F96-8EFE-6895CEFBA65B}" presName="spacer" presStyleCnt="0"/>
      <dgm:spPr/>
    </dgm:pt>
    <dgm:pt modelId="{00AEC930-8D5C-42D4-9E69-36697CE2A06D}" type="pres">
      <dgm:prSet presAssocID="{935A3091-4964-44EB-A14C-F127645F5143}" presName="parentText" presStyleLbl="node1" presStyleIdx="1" presStyleCnt="5">
        <dgm:presLayoutVars>
          <dgm:chMax val="0"/>
          <dgm:bulletEnabled val="1"/>
        </dgm:presLayoutVars>
      </dgm:prSet>
      <dgm:spPr/>
    </dgm:pt>
    <dgm:pt modelId="{34B86C84-2961-487B-93D7-824CD6661378}" type="pres">
      <dgm:prSet presAssocID="{AFD27C09-3DE9-4F1A-A818-CD815108DD86}" presName="spacer" presStyleCnt="0"/>
      <dgm:spPr/>
    </dgm:pt>
    <dgm:pt modelId="{B13C0E54-AAB1-4F55-8268-FE74BA655838}" type="pres">
      <dgm:prSet presAssocID="{94F58958-8C16-4677-A4B3-C8DCBECE66BA}" presName="parentText" presStyleLbl="node1" presStyleIdx="2" presStyleCnt="5">
        <dgm:presLayoutVars>
          <dgm:chMax val="0"/>
          <dgm:bulletEnabled val="1"/>
        </dgm:presLayoutVars>
      </dgm:prSet>
      <dgm:spPr/>
    </dgm:pt>
    <dgm:pt modelId="{CF343501-C294-4A47-8696-5BF60B84D03A}" type="pres">
      <dgm:prSet presAssocID="{95BFB55B-ADEA-4D62-A9CD-9402C7D3667A}" presName="spacer" presStyleCnt="0"/>
      <dgm:spPr/>
    </dgm:pt>
    <dgm:pt modelId="{8A58D61D-E4E7-4336-9595-4E461138116C}" type="pres">
      <dgm:prSet presAssocID="{EF60A346-8859-4326-BAEB-D17741CD0555}" presName="parentText" presStyleLbl="node1" presStyleIdx="3" presStyleCnt="5">
        <dgm:presLayoutVars>
          <dgm:chMax val="0"/>
          <dgm:bulletEnabled val="1"/>
        </dgm:presLayoutVars>
      </dgm:prSet>
      <dgm:spPr/>
    </dgm:pt>
    <dgm:pt modelId="{0CEA8BA1-49E8-477C-BCD1-3067C744A13D}" type="pres">
      <dgm:prSet presAssocID="{5B8F0433-2EE1-45D7-9B12-9F2317B10D0A}" presName="spacer" presStyleCnt="0"/>
      <dgm:spPr/>
    </dgm:pt>
    <dgm:pt modelId="{F5F32651-D3E5-4E75-B1FF-33DF7279DDFE}" type="pres">
      <dgm:prSet presAssocID="{04412CF6-3596-4E0F-B7A5-A9CF26F976ED}" presName="parentText" presStyleLbl="node1" presStyleIdx="4" presStyleCnt="5">
        <dgm:presLayoutVars>
          <dgm:chMax val="0"/>
          <dgm:bulletEnabled val="1"/>
        </dgm:presLayoutVars>
      </dgm:prSet>
      <dgm:spPr/>
    </dgm:pt>
  </dgm:ptLst>
  <dgm:cxnLst>
    <dgm:cxn modelId="{1CE9CA13-2DE6-4A44-BCF1-341B5C8282D1}" type="presOf" srcId="{C5221001-D9CF-40B3-8085-35E68849166F}" destId="{B9AA075E-A564-401A-8E31-896CD04075FB}" srcOrd="0" destOrd="0" presId="urn:microsoft.com/office/officeart/2005/8/layout/vList2"/>
    <dgm:cxn modelId="{8EFAD922-775E-4D9A-9368-0E1F279A6743}" type="presOf" srcId="{94F58958-8C16-4677-A4B3-C8DCBECE66BA}" destId="{B13C0E54-AAB1-4F55-8268-FE74BA655838}" srcOrd="0" destOrd="0" presId="urn:microsoft.com/office/officeart/2005/8/layout/vList2"/>
    <dgm:cxn modelId="{1FD5F136-0303-4B9D-8FAC-114B158578EC}" type="presOf" srcId="{935A3091-4964-44EB-A14C-F127645F5143}" destId="{00AEC930-8D5C-42D4-9E69-36697CE2A06D}" srcOrd="0" destOrd="0" presId="urn:microsoft.com/office/officeart/2005/8/layout/vList2"/>
    <dgm:cxn modelId="{CA9DD45E-96CF-40BC-B842-60F2243C9458}" srcId="{C5221001-D9CF-40B3-8085-35E68849166F}" destId="{935A3091-4964-44EB-A14C-F127645F5143}" srcOrd="1" destOrd="0" parTransId="{8967EF60-3FE3-4F5E-BE07-BE5FB5AF12B8}" sibTransId="{AFD27C09-3DE9-4F1A-A818-CD815108DD86}"/>
    <dgm:cxn modelId="{F46F8550-B976-407F-8200-C97385576265}" type="presOf" srcId="{04412CF6-3596-4E0F-B7A5-A9CF26F976ED}" destId="{F5F32651-D3E5-4E75-B1FF-33DF7279DDFE}" srcOrd="0" destOrd="0" presId="urn:microsoft.com/office/officeart/2005/8/layout/vList2"/>
    <dgm:cxn modelId="{5802CD52-6A6A-41A6-AC5C-4C644318BC8C}" srcId="{C5221001-D9CF-40B3-8085-35E68849166F}" destId="{EF60A346-8859-4326-BAEB-D17741CD0555}" srcOrd="3" destOrd="0" parTransId="{55C6A756-4414-43C1-85A3-6B8ED936CE20}" sibTransId="{5B8F0433-2EE1-45D7-9B12-9F2317B10D0A}"/>
    <dgm:cxn modelId="{A008EE92-BC4A-4A3B-B70C-F2155C45F409}" srcId="{C5221001-D9CF-40B3-8085-35E68849166F}" destId="{04412CF6-3596-4E0F-B7A5-A9CF26F976ED}" srcOrd="4" destOrd="0" parTransId="{9A9952B0-AC83-46A7-AC24-0423847E6E87}" sibTransId="{8063F89E-5EE6-4482-9A60-B6F916832B5D}"/>
    <dgm:cxn modelId="{72FD00AC-D7E6-4449-B59E-5574C61BC8FF}" srcId="{C5221001-D9CF-40B3-8085-35E68849166F}" destId="{94F58958-8C16-4677-A4B3-C8DCBECE66BA}" srcOrd="2" destOrd="0" parTransId="{82CF54A3-740F-4108-9460-044BA2F3C41C}" sibTransId="{95BFB55B-ADEA-4D62-A9CD-9402C7D3667A}"/>
    <dgm:cxn modelId="{3C0F16B0-B165-45E2-9F62-FEC41EE0CF74}" type="presOf" srcId="{23A9CB28-B60C-4295-9004-F8048E7F24DB}" destId="{DC0059BF-2AC2-4641-AEA1-E418B4C28E3D}" srcOrd="0" destOrd="0" presId="urn:microsoft.com/office/officeart/2005/8/layout/vList2"/>
    <dgm:cxn modelId="{A0038BBC-B7E7-453A-87BE-E8F0372FFB55}" srcId="{C5221001-D9CF-40B3-8085-35E68849166F}" destId="{23A9CB28-B60C-4295-9004-F8048E7F24DB}" srcOrd="0" destOrd="0" parTransId="{ED869E96-0EF3-47FE-9A80-34CD4106747E}" sibTransId="{6C5063BF-27AF-4F96-8EFE-6895CEFBA65B}"/>
    <dgm:cxn modelId="{35C26FEA-BFA6-4056-82BA-D64A1E8ED785}" type="presOf" srcId="{EF60A346-8859-4326-BAEB-D17741CD0555}" destId="{8A58D61D-E4E7-4336-9595-4E461138116C}" srcOrd="0" destOrd="0" presId="urn:microsoft.com/office/officeart/2005/8/layout/vList2"/>
    <dgm:cxn modelId="{B699A9CE-4447-4957-ADE0-EB60358926B1}" type="presParOf" srcId="{B9AA075E-A564-401A-8E31-896CD04075FB}" destId="{DC0059BF-2AC2-4641-AEA1-E418B4C28E3D}" srcOrd="0" destOrd="0" presId="urn:microsoft.com/office/officeart/2005/8/layout/vList2"/>
    <dgm:cxn modelId="{3FEF3AA5-275F-4CAD-8422-6C1E211EB47B}" type="presParOf" srcId="{B9AA075E-A564-401A-8E31-896CD04075FB}" destId="{AA0A8970-70F2-4F24-8D92-2EFD7800B64C}" srcOrd="1" destOrd="0" presId="urn:microsoft.com/office/officeart/2005/8/layout/vList2"/>
    <dgm:cxn modelId="{19B691F5-4D59-4ED3-BFAF-845306429150}" type="presParOf" srcId="{B9AA075E-A564-401A-8E31-896CD04075FB}" destId="{00AEC930-8D5C-42D4-9E69-36697CE2A06D}" srcOrd="2" destOrd="0" presId="urn:microsoft.com/office/officeart/2005/8/layout/vList2"/>
    <dgm:cxn modelId="{EAE455DA-E30B-440F-AE9B-67AC1D6B34BD}" type="presParOf" srcId="{B9AA075E-A564-401A-8E31-896CD04075FB}" destId="{34B86C84-2961-487B-93D7-824CD6661378}" srcOrd="3" destOrd="0" presId="urn:microsoft.com/office/officeart/2005/8/layout/vList2"/>
    <dgm:cxn modelId="{80D1BAB8-1267-4198-BE23-6C5F870C720C}" type="presParOf" srcId="{B9AA075E-A564-401A-8E31-896CD04075FB}" destId="{B13C0E54-AAB1-4F55-8268-FE74BA655838}" srcOrd="4" destOrd="0" presId="urn:microsoft.com/office/officeart/2005/8/layout/vList2"/>
    <dgm:cxn modelId="{29191DCB-5936-4C14-AF03-DB89090020AD}" type="presParOf" srcId="{B9AA075E-A564-401A-8E31-896CD04075FB}" destId="{CF343501-C294-4A47-8696-5BF60B84D03A}" srcOrd="5" destOrd="0" presId="urn:microsoft.com/office/officeart/2005/8/layout/vList2"/>
    <dgm:cxn modelId="{400F3A97-85D8-4A42-8728-F6521179C4BF}" type="presParOf" srcId="{B9AA075E-A564-401A-8E31-896CD04075FB}" destId="{8A58D61D-E4E7-4336-9595-4E461138116C}" srcOrd="6" destOrd="0" presId="urn:microsoft.com/office/officeart/2005/8/layout/vList2"/>
    <dgm:cxn modelId="{45F68D66-C8CC-479D-A973-469032E08137}" type="presParOf" srcId="{B9AA075E-A564-401A-8E31-896CD04075FB}" destId="{0CEA8BA1-49E8-477C-BCD1-3067C744A13D}" srcOrd="7" destOrd="0" presId="urn:microsoft.com/office/officeart/2005/8/layout/vList2"/>
    <dgm:cxn modelId="{F41E45AA-AD62-4E6E-B76B-24BF81BDE626}" type="presParOf" srcId="{B9AA075E-A564-401A-8E31-896CD04075FB}" destId="{F5F32651-D3E5-4E75-B1FF-33DF7279DDFE}"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A50469E-B23A-FD45-B51B-BA6035A6A8CB}" type="doc">
      <dgm:prSet loTypeId="urn:microsoft.com/office/officeart/2005/8/layout/hList1" loCatId="list" qsTypeId="urn:microsoft.com/office/officeart/2005/8/quickstyle/simple1" qsCatId="simple" csTypeId="urn:microsoft.com/office/officeart/2005/8/colors/accent1_1" csCatId="accent1" phldr="1"/>
      <dgm:spPr/>
      <dgm:t>
        <a:bodyPr/>
        <a:lstStyle/>
        <a:p>
          <a:endParaRPr lang="en-US"/>
        </a:p>
      </dgm:t>
    </dgm:pt>
    <dgm:pt modelId="{F3DB45B1-60FF-EA41-86E3-64E237438AD5}">
      <dgm:prSet phldrT="[Text]" custT="1"/>
      <dgm:spPr>
        <a:solidFill>
          <a:schemeClr val="tx2">
            <a:lumMod val="20000"/>
            <a:lumOff val="80000"/>
          </a:schemeClr>
        </a:solidFill>
        <a:ln>
          <a:noFill/>
        </a:ln>
      </dgm:spPr>
      <dgm:t>
        <a:bodyPr spcFirstLastPara="0" vert="horz" wrap="square" lIns="142240" tIns="81280" rIns="142240" bIns="81280" numCol="1" spcCol="1270" rtlCol="0" anchor="ctr" anchorCtr="0"/>
        <a:lstStyle/>
        <a:p>
          <a:pPr marL="0" lvl="0" indent="0" algn="ctr" defTabSz="1218928" rtl="0" eaLnBrk="1" latinLnBrk="0" hangingPunct="1">
            <a:lnSpc>
              <a:spcPct val="90000"/>
            </a:lnSpc>
            <a:spcBef>
              <a:spcPct val="0"/>
            </a:spcBef>
            <a:spcAft>
              <a:spcPct val="35000"/>
            </a:spcAft>
            <a:buNone/>
          </a:pPr>
          <a:r>
            <a:rPr lang="en-IN" sz="1800" b="1" i="0" kern="1200" dirty="0">
              <a:latin typeface="Arial Nova" panose="020B0504020202020204" pitchFamily="34" charset="0"/>
            </a:rPr>
            <a:t>Cloud Management and Analytics</a:t>
          </a:r>
          <a:endParaRPr lang="en-US" sz="1800" b="1" kern="1200" dirty="0">
            <a:latin typeface="Arial Nova" panose="020B0504020202020204" pitchFamily="34" charset="0"/>
            <a:ea typeface="Geneva" panose="020B0503030404040204" pitchFamily="34" charset="0"/>
            <a:cs typeface="Calibri" panose="020F0502020204030204" pitchFamily="34" charset="0"/>
          </a:endParaRPr>
        </a:p>
      </dgm:t>
    </dgm:pt>
    <dgm:pt modelId="{BDC0F6C1-779D-CF4B-B1E4-FABBDEE558BC}" type="parTrans" cxnId="{D28AF03A-9876-3C4B-B90D-44FF5F9A0CC1}">
      <dgm:prSet/>
      <dgm:spPr/>
      <dgm:t>
        <a:bodyPr/>
        <a:lstStyle/>
        <a:p>
          <a:endParaRPr lang="en-US" sz="3200">
            <a:latin typeface="Arial Nova" panose="020B0504020202020204" pitchFamily="34" charset="0"/>
            <a:ea typeface="Open Sans Condensed" panose="020B0806030504020204" pitchFamily="34" charset="0"/>
            <a:cs typeface="Open Sans Condensed" panose="020B0806030504020204" pitchFamily="34" charset="0"/>
          </a:endParaRPr>
        </a:p>
      </dgm:t>
    </dgm:pt>
    <dgm:pt modelId="{48116172-5DB8-384C-A715-A9152060B5D2}" type="sibTrans" cxnId="{D28AF03A-9876-3C4B-B90D-44FF5F9A0CC1}">
      <dgm:prSet/>
      <dgm:spPr/>
      <dgm:t>
        <a:bodyPr/>
        <a:lstStyle/>
        <a:p>
          <a:endParaRPr lang="en-US" sz="3200">
            <a:latin typeface="Arial Nova" panose="020B0504020202020204" pitchFamily="34" charset="0"/>
            <a:ea typeface="Open Sans Condensed" panose="020B0806030504020204" pitchFamily="34" charset="0"/>
            <a:cs typeface="Open Sans Condensed" panose="020B0806030504020204" pitchFamily="34" charset="0"/>
          </a:endParaRPr>
        </a:p>
      </dgm:t>
    </dgm:pt>
    <dgm:pt modelId="{29C4A6DE-F39E-4C9D-887D-5FF3F161CFC0}">
      <dgm:prSet custT="1"/>
      <dgm:spPr>
        <a:ln>
          <a:noFill/>
        </a:ln>
      </dgm:spPr>
      <dgm:t>
        <a:bodyPr lIns="144000" tIns="144000" rIns="144000" bIns="144000"/>
        <a:lstStyle/>
        <a:p>
          <a:pPr>
            <a:lnSpc>
              <a:spcPct val="100000"/>
            </a:lnSpc>
            <a:spcBef>
              <a:spcPts val="1200"/>
            </a:spcBef>
            <a:spcAft>
              <a:spcPts val="1200"/>
            </a:spcAft>
          </a:pPr>
          <a:r>
            <a:rPr lang="en-US" sz="1400" b="0" i="0" dirty="0">
              <a:latin typeface="Arial Nova" panose="020B0504020202020204" pitchFamily="34" charset="0"/>
            </a:rPr>
            <a:t>Cloud-based management and analytics tools are gaining traction</a:t>
          </a:r>
          <a:endParaRPr lang="en-IN" sz="1400" b="0" dirty="0">
            <a:latin typeface="Arial Nova" panose="020B0504020202020204" pitchFamily="34" charset="0"/>
            <a:cs typeface="Segoe UI" panose="020B0502040204020203" pitchFamily="34" charset="0"/>
          </a:endParaRPr>
        </a:p>
      </dgm:t>
    </dgm:pt>
    <dgm:pt modelId="{08D50763-FBBD-4747-A09C-3B0D48BF60F2}" type="parTrans" cxnId="{B3E3F2F3-08B8-49A4-84BD-45FC75C93FCA}">
      <dgm:prSet/>
      <dgm:spPr/>
      <dgm:t>
        <a:bodyPr/>
        <a:lstStyle/>
        <a:p>
          <a:endParaRPr lang="en-IN" sz="1200">
            <a:latin typeface="Arial Nova" panose="020B0504020202020204" pitchFamily="34" charset="0"/>
          </a:endParaRPr>
        </a:p>
      </dgm:t>
    </dgm:pt>
    <dgm:pt modelId="{4FED49ED-60DA-47D2-8903-C826CD3DF4C4}" type="sibTrans" cxnId="{B3E3F2F3-08B8-49A4-84BD-45FC75C93FCA}">
      <dgm:prSet/>
      <dgm:spPr/>
      <dgm:t>
        <a:bodyPr/>
        <a:lstStyle/>
        <a:p>
          <a:endParaRPr lang="en-IN" sz="1200">
            <a:latin typeface="Arial Nova" panose="020B0504020202020204" pitchFamily="34" charset="0"/>
          </a:endParaRPr>
        </a:p>
      </dgm:t>
    </dgm:pt>
    <dgm:pt modelId="{30CE4AF6-2531-4CAD-9ED8-21B435861B7F}">
      <dgm:prSet custT="1"/>
      <dgm:spPr>
        <a:solidFill>
          <a:schemeClr val="tx2">
            <a:lumMod val="20000"/>
            <a:lumOff val="80000"/>
          </a:schemeClr>
        </a:solidFill>
        <a:ln>
          <a:noFill/>
        </a:ln>
      </dgm:spPr>
      <dgm:t>
        <a:bodyPr spcFirstLastPara="0" vert="horz" wrap="square" lIns="142240" tIns="81280" rIns="142240" bIns="81280" numCol="1" spcCol="1270" rtlCol="0" anchor="ctr" anchorCtr="0"/>
        <a:lstStyle/>
        <a:p>
          <a:pPr marL="0" lvl="0" indent="0" algn="ctr" defTabSz="1218928" rtl="0" eaLnBrk="1" latinLnBrk="0" hangingPunct="1">
            <a:lnSpc>
              <a:spcPct val="90000"/>
            </a:lnSpc>
            <a:spcBef>
              <a:spcPct val="0"/>
            </a:spcBef>
            <a:spcAft>
              <a:spcPct val="35000"/>
            </a:spcAft>
            <a:buNone/>
          </a:pPr>
          <a:r>
            <a:rPr lang="en-US" sz="1800" b="1" i="0" kern="1200" dirty="0">
              <a:latin typeface="Arial Nova" panose="020B0504020202020204" pitchFamily="34" charset="0"/>
            </a:rPr>
            <a:t>IoT and Smart Home Devices</a:t>
          </a:r>
          <a:endParaRPr lang="en-IN" sz="1800" b="1" kern="1200" dirty="0">
            <a:latin typeface="Arial Nova" panose="020B0504020202020204" pitchFamily="34" charset="0"/>
            <a:ea typeface="Geneva" panose="020B0503030404040204" pitchFamily="34" charset="0"/>
            <a:cs typeface="Calibri" panose="020F0502020204030204" pitchFamily="34" charset="0"/>
          </a:endParaRPr>
        </a:p>
      </dgm:t>
    </dgm:pt>
    <dgm:pt modelId="{80E59DC6-D867-4C1D-BB0C-03CC44F5635E}" type="parTrans" cxnId="{A11D0262-064C-4516-8059-B5CFC5421636}">
      <dgm:prSet/>
      <dgm:spPr/>
      <dgm:t>
        <a:bodyPr/>
        <a:lstStyle/>
        <a:p>
          <a:endParaRPr lang="en-IN" sz="1200">
            <a:latin typeface="Arial Nova" panose="020B0504020202020204" pitchFamily="34" charset="0"/>
          </a:endParaRPr>
        </a:p>
      </dgm:t>
    </dgm:pt>
    <dgm:pt modelId="{EA338215-33F0-46CE-AC4A-0E270A8538C2}" type="sibTrans" cxnId="{A11D0262-064C-4516-8059-B5CFC5421636}">
      <dgm:prSet/>
      <dgm:spPr/>
      <dgm:t>
        <a:bodyPr/>
        <a:lstStyle/>
        <a:p>
          <a:endParaRPr lang="en-IN" sz="1200">
            <a:latin typeface="Arial Nova" panose="020B0504020202020204" pitchFamily="34" charset="0"/>
          </a:endParaRPr>
        </a:p>
      </dgm:t>
    </dgm:pt>
    <dgm:pt modelId="{E2A593B4-D764-427C-8618-A4B39D61CFF7}">
      <dgm:prSet custT="1"/>
      <dgm:spPr>
        <a:ln>
          <a:noFill/>
        </a:ln>
      </dgm:spPr>
      <dgm:t>
        <a:bodyPr spcFirstLastPara="0" vert="horz" wrap="square" lIns="144000" tIns="144000" rIns="144000" bIns="144000" numCol="1" spcCol="1270" anchor="t" anchorCtr="0"/>
        <a:lstStyle/>
        <a:p>
          <a:pPr>
            <a:lnSpc>
              <a:spcPct val="100000"/>
            </a:lnSpc>
            <a:spcBef>
              <a:spcPts val="1200"/>
            </a:spcBef>
            <a:spcAft>
              <a:spcPts val="1200"/>
            </a:spcAft>
          </a:pPr>
          <a:r>
            <a:rPr lang="en-US" sz="1400" b="0" i="0" dirty="0">
              <a:latin typeface="Arial Nova" panose="020B0504020202020204" pitchFamily="34" charset="0"/>
            </a:rPr>
            <a:t>Internet of Things (IoT) devices and smart home gadgets are seeing increased proliferation</a:t>
          </a:r>
          <a:endParaRPr lang="en-IN" sz="1400" b="0" dirty="0">
            <a:latin typeface="Arial Nova" panose="020B0504020202020204" pitchFamily="34" charset="0"/>
            <a:cs typeface="Segoe UI" panose="020B0502040204020203" pitchFamily="34" charset="0"/>
          </a:endParaRPr>
        </a:p>
      </dgm:t>
    </dgm:pt>
    <dgm:pt modelId="{A2B60D7D-6367-4873-A94F-11F2C1E0CFC7}" type="parTrans" cxnId="{04456D7D-2EDC-4B71-9412-A6645F857ABC}">
      <dgm:prSet/>
      <dgm:spPr/>
      <dgm:t>
        <a:bodyPr/>
        <a:lstStyle/>
        <a:p>
          <a:endParaRPr lang="en-IN" sz="1200">
            <a:latin typeface="Arial Nova" panose="020B0504020202020204" pitchFamily="34" charset="0"/>
          </a:endParaRPr>
        </a:p>
      </dgm:t>
    </dgm:pt>
    <dgm:pt modelId="{D2AFD628-EC06-448A-B304-7452C9DD94B7}" type="sibTrans" cxnId="{04456D7D-2EDC-4B71-9412-A6645F857ABC}">
      <dgm:prSet/>
      <dgm:spPr/>
      <dgm:t>
        <a:bodyPr/>
        <a:lstStyle/>
        <a:p>
          <a:endParaRPr lang="en-IN" sz="1200">
            <a:latin typeface="Arial Nova" panose="020B0504020202020204" pitchFamily="34" charset="0"/>
          </a:endParaRPr>
        </a:p>
      </dgm:t>
    </dgm:pt>
    <dgm:pt modelId="{40A7933C-AA08-4FB9-9225-6125DA85FA77}">
      <dgm:prSet custT="1"/>
      <dgm:spPr>
        <a:solidFill>
          <a:schemeClr val="tx2">
            <a:lumMod val="20000"/>
            <a:lumOff val="80000"/>
          </a:schemeClr>
        </a:solidFill>
        <a:ln>
          <a:noFill/>
        </a:ln>
      </dgm:spPr>
      <dgm:t>
        <a:bodyPr spcFirstLastPara="0" vert="horz" wrap="square" lIns="142240" tIns="81280" rIns="142240" bIns="81280" numCol="1" spcCol="1270" anchor="ctr" anchorCtr="0"/>
        <a:lstStyle/>
        <a:p>
          <a:pPr marL="0" lvl="0" indent="0" algn="ctr" defTabSz="889000">
            <a:lnSpc>
              <a:spcPct val="90000"/>
            </a:lnSpc>
            <a:spcBef>
              <a:spcPct val="0"/>
            </a:spcBef>
            <a:spcAft>
              <a:spcPct val="35000"/>
            </a:spcAft>
            <a:buNone/>
          </a:pPr>
          <a:r>
            <a:rPr lang="en-IN" sz="1800" b="1" i="0" kern="1200" dirty="0">
              <a:latin typeface="Arial Nova" panose="020B0504020202020204" pitchFamily="34" charset="0"/>
            </a:rPr>
            <a:t>Wi-Fi 6E and Beyond</a:t>
          </a:r>
          <a:endParaRPr lang="en-IN" sz="1800" b="1" kern="1200" dirty="0">
            <a:latin typeface="Arial Nova" panose="020B0504020202020204" pitchFamily="34" charset="0"/>
            <a:ea typeface="Geneva" panose="020B0503030404040204" pitchFamily="34" charset="0"/>
            <a:cs typeface="Calibri" panose="020F0502020204030204" pitchFamily="34" charset="0"/>
          </a:endParaRPr>
        </a:p>
      </dgm:t>
    </dgm:pt>
    <dgm:pt modelId="{0465AC45-A93E-4D87-BCAC-A3FDC3B16B49}" type="parTrans" cxnId="{D34493D0-15A5-453E-BDA8-D14FAF9EB040}">
      <dgm:prSet/>
      <dgm:spPr/>
      <dgm:t>
        <a:bodyPr/>
        <a:lstStyle/>
        <a:p>
          <a:endParaRPr lang="en-IN" sz="1200">
            <a:latin typeface="Arial Nova" panose="020B0504020202020204" pitchFamily="34" charset="0"/>
          </a:endParaRPr>
        </a:p>
      </dgm:t>
    </dgm:pt>
    <dgm:pt modelId="{BEAF5FFD-FEEC-4455-B7B4-E2914687FAB8}" type="sibTrans" cxnId="{D34493D0-15A5-453E-BDA8-D14FAF9EB040}">
      <dgm:prSet/>
      <dgm:spPr/>
      <dgm:t>
        <a:bodyPr/>
        <a:lstStyle/>
        <a:p>
          <a:endParaRPr lang="en-IN" sz="1200">
            <a:latin typeface="Arial Nova" panose="020B0504020202020204" pitchFamily="34" charset="0"/>
          </a:endParaRPr>
        </a:p>
      </dgm:t>
    </dgm:pt>
    <dgm:pt modelId="{3F1D16E0-4264-4290-BEF5-FD7ECC5C2160}">
      <dgm:prSet custT="1"/>
      <dgm:spPr>
        <a:ln>
          <a:noFill/>
        </a:ln>
      </dgm:spPr>
      <dgm:t>
        <a:bodyPr spcFirstLastPara="0" vert="horz" wrap="square" lIns="144000" tIns="144000" rIns="144000" bIns="144000" numCol="1" spcCol="1270" anchor="t" anchorCtr="0"/>
        <a:lstStyle/>
        <a:p>
          <a:pPr marL="114300" lvl="1" indent="-114300" algn="l" defTabSz="622300">
            <a:lnSpc>
              <a:spcPct val="100000"/>
            </a:lnSpc>
            <a:spcBef>
              <a:spcPct val="0"/>
            </a:spcBef>
            <a:spcAft>
              <a:spcPts val="1200"/>
            </a:spcAft>
            <a:buChar char="•"/>
          </a:pPr>
          <a:r>
            <a:rPr lang="en-US" sz="1400" b="0" i="0" kern="1200" dirty="0">
              <a:latin typeface="Arial Nova" panose="020B0504020202020204" pitchFamily="34" charset="0"/>
            </a:rPr>
            <a:t>Wi-Fi 6E, which operates in the 6 GHz frequency band, offers even greater bandwidth and less interference compared to previous Wi-Fi standards</a:t>
          </a:r>
          <a:endParaRPr lang="en-IN" sz="1400" b="0" kern="1200" dirty="0">
            <a:latin typeface="Arial Nova" panose="020B0504020202020204" pitchFamily="34" charset="0"/>
            <a:ea typeface="+mn-ea"/>
            <a:cs typeface="Segoe UI" panose="020B0502040204020203" pitchFamily="34" charset="0"/>
          </a:endParaRPr>
        </a:p>
      </dgm:t>
    </dgm:pt>
    <dgm:pt modelId="{3B68B582-A572-4FBA-B8FF-44A78606E303}" type="parTrans" cxnId="{B8ED05EE-400C-4147-89BB-B50D9D71C37A}">
      <dgm:prSet/>
      <dgm:spPr/>
      <dgm:t>
        <a:bodyPr/>
        <a:lstStyle/>
        <a:p>
          <a:endParaRPr lang="en-IN" sz="1200">
            <a:latin typeface="Arial Nova" panose="020B0504020202020204" pitchFamily="34" charset="0"/>
          </a:endParaRPr>
        </a:p>
      </dgm:t>
    </dgm:pt>
    <dgm:pt modelId="{6D5F6E5E-A9D8-4CFC-919E-7C95FD1F7804}" type="sibTrans" cxnId="{B8ED05EE-400C-4147-89BB-B50D9D71C37A}">
      <dgm:prSet/>
      <dgm:spPr/>
      <dgm:t>
        <a:bodyPr/>
        <a:lstStyle/>
        <a:p>
          <a:endParaRPr lang="en-IN" sz="1200">
            <a:latin typeface="Arial Nova" panose="020B0504020202020204" pitchFamily="34" charset="0"/>
          </a:endParaRPr>
        </a:p>
      </dgm:t>
    </dgm:pt>
    <dgm:pt modelId="{4947A8E7-C135-4981-B9D7-21F5E8ECC8C2}">
      <dgm:prSet custT="1"/>
      <dgm:spPr>
        <a:solidFill>
          <a:schemeClr val="tx2">
            <a:lumMod val="20000"/>
            <a:lumOff val="80000"/>
          </a:schemeClr>
        </a:solidFill>
        <a:ln>
          <a:noFill/>
        </a:ln>
      </dgm:spPr>
      <dgm:t>
        <a:bodyPr spcFirstLastPara="0" vert="horz" wrap="square" lIns="142240" tIns="81280" rIns="142240" bIns="81280" numCol="1" spcCol="1270" anchor="ctr" anchorCtr="0"/>
        <a:lstStyle/>
        <a:p>
          <a:pPr marL="0" lvl="0" indent="0" algn="ctr" defTabSz="889000">
            <a:lnSpc>
              <a:spcPct val="90000"/>
            </a:lnSpc>
            <a:spcBef>
              <a:spcPct val="0"/>
            </a:spcBef>
            <a:spcAft>
              <a:spcPct val="35000"/>
            </a:spcAft>
            <a:buNone/>
          </a:pPr>
          <a:r>
            <a:rPr lang="en-US" sz="1800" b="1" i="0" kern="1200" dirty="0">
              <a:latin typeface="Arial Nova" panose="020B0504020202020204" pitchFamily="34" charset="0"/>
            </a:rPr>
            <a:t>Wi-Fi as a Service (WaaS)</a:t>
          </a:r>
          <a:endParaRPr lang="en-IN" sz="1800" b="1" kern="1200" dirty="0">
            <a:latin typeface="Arial Nova" panose="020B0504020202020204" pitchFamily="34" charset="0"/>
            <a:ea typeface="Geneva" panose="020B0503030404040204" pitchFamily="34" charset="0"/>
            <a:cs typeface="Calibri" panose="020F0502020204030204" pitchFamily="34" charset="0"/>
          </a:endParaRPr>
        </a:p>
      </dgm:t>
    </dgm:pt>
    <dgm:pt modelId="{0637DB26-ACE4-457C-949D-EBFCE5795B24}" type="parTrans" cxnId="{9281219C-BD65-4EB2-9DCF-C6FE6FCED6ED}">
      <dgm:prSet/>
      <dgm:spPr/>
      <dgm:t>
        <a:bodyPr/>
        <a:lstStyle/>
        <a:p>
          <a:endParaRPr lang="en-IN" sz="1200">
            <a:latin typeface="Arial Nova" panose="020B0504020202020204" pitchFamily="34" charset="0"/>
          </a:endParaRPr>
        </a:p>
      </dgm:t>
    </dgm:pt>
    <dgm:pt modelId="{578746FF-6BA7-47E9-9D29-67E95E19D03D}" type="sibTrans" cxnId="{9281219C-BD65-4EB2-9DCF-C6FE6FCED6ED}">
      <dgm:prSet/>
      <dgm:spPr/>
      <dgm:t>
        <a:bodyPr/>
        <a:lstStyle/>
        <a:p>
          <a:endParaRPr lang="en-IN" sz="1200">
            <a:latin typeface="Arial Nova" panose="020B0504020202020204" pitchFamily="34" charset="0"/>
          </a:endParaRPr>
        </a:p>
      </dgm:t>
    </dgm:pt>
    <dgm:pt modelId="{FB2CCECE-6AC5-46A8-945A-3DE125DBBD06}">
      <dgm:prSet custT="1"/>
      <dgm:spPr>
        <a:ln>
          <a:noFill/>
        </a:ln>
      </dgm:spPr>
      <dgm:t>
        <a:bodyPr spcFirstLastPara="0" vert="horz" wrap="square" lIns="144000" tIns="144000" rIns="144000" bIns="144000" numCol="1" spcCol="1270" anchor="t" anchorCtr="0"/>
        <a:lstStyle/>
        <a:p>
          <a:pPr>
            <a:lnSpc>
              <a:spcPct val="100000"/>
            </a:lnSpc>
            <a:spcBef>
              <a:spcPts val="1200"/>
            </a:spcBef>
            <a:spcAft>
              <a:spcPts val="1200"/>
            </a:spcAft>
          </a:pPr>
          <a:r>
            <a:rPr lang="en-US" sz="1400" b="0" i="0" kern="1200" dirty="0">
              <a:latin typeface="Arial Nova" panose="020B0504020202020204" pitchFamily="34" charset="0"/>
            </a:rPr>
            <a:t>The WaaS model, where Wi-Fi infrastructure is provided and managed by third-party service providers, is becoming more popular, particularly among SMBs</a:t>
          </a:r>
          <a:endParaRPr lang="en-IN" sz="1400" b="0" kern="1200" dirty="0">
            <a:latin typeface="Arial Nova" panose="020B0504020202020204" pitchFamily="34" charset="0"/>
            <a:cs typeface="Segoe UI" panose="020B0502040204020203" pitchFamily="34" charset="0"/>
          </a:endParaRPr>
        </a:p>
      </dgm:t>
    </dgm:pt>
    <dgm:pt modelId="{BAB1309D-7441-4990-BB7B-FB03B5676743}" type="parTrans" cxnId="{89AF6799-F93B-4E02-9B09-ECAF5B93D41A}">
      <dgm:prSet/>
      <dgm:spPr/>
      <dgm:t>
        <a:bodyPr/>
        <a:lstStyle/>
        <a:p>
          <a:endParaRPr lang="en-IN" sz="1200">
            <a:latin typeface="Arial Nova" panose="020B0504020202020204" pitchFamily="34" charset="0"/>
          </a:endParaRPr>
        </a:p>
      </dgm:t>
    </dgm:pt>
    <dgm:pt modelId="{67F48DF9-04E8-40E2-8A88-E11307533668}" type="sibTrans" cxnId="{89AF6799-F93B-4E02-9B09-ECAF5B93D41A}">
      <dgm:prSet/>
      <dgm:spPr/>
      <dgm:t>
        <a:bodyPr/>
        <a:lstStyle/>
        <a:p>
          <a:endParaRPr lang="en-IN" sz="1200">
            <a:latin typeface="Arial Nova" panose="020B0504020202020204" pitchFamily="34" charset="0"/>
          </a:endParaRPr>
        </a:p>
      </dgm:t>
    </dgm:pt>
    <dgm:pt modelId="{7BEBFAF5-60C8-4808-8F15-1CA8C5E6F77D}">
      <dgm:prSet custT="1"/>
      <dgm:spPr>
        <a:ln>
          <a:noFill/>
        </a:ln>
      </dgm:spPr>
      <dgm:t>
        <a:bodyPr lIns="144000" tIns="144000" rIns="144000" bIns="144000"/>
        <a:lstStyle/>
        <a:p>
          <a:pPr>
            <a:lnSpc>
              <a:spcPct val="100000"/>
            </a:lnSpc>
            <a:spcBef>
              <a:spcPts val="1200"/>
            </a:spcBef>
            <a:spcAft>
              <a:spcPts val="1200"/>
            </a:spcAft>
          </a:pPr>
          <a:r>
            <a:rPr lang="en-US" sz="1400" b="0" dirty="0">
              <a:latin typeface="Arial Nova" panose="020B0504020202020204" pitchFamily="34" charset="0"/>
              <a:cs typeface="Segoe UI" panose="020B0502040204020203" pitchFamily="34" charset="0"/>
            </a:rPr>
            <a:t>Key motivation factor for this are </a:t>
          </a:r>
          <a:r>
            <a:rPr lang="en-US" sz="1400" b="0" i="0" dirty="0">
              <a:latin typeface="Arial Nova" panose="020B0504020202020204" pitchFamily="34" charset="0"/>
            </a:rPr>
            <a:t>centralized control over Wi-Fi networks, real-time monitoring, and insights into network performance and user behavior</a:t>
          </a:r>
          <a:endParaRPr lang="en-IN" sz="1400" b="0" dirty="0">
            <a:latin typeface="Arial Nova" panose="020B0504020202020204" pitchFamily="34" charset="0"/>
            <a:cs typeface="Segoe UI" panose="020B0502040204020203" pitchFamily="34" charset="0"/>
          </a:endParaRPr>
        </a:p>
      </dgm:t>
    </dgm:pt>
    <dgm:pt modelId="{86670A2B-158E-4C91-9212-195C4A476729}" type="parTrans" cxnId="{2CA9BF3F-3E69-40B4-B404-6C3F74EFF35F}">
      <dgm:prSet/>
      <dgm:spPr/>
      <dgm:t>
        <a:bodyPr/>
        <a:lstStyle/>
        <a:p>
          <a:endParaRPr lang="en-IN" sz="2400">
            <a:latin typeface="Arial Nova" panose="020B0504020202020204" pitchFamily="34" charset="0"/>
          </a:endParaRPr>
        </a:p>
      </dgm:t>
    </dgm:pt>
    <dgm:pt modelId="{52896ABD-553B-486A-ACAF-2A10B227CF0E}" type="sibTrans" cxnId="{2CA9BF3F-3E69-40B4-B404-6C3F74EFF35F}">
      <dgm:prSet/>
      <dgm:spPr/>
      <dgm:t>
        <a:bodyPr/>
        <a:lstStyle/>
        <a:p>
          <a:endParaRPr lang="en-IN" sz="2400">
            <a:latin typeface="Arial Nova" panose="020B0504020202020204" pitchFamily="34" charset="0"/>
          </a:endParaRPr>
        </a:p>
      </dgm:t>
    </dgm:pt>
    <dgm:pt modelId="{66C362E7-5380-40D4-904D-236A3646CB02}">
      <dgm:prSet custT="1"/>
      <dgm:spPr>
        <a:ln>
          <a:noFill/>
        </a:ln>
      </dgm:spPr>
      <dgm:t>
        <a:bodyPr spcFirstLastPara="0" vert="horz" wrap="square" lIns="144000" tIns="144000" rIns="144000" bIns="144000" numCol="1" spcCol="1270" anchor="t" anchorCtr="0"/>
        <a:lstStyle/>
        <a:p>
          <a:pPr marL="114300" lvl="1" indent="-114300" algn="l" defTabSz="622300">
            <a:lnSpc>
              <a:spcPct val="100000"/>
            </a:lnSpc>
            <a:spcBef>
              <a:spcPct val="0"/>
            </a:spcBef>
            <a:spcAft>
              <a:spcPts val="1200"/>
            </a:spcAft>
            <a:buChar char="•"/>
          </a:pPr>
          <a:r>
            <a:rPr lang="en-US" sz="1400" b="0" i="0" kern="1200" dirty="0">
              <a:latin typeface="Arial Nova" panose="020B0504020202020204" pitchFamily="34" charset="0"/>
            </a:rPr>
            <a:t>As regulatory approvals are obtained in various regions, Wi-Fi 6E adoption is expected to grow</a:t>
          </a:r>
          <a:endParaRPr lang="en-IN" sz="1400" b="0" kern="1200" dirty="0">
            <a:latin typeface="Arial Nova" panose="020B0504020202020204" pitchFamily="34" charset="0"/>
            <a:ea typeface="+mn-ea"/>
            <a:cs typeface="Segoe UI" panose="020B0502040204020203" pitchFamily="34" charset="0"/>
          </a:endParaRPr>
        </a:p>
      </dgm:t>
    </dgm:pt>
    <dgm:pt modelId="{ABE7BCCB-8E2E-43F2-8898-3D813AC8F0E6}" type="parTrans" cxnId="{D2AA1D36-C122-4BE5-B671-763832F49380}">
      <dgm:prSet/>
      <dgm:spPr/>
      <dgm:t>
        <a:bodyPr/>
        <a:lstStyle/>
        <a:p>
          <a:endParaRPr lang="en-IN">
            <a:latin typeface="Arial Nova" panose="020B0504020202020204" pitchFamily="34" charset="0"/>
          </a:endParaRPr>
        </a:p>
      </dgm:t>
    </dgm:pt>
    <dgm:pt modelId="{10CD1A67-8716-431E-AABD-0222B7570832}" type="sibTrans" cxnId="{D2AA1D36-C122-4BE5-B671-763832F49380}">
      <dgm:prSet/>
      <dgm:spPr/>
      <dgm:t>
        <a:bodyPr/>
        <a:lstStyle/>
        <a:p>
          <a:endParaRPr lang="en-IN">
            <a:latin typeface="Arial Nova" panose="020B0504020202020204" pitchFamily="34" charset="0"/>
          </a:endParaRPr>
        </a:p>
      </dgm:t>
    </dgm:pt>
    <dgm:pt modelId="{389925EA-6912-46D7-B350-E1DDA83F1EA4}">
      <dgm:prSet custT="1"/>
      <dgm:spPr>
        <a:ln>
          <a:noFill/>
        </a:ln>
      </dgm:spPr>
      <dgm:t>
        <a:bodyPr spcFirstLastPara="0" vert="horz" wrap="square" lIns="144000" tIns="144000" rIns="144000" bIns="144000" numCol="1" spcCol="1270" anchor="t" anchorCtr="0"/>
        <a:lstStyle/>
        <a:p>
          <a:pPr>
            <a:lnSpc>
              <a:spcPct val="100000"/>
            </a:lnSpc>
            <a:spcBef>
              <a:spcPts val="1200"/>
            </a:spcBef>
            <a:spcAft>
              <a:spcPts val="1200"/>
            </a:spcAft>
          </a:pPr>
          <a:r>
            <a:rPr lang="en-US" sz="1400" b="0" i="0" kern="1200" dirty="0">
              <a:latin typeface="Arial Nova" panose="020B0504020202020204" pitchFamily="34" charset="0"/>
            </a:rPr>
            <a:t>This model allows organizations to access enterprise-grade Wi-Fi capabilities without the need for large upfront investments in hardware and expertise</a:t>
          </a:r>
          <a:endParaRPr lang="en-IN" sz="1400" b="0" kern="1200" dirty="0">
            <a:latin typeface="Arial Nova" panose="020B0504020202020204" pitchFamily="34" charset="0"/>
            <a:cs typeface="Segoe UI" panose="020B0502040204020203" pitchFamily="34" charset="0"/>
          </a:endParaRPr>
        </a:p>
      </dgm:t>
    </dgm:pt>
    <dgm:pt modelId="{3FEE2BD5-C82E-4683-B4F1-BC57A069D935}" type="parTrans" cxnId="{1B9AEBC8-72AD-43D2-A435-E409E9859828}">
      <dgm:prSet/>
      <dgm:spPr/>
      <dgm:t>
        <a:bodyPr/>
        <a:lstStyle/>
        <a:p>
          <a:endParaRPr lang="en-IN">
            <a:latin typeface="Arial Nova" panose="020B0504020202020204" pitchFamily="34" charset="0"/>
          </a:endParaRPr>
        </a:p>
      </dgm:t>
    </dgm:pt>
    <dgm:pt modelId="{56B1C616-6FCB-4F29-8C34-CFAB8926549A}" type="sibTrans" cxnId="{1B9AEBC8-72AD-43D2-A435-E409E9859828}">
      <dgm:prSet/>
      <dgm:spPr/>
      <dgm:t>
        <a:bodyPr/>
        <a:lstStyle/>
        <a:p>
          <a:endParaRPr lang="en-IN">
            <a:latin typeface="Arial Nova" panose="020B0504020202020204" pitchFamily="34" charset="0"/>
          </a:endParaRPr>
        </a:p>
      </dgm:t>
    </dgm:pt>
    <dgm:pt modelId="{A9CFE8E3-8F48-46BB-B8FD-92BD79BEF6DD}">
      <dgm:prSet custT="1"/>
      <dgm:spPr>
        <a:ln>
          <a:noFill/>
        </a:ln>
      </dgm:spPr>
      <dgm:t>
        <a:bodyPr spcFirstLastPara="0" vert="horz" wrap="square" lIns="144000" tIns="144000" rIns="144000" bIns="144000" numCol="1" spcCol="1270" anchor="t" anchorCtr="0"/>
        <a:lstStyle/>
        <a:p>
          <a:pPr>
            <a:lnSpc>
              <a:spcPct val="100000"/>
            </a:lnSpc>
            <a:spcBef>
              <a:spcPts val="1200"/>
            </a:spcBef>
            <a:spcAft>
              <a:spcPts val="1200"/>
            </a:spcAft>
          </a:pPr>
          <a:r>
            <a:rPr lang="en-US" sz="1400" b="0" i="0" dirty="0">
              <a:latin typeface="Arial Nova" panose="020B0504020202020204" pitchFamily="34" charset="0"/>
            </a:rPr>
            <a:t>This creates the need for Wi-Fi networks capable of handling multiple connections simultaneously</a:t>
          </a:r>
          <a:endParaRPr lang="en-IN" sz="1400" b="0" dirty="0">
            <a:latin typeface="Arial Nova" panose="020B0504020202020204" pitchFamily="34" charset="0"/>
            <a:cs typeface="Segoe UI" panose="020B0502040204020203" pitchFamily="34" charset="0"/>
          </a:endParaRPr>
        </a:p>
      </dgm:t>
    </dgm:pt>
    <dgm:pt modelId="{BBBDD688-C99F-49BE-B247-0A2FA83B8F39}" type="parTrans" cxnId="{4C281448-C8C7-433C-A9FD-76057E361590}">
      <dgm:prSet/>
      <dgm:spPr/>
      <dgm:t>
        <a:bodyPr/>
        <a:lstStyle/>
        <a:p>
          <a:endParaRPr lang="en-IN">
            <a:latin typeface="Arial Nova" panose="020B0504020202020204" pitchFamily="34" charset="0"/>
          </a:endParaRPr>
        </a:p>
      </dgm:t>
    </dgm:pt>
    <dgm:pt modelId="{3E865304-1487-4FE8-90F5-8C53EFC39639}" type="sibTrans" cxnId="{4C281448-C8C7-433C-A9FD-76057E361590}">
      <dgm:prSet/>
      <dgm:spPr/>
      <dgm:t>
        <a:bodyPr/>
        <a:lstStyle/>
        <a:p>
          <a:endParaRPr lang="en-IN">
            <a:latin typeface="Arial Nova" panose="020B0504020202020204" pitchFamily="34" charset="0"/>
          </a:endParaRPr>
        </a:p>
      </dgm:t>
    </dgm:pt>
    <dgm:pt modelId="{E9BAF075-148A-4419-A85C-809047872967}" type="pres">
      <dgm:prSet presAssocID="{0A50469E-B23A-FD45-B51B-BA6035A6A8CB}" presName="Name0" presStyleCnt="0">
        <dgm:presLayoutVars>
          <dgm:dir/>
          <dgm:animLvl val="lvl"/>
          <dgm:resizeHandles val="exact"/>
        </dgm:presLayoutVars>
      </dgm:prSet>
      <dgm:spPr/>
    </dgm:pt>
    <dgm:pt modelId="{BA02382B-9F2A-44C7-8338-8D754F1F3142}" type="pres">
      <dgm:prSet presAssocID="{F3DB45B1-60FF-EA41-86E3-64E237438AD5}" presName="composite" presStyleCnt="0"/>
      <dgm:spPr/>
    </dgm:pt>
    <dgm:pt modelId="{4C963717-7762-4D57-8A98-28B0FAD887B3}" type="pres">
      <dgm:prSet presAssocID="{F3DB45B1-60FF-EA41-86E3-64E237438AD5}" presName="parTx" presStyleLbl="alignNode1" presStyleIdx="0" presStyleCnt="4">
        <dgm:presLayoutVars>
          <dgm:chMax val="0"/>
          <dgm:chPref val="0"/>
          <dgm:bulletEnabled val="1"/>
        </dgm:presLayoutVars>
      </dgm:prSet>
      <dgm:spPr>
        <a:xfrm>
          <a:off x="4249" y="805025"/>
          <a:ext cx="2555223" cy="1022089"/>
        </a:xfrm>
        <a:prstGeom prst="rect">
          <a:avLst/>
        </a:prstGeom>
      </dgm:spPr>
    </dgm:pt>
    <dgm:pt modelId="{6A9DF707-166E-464B-A11E-17D68346426A}" type="pres">
      <dgm:prSet presAssocID="{F3DB45B1-60FF-EA41-86E3-64E237438AD5}" presName="desTx" presStyleLbl="alignAccFollowNode1" presStyleIdx="0" presStyleCnt="4">
        <dgm:presLayoutVars>
          <dgm:bulletEnabled val="1"/>
        </dgm:presLayoutVars>
      </dgm:prSet>
      <dgm:spPr/>
    </dgm:pt>
    <dgm:pt modelId="{F5D3BA97-ED1E-406D-B056-C7905CA400E9}" type="pres">
      <dgm:prSet presAssocID="{48116172-5DB8-384C-A715-A9152060B5D2}" presName="space" presStyleCnt="0"/>
      <dgm:spPr/>
    </dgm:pt>
    <dgm:pt modelId="{7AD3163F-C4DD-4057-8726-78C061DCBABC}" type="pres">
      <dgm:prSet presAssocID="{30CE4AF6-2531-4CAD-9ED8-21B435861B7F}" presName="composite" presStyleCnt="0"/>
      <dgm:spPr/>
    </dgm:pt>
    <dgm:pt modelId="{6F537E2D-AEE7-4769-AA72-D5C0F6EE08CD}" type="pres">
      <dgm:prSet presAssocID="{30CE4AF6-2531-4CAD-9ED8-21B435861B7F}" presName="parTx" presStyleLbl="alignNode1" presStyleIdx="1" presStyleCnt="4">
        <dgm:presLayoutVars>
          <dgm:chMax val="0"/>
          <dgm:chPref val="0"/>
          <dgm:bulletEnabled val="1"/>
        </dgm:presLayoutVars>
      </dgm:prSet>
      <dgm:spPr>
        <a:xfrm>
          <a:off x="2917203" y="805025"/>
          <a:ext cx="2555223" cy="1022089"/>
        </a:xfrm>
        <a:prstGeom prst="rect">
          <a:avLst/>
        </a:prstGeom>
      </dgm:spPr>
    </dgm:pt>
    <dgm:pt modelId="{1BDA37BC-BBCD-457E-80D5-34446C287BD1}" type="pres">
      <dgm:prSet presAssocID="{30CE4AF6-2531-4CAD-9ED8-21B435861B7F}" presName="desTx" presStyleLbl="alignAccFollowNode1" presStyleIdx="1" presStyleCnt="4">
        <dgm:presLayoutVars>
          <dgm:bulletEnabled val="1"/>
        </dgm:presLayoutVars>
      </dgm:prSet>
      <dgm:spPr>
        <a:xfrm>
          <a:off x="2917203" y="1860830"/>
          <a:ext cx="2555223" cy="3836137"/>
        </a:xfrm>
        <a:prstGeom prst="rect">
          <a:avLst/>
        </a:prstGeom>
      </dgm:spPr>
    </dgm:pt>
    <dgm:pt modelId="{C4DDEBCD-2E89-4C6B-9633-CF5E99E0A6A9}" type="pres">
      <dgm:prSet presAssocID="{EA338215-33F0-46CE-AC4A-0E270A8538C2}" presName="space" presStyleCnt="0"/>
      <dgm:spPr/>
    </dgm:pt>
    <dgm:pt modelId="{50A6DD5B-4470-478F-871F-DFD5462330F3}" type="pres">
      <dgm:prSet presAssocID="{40A7933C-AA08-4FB9-9225-6125DA85FA77}" presName="composite" presStyleCnt="0"/>
      <dgm:spPr/>
    </dgm:pt>
    <dgm:pt modelId="{8ABEDC7A-C214-4287-AFBE-7920C4166519}" type="pres">
      <dgm:prSet presAssocID="{40A7933C-AA08-4FB9-9225-6125DA85FA77}" presName="parTx" presStyleLbl="alignNode1" presStyleIdx="2" presStyleCnt="4">
        <dgm:presLayoutVars>
          <dgm:chMax val="0"/>
          <dgm:chPref val="0"/>
          <dgm:bulletEnabled val="1"/>
        </dgm:presLayoutVars>
      </dgm:prSet>
      <dgm:spPr>
        <a:xfrm>
          <a:off x="5830158" y="565149"/>
          <a:ext cx="2555223" cy="1022089"/>
        </a:xfrm>
        <a:prstGeom prst="rect">
          <a:avLst/>
        </a:prstGeom>
      </dgm:spPr>
    </dgm:pt>
    <dgm:pt modelId="{B409F37D-E27B-410C-9A23-9A81E23F7519}" type="pres">
      <dgm:prSet presAssocID="{40A7933C-AA08-4FB9-9225-6125DA85FA77}" presName="desTx" presStyleLbl="alignAccFollowNode1" presStyleIdx="2" presStyleCnt="4">
        <dgm:presLayoutVars>
          <dgm:bulletEnabled val="1"/>
        </dgm:presLayoutVars>
      </dgm:prSet>
      <dgm:spPr>
        <a:xfrm>
          <a:off x="5830158" y="1860830"/>
          <a:ext cx="2555223" cy="3836137"/>
        </a:xfrm>
        <a:prstGeom prst="rect">
          <a:avLst/>
        </a:prstGeom>
      </dgm:spPr>
    </dgm:pt>
    <dgm:pt modelId="{3FB2F806-1F19-423F-80B9-1039EE57E499}" type="pres">
      <dgm:prSet presAssocID="{BEAF5FFD-FEEC-4455-B7B4-E2914687FAB8}" presName="space" presStyleCnt="0"/>
      <dgm:spPr/>
    </dgm:pt>
    <dgm:pt modelId="{F71AB07F-F955-47C5-BC2B-865EA5ECCAFD}" type="pres">
      <dgm:prSet presAssocID="{4947A8E7-C135-4981-B9D7-21F5E8ECC8C2}" presName="composite" presStyleCnt="0"/>
      <dgm:spPr/>
    </dgm:pt>
    <dgm:pt modelId="{9C117DEB-83A5-409B-B709-5EDEC14885F1}" type="pres">
      <dgm:prSet presAssocID="{4947A8E7-C135-4981-B9D7-21F5E8ECC8C2}" presName="parTx" presStyleLbl="alignNode1" presStyleIdx="3" presStyleCnt="4">
        <dgm:presLayoutVars>
          <dgm:chMax val="0"/>
          <dgm:chPref val="0"/>
          <dgm:bulletEnabled val="1"/>
        </dgm:presLayoutVars>
      </dgm:prSet>
      <dgm:spPr>
        <a:xfrm>
          <a:off x="8743112" y="883347"/>
          <a:ext cx="2555223" cy="1022089"/>
        </a:xfrm>
        <a:prstGeom prst="rect">
          <a:avLst/>
        </a:prstGeom>
      </dgm:spPr>
    </dgm:pt>
    <dgm:pt modelId="{E0A4A642-7EDC-4BE9-BEC7-570F2D5768F0}" type="pres">
      <dgm:prSet presAssocID="{4947A8E7-C135-4981-B9D7-21F5E8ECC8C2}" presName="desTx" presStyleLbl="alignAccFollowNode1" presStyleIdx="3" presStyleCnt="4">
        <dgm:presLayoutVars>
          <dgm:bulletEnabled val="1"/>
        </dgm:presLayoutVars>
      </dgm:prSet>
      <dgm:spPr>
        <a:xfrm>
          <a:off x="8743112" y="1860830"/>
          <a:ext cx="2555223" cy="3836137"/>
        </a:xfrm>
        <a:prstGeom prst="rect">
          <a:avLst/>
        </a:prstGeom>
      </dgm:spPr>
    </dgm:pt>
  </dgm:ptLst>
  <dgm:cxnLst>
    <dgm:cxn modelId="{B984D002-0FA2-4771-8C0E-31C28B7737D9}" type="presOf" srcId="{F3DB45B1-60FF-EA41-86E3-64E237438AD5}" destId="{4C963717-7762-4D57-8A98-28B0FAD887B3}" srcOrd="0" destOrd="0" presId="urn:microsoft.com/office/officeart/2005/8/layout/hList1"/>
    <dgm:cxn modelId="{C3733C10-9829-4949-A31B-BB2A8E0B24FB}" type="presOf" srcId="{FB2CCECE-6AC5-46A8-945A-3DE125DBBD06}" destId="{E0A4A642-7EDC-4BE9-BEC7-570F2D5768F0}" srcOrd="0" destOrd="0" presId="urn:microsoft.com/office/officeart/2005/8/layout/hList1"/>
    <dgm:cxn modelId="{98A06219-2611-4D0A-B176-5A672F6A1F8C}" type="presOf" srcId="{66C362E7-5380-40D4-904D-236A3646CB02}" destId="{B409F37D-E27B-410C-9A23-9A81E23F7519}" srcOrd="0" destOrd="1" presId="urn:microsoft.com/office/officeart/2005/8/layout/hList1"/>
    <dgm:cxn modelId="{2D46581B-ABB6-4781-B00D-775B2EA2AB46}" type="presOf" srcId="{A9CFE8E3-8F48-46BB-B8FD-92BD79BEF6DD}" destId="{1BDA37BC-BBCD-457E-80D5-34446C287BD1}" srcOrd="0" destOrd="1" presId="urn:microsoft.com/office/officeart/2005/8/layout/hList1"/>
    <dgm:cxn modelId="{D2AA1D36-C122-4BE5-B671-763832F49380}" srcId="{40A7933C-AA08-4FB9-9225-6125DA85FA77}" destId="{66C362E7-5380-40D4-904D-236A3646CB02}" srcOrd="1" destOrd="0" parTransId="{ABE7BCCB-8E2E-43F2-8898-3D813AC8F0E6}" sibTransId="{10CD1A67-8716-431E-AABD-0222B7570832}"/>
    <dgm:cxn modelId="{D28AF03A-9876-3C4B-B90D-44FF5F9A0CC1}" srcId="{0A50469E-B23A-FD45-B51B-BA6035A6A8CB}" destId="{F3DB45B1-60FF-EA41-86E3-64E237438AD5}" srcOrd="0" destOrd="0" parTransId="{BDC0F6C1-779D-CF4B-B1E4-FABBDEE558BC}" sibTransId="{48116172-5DB8-384C-A715-A9152060B5D2}"/>
    <dgm:cxn modelId="{2CA9BF3F-3E69-40B4-B404-6C3F74EFF35F}" srcId="{F3DB45B1-60FF-EA41-86E3-64E237438AD5}" destId="{7BEBFAF5-60C8-4808-8F15-1CA8C5E6F77D}" srcOrd="1" destOrd="0" parTransId="{86670A2B-158E-4C91-9212-195C4A476729}" sibTransId="{52896ABD-553B-486A-ACAF-2A10B227CF0E}"/>
    <dgm:cxn modelId="{A11D0262-064C-4516-8059-B5CFC5421636}" srcId="{0A50469E-B23A-FD45-B51B-BA6035A6A8CB}" destId="{30CE4AF6-2531-4CAD-9ED8-21B435861B7F}" srcOrd="1" destOrd="0" parTransId="{80E59DC6-D867-4C1D-BB0C-03CC44F5635E}" sibTransId="{EA338215-33F0-46CE-AC4A-0E270A8538C2}"/>
    <dgm:cxn modelId="{4C281448-C8C7-433C-A9FD-76057E361590}" srcId="{30CE4AF6-2531-4CAD-9ED8-21B435861B7F}" destId="{A9CFE8E3-8F48-46BB-B8FD-92BD79BEF6DD}" srcOrd="1" destOrd="0" parTransId="{BBBDD688-C99F-49BE-B247-0A2FA83B8F39}" sibTransId="{3E865304-1487-4FE8-90F5-8C53EFC39639}"/>
    <dgm:cxn modelId="{1FA12948-98AB-41B5-B45A-CC0C5BE1EB90}" type="presOf" srcId="{7BEBFAF5-60C8-4808-8F15-1CA8C5E6F77D}" destId="{6A9DF707-166E-464B-A11E-17D68346426A}" srcOrd="0" destOrd="1" presId="urn:microsoft.com/office/officeart/2005/8/layout/hList1"/>
    <dgm:cxn modelId="{8CD5DA4C-6832-4B97-BD3C-E1AA696D40A2}" type="presOf" srcId="{4947A8E7-C135-4981-B9D7-21F5E8ECC8C2}" destId="{9C117DEB-83A5-409B-B709-5EDEC14885F1}" srcOrd="0" destOrd="0" presId="urn:microsoft.com/office/officeart/2005/8/layout/hList1"/>
    <dgm:cxn modelId="{9F7ECD78-1C36-4C1A-972D-169A5D3AF529}" type="presOf" srcId="{E2A593B4-D764-427C-8618-A4B39D61CFF7}" destId="{1BDA37BC-BBCD-457E-80D5-34446C287BD1}" srcOrd="0" destOrd="0" presId="urn:microsoft.com/office/officeart/2005/8/layout/hList1"/>
    <dgm:cxn modelId="{D94AFB5A-BA5A-48CF-BC24-52EFCCE132ED}" type="presOf" srcId="{29C4A6DE-F39E-4C9D-887D-5FF3F161CFC0}" destId="{6A9DF707-166E-464B-A11E-17D68346426A}" srcOrd="0" destOrd="0" presId="urn:microsoft.com/office/officeart/2005/8/layout/hList1"/>
    <dgm:cxn modelId="{04456D7D-2EDC-4B71-9412-A6645F857ABC}" srcId="{30CE4AF6-2531-4CAD-9ED8-21B435861B7F}" destId="{E2A593B4-D764-427C-8618-A4B39D61CFF7}" srcOrd="0" destOrd="0" parTransId="{A2B60D7D-6367-4873-A94F-11F2C1E0CFC7}" sibTransId="{D2AFD628-EC06-448A-B304-7452C9DD94B7}"/>
    <dgm:cxn modelId="{2F4ACB87-2529-45B2-979E-0F81142DAD65}" type="presOf" srcId="{3F1D16E0-4264-4290-BEF5-FD7ECC5C2160}" destId="{B409F37D-E27B-410C-9A23-9A81E23F7519}" srcOrd="0" destOrd="0" presId="urn:microsoft.com/office/officeart/2005/8/layout/hList1"/>
    <dgm:cxn modelId="{37F3EA92-3086-489C-9445-614EE8559A58}" type="presOf" srcId="{0A50469E-B23A-FD45-B51B-BA6035A6A8CB}" destId="{E9BAF075-148A-4419-A85C-809047872967}" srcOrd="0" destOrd="0" presId="urn:microsoft.com/office/officeart/2005/8/layout/hList1"/>
    <dgm:cxn modelId="{89AF6799-F93B-4E02-9B09-ECAF5B93D41A}" srcId="{4947A8E7-C135-4981-B9D7-21F5E8ECC8C2}" destId="{FB2CCECE-6AC5-46A8-945A-3DE125DBBD06}" srcOrd="0" destOrd="0" parTransId="{BAB1309D-7441-4990-BB7B-FB03B5676743}" sibTransId="{67F48DF9-04E8-40E2-8A88-E11307533668}"/>
    <dgm:cxn modelId="{9281219C-BD65-4EB2-9DCF-C6FE6FCED6ED}" srcId="{0A50469E-B23A-FD45-B51B-BA6035A6A8CB}" destId="{4947A8E7-C135-4981-B9D7-21F5E8ECC8C2}" srcOrd="3" destOrd="0" parTransId="{0637DB26-ACE4-457C-949D-EBFCE5795B24}" sibTransId="{578746FF-6BA7-47E9-9D29-67E95E19D03D}"/>
    <dgm:cxn modelId="{5054269E-1803-4F85-AAB8-10B227CF41A9}" type="presOf" srcId="{30CE4AF6-2531-4CAD-9ED8-21B435861B7F}" destId="{6F537E2D-AEE7-4769-AA72-D5C0F6EE08CD}" srcOrd="0" destOrd="0" presId="urn:microsoft.com/office/officeart/2005/8/layout/hList1"/>
    <dgm:cxn modelId="{1B9AEBC8-72AD-43D2-A435-E409E9859828}" srcId="{4947A8E7-C135-4981-B9D7-21F5E8ECC8C2}" destId="{389925EA-6912-46D7-B350-E1DDA83F1EA4}" srcOrd="1" destOrd="0" parTransId="{3FEE2BD5-C82E-4683-B4F1-BC57A069D935}" sibTransId="{56B1C616-6FCB-4F29-8C34-CFAB8926549A}"/>
    <dgm:cxn modelId="{D34493D0-15A5-453E-BDA8-D14FAF9EB040}" srcId="{0A50469E-B23A-FD45-B51B-BA6035A6A8CB}" destId="{40A7933C-AA08-4FB9-9225-6125DA85FA77}" srcOrd="2" destOrd="0" parTransId="{0465AC45-A93E-4D87-BCAC-A3FDC3B16B49}" sibTransId="{BEAF5FFD-FEEC-4455-B7B4-E2914687FAB8}"/>
    <dgm:cxn modelId="{D881B7D6-C10C-4F15-A5A5-668C9ECC2270}" type="presOf" srcId="{389925EA-6912-46D7-B350-E1DDA83F1EA4}" destId="{E0A4A642-7EDC-4BE9-BEC7-570F2D5768F0}" srcOrd="0" destOrd="1" presId="urn:microsoft.com/office/officeart/2005/8/layout/hList1"/>
    <dgm:cxn modelId="{BAB177DA-1ACE-47A6-AA0F-B9F674220516}" type="presOf" srcId="{40A7933C-AA08-4FB9-9225-6125DA85FA77}" destId="{8ABEDC7A-C214-4287-AFBE-7920C4166519}" srcOrd="0" destOrd="0" presId="urn:microsoft.com/office/officeart/2005/8/layout/hList1"/>
    <dgm:cxn modelId="{B8ED05EE-400C-4147-89BB-B50D9D71C37A}" srcId="{40A7933C-AA08-4FB9-9225-6125DA85FA77}" destId="{3F1D16E0-4264-4290-BEF5-FD7ECC5C2160}" srcOrd="0" destOrd="0" parTransId="{3B68B582-A572-4FBA-B8FF-44A78606E303}" sibTransId="{6D5F6E5E-A9D8-4CFC-919E-7C95FD1F7804}"/>
    <dgm:cxn modelId="{B3E3F2F3-08B8-49A4-84BD-45FC75C93FCA}" srcId="{F3DB45B1-60FF-EA41-86E3-64E237438AD5}" destId="{29C4A6DE-F39E-4C9D-887D-5FF3F161CFC0}" srcOrd="0" destOrd="0" parTransId="{08D50763-FBBD-4747-A09C-3B0D48BF60F2}" sibTransId="{4FED49ED-60DA-47D2-8903-C826CD3DF4C4}"/>
    <dgm:cxn modelId="{3A78C29D-2491-4D24-BA92-0C1A5FCCA3A6}" type="presParOf" srcId="{E9BAF075-148A-4419-A85C-809047872967}" destId="{BA02382B-9F2A-44C7-8338-8D754F1F3142}" srcOrd="0" destOrd="0" presId="urn:microsoft.com/office/officeart/2005/8/layout/hList1"/>
    <dgm:cxn modelId="{4ABA1746-ED98-40DD-B0BD-E1FB27136534}" type="presParOf" srcId="{BA02382B-9F2A-44C7-8338-8D754F1F3142}" destId="{4C963717-7762-4D57-8A98-28B0FAD887B3}" srcOrd="0" destOrd="0" presId="urn:microsoft.com/office/officeart/2005/8/layout/hList1"/>
    <dgm:cxn modelId="{A18A0393-E125-484D-B4CC-A6DF4B0A59EB}" type="presParOf" srcId="{BA02382B-9F2A-44C7-8338-8D754F1F3142}" destId="{6A9DF707-166E-464B-A11E-17D68346426A}" srcOrd="1" destOrd="0" presId="urn:microsoft.com/office/officeart/2005/8/layout/hList1"/>
    <dgm:cxn modelId="{4FA609A3-C2CF-464D-A855-F6DE78F3FAC3}" type="presParOf" srcId="{E9BAF075-148A-4419-A85C-809047872967}" destId="{F5D3BA97-ED1E-406D-B056-C7905CA400E9}" srcOrd="1" destOrd="0" presId="urn:microsoft.com/office/officeart/2005/8/layout/hList1"/>
    <dgm:cxn modelId="{421185B3-7753-4452-89AB-923B06323193}" type="presParOf" srcId="{E9BAF075-148A-4419-A85C-809047872967}" destId="{7AD3163F-C4DD-4057-8726-78C061DCBABC}" srcOrd="2" destOrd="0" presId="urn:microsoft.com/office/officeart/2005/8/layout/hList1"/>
    <dgm:cxn modelId="{C8D39534-85A9-4DD0-BD4E-75368662B0AE}" type="presParOf" srcId="{7AD3163F-C4DD-4057-8726-78C061DCBABC}" destId="{6F537E2D-AEE7-4769-AA72-D5C0F6EE08CD}" srcOrd="0" destOrd="0" presId="urn:microsoft.com/office/officeart/2005/8/layout/hList1"/>
    <dgm:cxn modelId="{8B2C57D3-5AF4-42A1-9DF3-C515DFFFE604}" type="presParOf" srcId="{7AD3163F-C4DD-4057-8726-78C061DCBABC}" destId="{1BDA37BC-BBCD-457E-80D5-34446C287BD1}" srcOrd="1" destOrd="0" presId="urn:microsoft.com/office/officeart/2005/8/layout/hList1"/>
    <dgm:cxn modelId="{4DA229A1-1F90-4D35-A698-FC1E29D6FA79}" type="presParOf" srcId="{E9BAF075-148A-4419-A85C-809047872967}" destId="{C4DDEBCD-2E89-4C6B-9633-CF5E99E0A6A9}" srcOrd="3" destOrd="0" presId="urn:microsoft.com/office/officeart/2005/8/layout/hList1"/>
    <dgm:cxn modelId="{F33CC5D0-82BE-4B61-B97D-9A678FBA6923}" type="presParOf" srcId="{E9BAF075-148A-4419-A85C-809047872967}" destId="{50A6DD5B-4470-478F-871F-DFD5462330F3}" srcOrd="4" destOrd="0" presId="urn:microsoft.com/office/officeart/2005/8/layout/hList1"/>
    <dgm:cxn modelId="{9F82FAF7-291A-4259-B6B3-FAAF8D60D0DE}" type="presParOf" srcId="{50A6DD5B-4470-478F-871F-DFD5462330F3}" destId="{8ABEDC7A-C214-4287-AFBE-7920C4166519}" srcOrd="0" destOrd="0" presId="urn:microsoft.com/office/officeart/2005/8/layout/hList1"/>
    <dgm:cxn modelId="{2CE85D65-AB76-441C-B96C-EF8BDC92E5A2}" type="presParOf" srcId="{50A6DD5B-4470-478F-871F-DFD5462330F3}" destId="{B409F37D-E27B-410C-9A23-9A81E23F7519}" srcOrd="1" destOrd="0" presId="urn:microsoft.com/office/officeart/2005/8/layout/hList1"/>
    <dgm:cxn modelId="{66B63D85-0093-4A07-98B5-BF0E865738F0}" type="presParOf" srcId="{E9BAF075-148A-4419-A85C-809047872967}" destId="{3FB2F806-1F19-423F-80B9-1039EE57E499}" srcOrd="5" destOrd="0" presId="urn:microsoft.com/office/officeart/2005/8/layout/hList1"/>
    <dgm:cxn modelId="{77C07690-6814-4523-8443-9FF62B993BEB}" type="presParOf" srcId="{E9BAF075-148A-4419-A85C-809047872967}" destId="{F71AB07F-F955-47C5-BC2B-865EA5ECCAFD}" srcOrd="6" destOrd="0" presId="urn:microsoft.com/office/officeart/2005/8/layout/hList1"/>
    <dgm:cxn modelId="{80AFC22B-D4A5-4B4A-BAF6-71A42F0F7E2B}" type="presParOf" srcId="{F71AB07F-F955-47C5-BC2B-865EA5ECCAFD}" destId="{9C117DEB-83A5-409B-B709-5EDEC14885F1}" srcOrd="0" destOrd="0" presId="urn:microsoft.com/office/officeart/2005/8/layout/hList1"/>
    <dgm:cxn modelId="{5A8D53B5-C917-4E10-BA5E-72081E4E62AD}" type="presParOf" srcId="{F71AB07F-F955-47C5-BC2B-865EA5ECCAFD}" destId="{E0A4A642-7EDC-4BE9-BEC7-570F2D5768F0}" srcOrd="1" destOrd="0" presId="urn:microsoft.com/office/officeart/2005/8/layout/hList1"/>
  </dgm:cxnLst>
  <dgm:bg>
    <a:effectLst>
      <a:outerShdw blurRad="88900" dist="88900" dir="2700000" algn="tl" rotWithShape="0">
        <a:prstClr val="black">
          <a:alpha val="40000"/>
        </a:prstClr>
      </a:outerShdw>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6B1D23F-7449-4298-8CF4-8F754FD605E3}" type="doc">
      <dgm:prSet loTypeId="urn:microsoft.com/office/officeart/2005/8/layout/vList4" loCatId="list" qsTypeId="urn:microsoft.com/office/officeart/2005/8/quickstyle/simple1" qsCatId="simple" csTypeId="urn:microsoft.com/office/officeart/2005/8/colors/accent0_1" csCatId="mainScheme" phldr="1"/>
      <dgm:spPr/>
      <dgm:t>
        <a:bodyPr/>
        <a:lstStyle/>
        <a:p>
          <a:endParaRPr lang="en-IN"/>
        </a:p>
      </dgm:t>
    </dgm:pt>
    <dgm:pt modelId="{A734509A-4576-41B5-AA49-C33304FC9E90}">
      <dgm:prSet custT="1"/>
      <dgm:spPr>
        <a:ln>
          <a:noFill/>
        </a:ln>
      </dgm:spPr>
      <dgm:t>
        <a:bodyPr anchor="ctr"/>
        <a:lstStyle/>
        <a:p>
          <a:r>
            <a:rPr lang="en-US" sz="1600" b="1" dirty="0">
              <a:latin typeface="Arial Nova" panose="020B0504020202020204" pitchFamily="34" charset="0"/>
            </a:rPr>
            <a:t>Deployment of Wireless Access Points</a:t>
          </a:r>
          <a:endParaRPr lang="en-IN" sz="1600" b="1" dirty="0">
            <a:latin typeface="Arial Nova" panose="020B0504020202020204" pitchFamily="34" charset="0"/>
          </a:endParaRPr>
        </a:p>
      </dgm:t>
    </dgm:pt>
    <dgm:pt modelId="{6B07BEE2-DC48-4FA5-9CAA-CB5D3932EC46}" type="parTrans" cxnId="{E6ECAAFF-CD06-4F61-AABC-D5046693F5D2}">
      <dgm:prSet/>
      <dgm:spPr/>
      <dgm:t>
        <a:bodyPr/>
        <a:lstStyle/>
        <a:p>
          <a:endParaRPr lang="en-IN" sz="1600">
            <a:latin typeface="Arial Nova" panose="020B0504020202020204" pitchFamily="34" charset="0"/>
          </a:endParaRPr>
        </a:p>
      </dgm:t>
    </dgm:pt>
    <dgm:pt modelId="{E1DF2576-9951-42C7-B3B4-08658818D26E}" type="sibTrans" cxnId="{E6ECAAFF-CD06-4F61-AABC-D5046693F5D2}">
      <dgm:prSet/>
      <dgm:spPr/>
      <dgm:t>
        <a:bodyPr/>
        <a:lstStyle/>
        <a:p>
          <a:endParaRPr lang="en-IN" sz="1600">
            <a:latin typeface="Arial Nova" panose="020B0504020202020204" pitchFamily="34" charset="0"/>
          </a:endParaRPr>
        </a:p>
      </dgm:t>
    </dgm:pt>
    <dgm:pt modelId="{91D74AC1-1212-454C-915F-DABC74E53E7C}">
      <dgm:prSet custT="1"/>
      <dgm:spPr>
        <a:ln>
          <a:noFill/>
        </a:ln>
      </dgm:spPr>
      <dgm:t>
        <a:bodyPr anchor="ctr"/>
        <a:lstStyle/>
        <a:p>
          <a:r>
            <a:rPr lang="en-US" sz="1600" dirty="0">
              <a:latin typeface="Arial Nova" panose="020B0504020202020204" pitchFamily="34" charset="0"/>
            </a:rPr>
            <a:t>Hardware at customer site &amp; management platform at Sify DC</a:t>
          </a:r>
          <a:endParaRPr lang="en-IN" sz="1600" dirty="0">
            <a:latin typeface="Arial Nova" panose="020B0504020202020204" pitchFamily="34" charset="0"/>
          </a:endParaRPr>
        </a:p>
      </dgm:t>
    </dgm:pt>
    <dgm:pt modelId="{0CF448CF-CB23-406D-BF86-782F1817B728}" type="parTrans" cxnId="{F01F8634-E176-4188-8F49-8DDF59A94141}">
      <dgm:prSet/>
      <dgm:spPr/>
      <dgm:t>
        <a:bodyPr/>
        <a:lstStyle/>
        <a:p>
          <a:endParaRPr lang="en-IN" sz="1600">
            <a:latin typeface="Arial Nova" panose="020B0504020202020204" pitchFamily="34" charset="0"/>
          </a:endParaRPr>
        </a:p>
      </dgm:t>
    </dgm:pt>
    <dgm:pt modelId="{5E056C49-0E62-4352-9135-D000809DF8C8}" type="sibTrans" cxnId="{F01F8634-E176-4188-8F49-8DDF59A94141}">
      <dgm:prSet/>
      <dgm:spPr/>
      <dgm:t>
        <a:bodyPr/>
        <a:lstStyle/>
        <a:p>
          <a:endParaRPr lang="en-IN" sz="1600">
            <a:latin typeface="Arial Nova" panose="020B0504020202020204" pitchFamily="34" charset="0"/>
          </a:endParaRPr>
        </a:p>
      </dgm:t>
    </dgm:pt>
    <dgm:pt modelId="{EB061A17-71A9-4019-A9BA-7849173537B1}">
      <dgm:prSet custT="1"/>
      <dgm:spPr>
        <a:ln>
          <a:noFill/>
        </a:ln>
      </dgm:spPr>
      <dgm:t>
        <a:bodyPr anchor="ctr"/>
        <a:lstStyle/>
        <a:p>
          <a:r>
            <a:rPr lang="en-US" sz="1600" dirty="0">
              <a:latin typeface="Arial Nova" panose="020B0504020202020204" pitchFamily="34" charset="0"/>
            </a:rPr>
            <a:t>Includes PoE Injectors/Switches &amp; passive cabling</a:t>
          </a:r>
          <a:endParaRPr lang="en-IN" sz="1600" dirty="0">
            <a:latin typeface="Arial Nova" panose="020B0504020202020204" pitchFamily="34" charset="0"/>
          </a:endParaRPr>
        </a:p>
      </dgm:t>
    </dgm:pt>
    <dgm:pt modelId="{FB4B17D6-C365-4544-91EE-4CB1A4E48F62}" type="parTrans" cxnId="{381D76AE-9E39-4DBB-8486-8D73C37ECD86}">
      <dgm:prSet/>
      <dgm:spPr/>
      <dgm:t>
        <a:bodyPr/>
        <a:lstStyle/>
        <a:p>
          <a:endParaRPr lang="en-IN" sz="1600">
            <a:latin typeface="Arial Nova" panose="020B0504020202020204" pitchFamily="34" charset="0"/>
          </a:endParaRPr>
        </a:p>
      </dgm:t>
    </dgm:pt>
    <dgm:pt modelId="{9DD582A1-7595-4CC4-81F8-46ECA580FEC3}" type="sibTrans" cxnId="{381D76AE-9E39-4DBB-8486-8D73C37ECD86}">
      <dgm:prSet/>
      <dgm:spPr/>
      <dgm:t>
        <a:bodyPr/>
        <a:lstStyle/>
        <a:p>
          <a:endParaRPr lang="en-IN" sz="1600">
            <a:latin typeface="Arial Nova" panose="020B0504020202020204" pitchFamily="34" charset="0"/>
          </a:endParaRPr>
        </a:p>
      </dgm:t>
    </dgm:pt>
    <dgm:pt modelId="{2B5674F1-5169-4395-B2A8-5F79825DB27C}">
      <dgm:prSet custT="1"/>
      <dgm:spPr>
        <a:ln>
          <a:noFill/>
        </a:ln>
      </dgm:spPr>
      <dgm:t>
        <a:bodyPr anchor="ctr"/>
        <a:lstStyle/>
        <a:p>
          <a:r>
            <a:rPr lang="en-IN" sz="1600" b="1" dirty="0">
              <a:latin typeface="Arial Nova" panose="020B0504020202020204" pitchFamily="34" charset="0"/>
            </a:rPr>
            <a:t>Configuration of Wireless SSIDs</a:t>
          </a:r>
        </a:p>
      </dgm:t>
    </dgm:pt>
    <dgm:pt modelId="{7FD31A9A-3041-4410-B897-73F32E202B5F}" type="parTrans" cxnId="{C7861820-40A7-4BB3-9402-F2A449D34F1E}">
      <dgm:prSet/>
      <dgm:spPr/>
      <dgm:t>
        <a:bodyPr/>
        <a:lstStyle/>
        <a:p>
          <a:endParaRPr lang="en-IN" sz="1600">
            <a:latin typeface="Arial Nova" panose="020B0504020202020204" pitchFamily="34" charset="0"/>
          </a:endParaRPr>
        </a:p>
      </dgm:t>
    </dgm:pt>
    <dgm:pt modelId="{9A3A44B3-ADF1-4CA9-9347-B874AA5AD9D5}" type="sibTrans" cxnId="{C7861820-40A7-4BB3-9402-F2A449D34F1E}">
      <dgm:prSet/>
      <dgm:spPr/>
      <dgm:t>
        <a:bodyPr/>
        <a:lstStyle/>
        <a:p>
          <a:endParaRPr lang="en-IN" sz="1600">
            <a:latin typeface="Arial Nova" panose="020B0504020202020204" pitchFamily="34" charset="0"/>
          </a:endParaRPr>
        </a:p>
      </dgm:t>
    </dgm:pt>
    <dgm:pt modelId="{62552901-A279-4011-A8A7-06539B819B33}">
      <dgm:prSet custT="1"/>
      <dgm:spPr>
        <a:ln>
          <a:noFill/>
        </a:ln>
      </dgm:spPr>
      <dgm:t>
        <a:bodyPr anchor="ctr"/>
        <a:lstStyle/>
        <a:p>
          <a:r>
            <a:rPr lang="en-IN" sz="1600" dirty="0">
              <a:latin typeface="Arial Nova" panose="020B0504020202020204" pitchFamily="34" charset="0"/>
            </a:rPr>
            <a:t>SSIDs can be configured as per customer’s requirement</a:t>
          </a:r>
        </a:p>
      </dgm:t>
    </dgm:pt>
    <dgm:pt modelId="{A257A580-060A-4EE9-9431-4BDDB98CB71F}" type="parTrans" cxnId="{4FCA25F8-9D4B-4855-944C-A0B2BA1A8E9F}">
      <dgm:prSet/>
      <dgm:spPr/>
      <dgm:t>
        <a:bodyPr/>
        <a:lstStyle/>
        <a:p>
          <a:endParaRPr lang="en-IN" sz="1600">
            <a:latin typeface="Arial Nova" panose="020B0504020202020204" pitchFamily="34" charset="0"/>
          </a:endParaRPr>
        </a:p>
      </dgm:t>
    </dgm:pt>
    <dgm:pt modelId="{8FE8429D-C355-43BA-A1FA-F2FDED8E5815}" type="sibTrans" cxnId="{4FCA25F8-9D4B-4855-944C-A0B2BA1A8E9F}">
      <dgm:prSet/>
      <dgm:spPr/>
      <dgm:t>
        <a:bodyPr/>
        <a:lstStyle/>
        <a:p>
          <a:endParaRPr lang="en-IN" sz="1600">
            <a:latin typeface="Arial Nova" panose="020B0504020202020204" pitchFamily="34" charset="0"/>
          </a:endParaRPr>
        </a:p>
      </dgm:t>
    </dgm:pt>
    <dgm:pt modelId="{AC221C0C-DA15-4B8B-8919-25EB0DE312AA}">
      <dgm:prSet custT="1"/>
      <dgm:spPr>
        <a:ln>
          <a:noFill/>
        </a:ln>
      </dgm:spPr>
      <dgm:t>
        <a:bodyPr anchor="ctr"/>
        <a:lstStyle/>
        <a:p>
          <a:r>
            <a:rPr lang="en-IN" sz="1600" b="1" dirty="0">
              <a:latin typeface="Arial Nova" panose="020B0504020202020204" pitchFamily="34" charset="0"/>
            </a:rPr>
            <a:t>Build Customized Home Page</a:t>
          </a:r>
        </a:p>
      </dgm:t>
    </dgm:pt>
    <dgm:pt modelId="{809698F3-51D5-4656-B37C-25EB0015E140}" type="parTrans" cxnId="{F73FC500-8618-4AD0-867B-8AB71E3469AA}">
      <dgm:prSet/>
      <dgm:spPr/>
      <dgm:t>
        <a:bodyPr/>
        <a:lstStyle/>
        <a:p>
          <a:endParaRPr lang="en-IN" sz="1600">
            <a:latin typeface="Arial Nova" panose="020B0504020202020204" pitchFamily="34" charset="0"/>
          </a:endParaRPr>
        </a:p>
      </dgm:t>
    </dgm:pt>
    <dgm:pt modelId="{4D277F08-FD1F-40E0-8D51-ED04FECBEA39}" type="sibTrans" cxnId="{F73FC500-8618-4AD0-867B-8AB71E3469AA}">
      <dgm:prSet/>
      <dgm:spPr/>
      <dgm:t>
        <a:bodyPr/>
        <a:lstStyle/>
        <a:p>
          <a:endParaRPr lang="en-IN" sz="1600">
            <a:latin typeface="Arial Nova" panose="020B0504020202020204" pitchFamily="34" charset="0"/>
          </a:endParaRPr>
        </a:p>
      </dgm:t>
    </dgm:pt>
    <dgm:pt modelId="{CE388985-3405-45DD-ABD5-A0CADC52559D}">
      <dgm:prSet custT="1"/>
      <dgm:spPr>
        <a:ln>
          <a:noFill/>
        </a:ln>
      </dgm:spPr>
      <dgm:t>
        <a:bodyPr anchor="ctr"/>
        <a:lstStyle/>
        <a:p>
          <a:r>
            <a:rPr lang="en-IN" sz="1600" dirty="0">
              <a:latin typeface="Arial Nova" panose="020B0504020202020204" pitchFamily="34" charset="0"/>
            </a:rPr>
            <a:t>Captive portal customized for customer</a:t>
          </a:r>
        </a:p>
      </dgm:t>
    </dgm:pt>
    <dgm:pt modelId="{FE792DF2-0C78-4D1E-AE19-DE2EF7942360}" type="parTrans" cxnId="{04B56EE7-B2AE-43FA-976F-0D25A28ADE0F}">
      <dgm:prSet/>
      <dgm:spPr/>
      <dgm:t>
        <a:bodyPr/>
        <a:lstStyle/>
        <a:p>
          <a:endParaRPr lang="en-IN" sz="1600">
            <a:latin typeface="Arial Nova" panose="020B0504020202020204" pitchFamily="34" charset="0"/>
          </a:endParaRPr>
        </a:p>
      </dgm:t>
    </dgm:pt>
    <dgm:pt modelId="{371E9E99-1B34-4057-871F-1653E8B2C83D}" type="sibTrans" cxnId="{04B56EE7-B2AE-43FA-976F-0D25A28ADE0F}">
      <dgm:prSet/>
      <dgm:spPr/>
      <dgm:t>
        <a:bodyPr/>
        <a:lstStyle/>
        <a:p>
          <a:endParaRPr lang="en-IN" sz="1600">
            <a:latin typeface="Arial Nova" panose="020B0504020202020204" pitchFamily="34" charset="0"/>
          </a:endParaRPr>
        </a:p>
      </dgm:t>
    </dgm:pt>
    <dgm:pt modelId="{8515F54A-B266-4745-9972-B52B74B5B024}">
      <dgm:prSet custT="1"/>
      <dgm:spPr>
        <a:ln>
          <a:noFill/>
        </a:ln>
      </dgm:spPr>
      <dgm:t>
        <a:bodyPr anchor="ctr"/>
        <a:lstStyle/>
        <a:p>
          <a:r>
            <a:rPr lang="en-IN" sz="1600">
              <a:latin typeface="Arial Nova" panose="020B0504020202020204" pitchFamily="34" charset="0"/>
            </a:rPr>
            <a:t>Will be used to login to the wireless network</a:t>
          </a:r>
        </a:p>
      </dgm:t>
    </dgm:pt>
    <dgm:pt modelId="{3B74EE92-3676-4BB2-A167-10524FFC5317}" type="parTrans" cxnId="{26C68B35-8513-4DBE-A430-3EC506977C5A}">
      <dgm:prSet/>
      <dgm:spPr/>
      <dgm:t>
        <a:bodyPr/>
        <a:lstStyle/>
        <a:p>
          <a:endParaRPr lang="en-IN" sz="1600">
            <a:latin typeface="Arial Nova" panose="020B0504020202020204" pitchFamily="34" charset="0"/>
          </a:endParaRPr>
        </a:p>
      </dgm:t>
    </dgm:pt>
    <dgm:pt modelId="{EFCB3D80-0514-48E3-8AE1-CEDD7590A26D}" type="sibTrans" cxnId="{26C68B35-8513-4DBE-A430-3EC506977C5A}">
      <dgm:prSet/>
      <dgm:spPr/>
      <dgm:t>
        <a:bodyPr/>
        <a:lstStyle/>
        <a:p>
          <a:endParaRPr lang="en-IN" sz="1600">
            <a:latin typeface="Arial Nova" panose="020B0504020202020204" pitchFamily="34" charset="0"/>
          </a:endParaRPr>
        </a:p>
      </dgm:t>
    </dgm:pt>
    <dgm:pt modelId="{BD9D2A23-4A26-41E7-9F7C-DDA3DBD8F5AC}">
      <dgm:prSet custT="1"/>
      <dgm:spPr>
        <a:ln>
          <a:noFill/>
        </a:ln>
      </dgm:spPr>
      <dgm:t>
        <a:bodyPr anchor="ctr"/>
        <a:lstStyle/>
        <a:p>
          <a:r>
            <a:rPr lang="en-IN" sz="1600" b="1" dirty="0">
              <a:latin typeface="Arial Nova" panose="020B0504020202020204" pitchFamily="34" charset="0"/>
            </a:rPr>
            <a:t>Provide Multiple Access Methods</a:t>
          </a:r>
        </a:p>
      </dgm:t>
    </dgm:pt>
    <dgm:pt modelId="{29A3F0A6-676B-436F-9EA8-3DF328295CD3}" type="parTrans" cxnId="{7A7B9E75-DF0E-4979-8594-D4CB560F9C59}">
      <dgm:prSet/>
      <dgm:spPr/>
      <dgm:t>
        <a:bodyPr/>
        <a:lstStyle/>
        <a:p>
          <a:endParaRPr lang="en-IN" sz="1600">
            <a:latin typeface="Arial Nova" panose="020B0504020202020204" pitchFamily="34" charset="0"/>
          </a:endParaRPr>
        </a:p>
      </dgm:t>
    </dgm:pt>
    <dgm:pt modelId="{DC0DD3F4-306A-4CD7-BDEF-4F3A6BF9C81C}" type="sibTrans" cxnId="{7A7B9E75-DF0E-4979-8594-D4CB560F9C59}">
      <dgm:prSet/>
      <dgm:spPr/>
      <dgm:t>
        <a:bodyPr/>
        <a:lstStyle/>
        <a:p>
          <a:endParaRPr lang="en-IN" sz="1600">
            <a:latin typeface="Arial Nova" panose="020B0504020202020204" pitchFamily="34" charset="0"/>
          </a:endParaRPr>
        </a:p>
      </dgm:t>
    </dgm:pt>
    <dgm:pt modelId="{8147F252-7795-4788-8022-A5837922E8D4}">
      <dgm:prSet custT="1"/>
      <dgm:spPr>
        <a:ln>
          <a:noFill/>
        </a:ln>
      </dgm:spPr>
      <dgm:t>
        <a:bodyPr anchor="ctr"/>
        <a:lstStyle/>
        <a:p>
          <a:r>
            <a:rPr lang="en-IN" sz="1600" dirty="0">
              <a:latin typeface="Arial Nova" panose="020B0504020202020204" pitchFamily="34" charset="0"/>
            </a:rPr>
            <a:t>OTP, Username-Password, AD Based etc.</a:t>
          </a:r>
        </a:p>
      </dgm:t>
    </dgm:pt>
    <dgm:pt modelId="{9404EB84-C560-405C-A662-03E100FA53AB}" type="parTrans" cxnId="{539BA5DB-D5B6-4C0D-9668-41CE4FB23499}">
      <dgm:prSet/>
      <dgm:spPr/>
      <dgm:t>
        <a:bodyPr/>
        <a:lstStyle/>
        <a:p>
          <a:endParaRPr lang="en-IN" sz="1600">
            <a:latin typeface="Arial Nova" panose="020B0504020202020204" pitchFamily="34" charset="0"/>
          </a:endParaRPr>
        </a:p>
      </dgm:t>
    </dgm:pt>
    <dgm:pt modelId="{1238A742-09DB-4C1C-98FB-257CDC171F34}" type="sibTrans" cxnId="{539BA5DB-D5B6-4C0D-9668-41CE4FB23499}">
      <dgm:prSet/>
      <dgm:spPr/>
      <dgm:t>
        <a:bodyPr/>
        <a:lstStyle/>
        <a:p>
          <a:endParaRPr lang="en-IN" sz="1600">
            <a:latin typeface="Arial Nova" panose="020B0504020202020204" pitchFamily="34" charset="0"/>
          </a:endParaRPr>
        </a:p>
      </dgm:t>
    </dgm:pt>
    <dgm:pt modelId="{1BB9F017-9107-4458-B58E-D771BE548ACC}">
      <dgm:prSet custT="1"/>
      <dgm:spPr>
        <a:ln>
          <a:noFill/>
        </a:ln>
      </dgm:spPr>
      <dgm:t>
        <a:bodyPr anchor="ctr"/>
        <a:lstStyle/>
        <a:p>
          <a:r>
            <a:rPr lang="en-IN" sz="1600" b="1" dirty="0">
              <a:latin typeface="Arial Nova" panose="020B0504020202020204" pitchFamily="34" charset="0"/>
            </a:rPr>
            <a:t>Provide Metrics</a:t>
          </a:r>
        </a:p>
      </dgm:t>
    </dgm:pt>
    <dgm:pt modelId="{04DEBDAD-92BF-4C89-B62A-3B04867A4AB7}" type="parTrans" cxnId="{36A16DCD-7FA2-4941-B815-A195D0FA286C}">
      <dgm:prSet/>
      <dgm:spPr/>
      <dgm:t>
        <a:bodyPr/>
        <a:lstStyle/>
        <a:p>
          <a:endParaRPr lang="en-IN" sz="1600">
            <a:latin typeface="Arial Nova" panose="020B0504020202020204" pitchFamily="34" charset="0"/>
          </a:endParaRPr>
        </a:p>
      </dgm:t>
    </dgm:pt>
    <dgm:pt modelId="{0FDA91D8-8DA4-47B2-8FB4-71E73879CF14}" type="sibTrans" cxnId="{36A16DCD-7FA2-4941-B815-A195D0FA286C}">
      <dgm:prSet/>
      <dgm:spPr/>
      <dgm:t>
        <a:bodyPr/>
        <a:lstStyle/>
        <a:p>
          <a:endParaRPr lang="en-IN" sz="1600">
            <a:latin typeface="Arial Nova" panose="020B0504020202020204" pitchFamily="34" charset="0"/>
          </a:endParaRPr>
        </a:p>
      </dgm:t>
    </dgm:pt>
    <dgm:pt modelId="{13EFD141-DCCE-4290-9209-FBB612151CCF}">
      <dgm:prSet custT="1"/>
      <dgm:spPr>
        <a:ln>
          <a:noFill/>
        </a:ln>
      </dgm:spPr>
      <dgm:t>
        <a:bodyPr anchor="ctr"/>
        <a:lstStyle/>
        <a:p>
          <a:r>
            <a:rPr lang="en-IN" sz="1600" dirty="0">
              <a:latin typeface="Arial Nova" panose="020B0504020202020204" pitchFamily="34" charset="0"/>
            </a:rPr>
            <a:t>To customer’s IT team on internet usage by guests/ users</a:t>
          </a:r>
        </a:p>
      </dgm:t>
    </dgm:pt>
    <dgm:pt modelId="{1F3D9906-DA97-47E7-89C7-2C598F1C90F6}" type="parTrans" cxnId="{CE4D868F-CD43-42B4-B8CB-F71EBBEFD78E}">
      <dgm:prSet/>
      <dgm:spPr/>
      <dgm:t>
        <a:bodyPr/>
        <a:lstStyle/>
        <a:p>
          <a:endParaRPr lang="en-IN" sz="1600">
            <a:latin typeface="Arial Nova" panose="020B0504020202020204" pitchFamily="34" charset="0"/>
          </a:endParaRPr>
        </a:p>
      </dgm:t>
    </dgm:pt>
    <dgm:pt modelId="{71E703D8-439A-4579-8BDB-266ADD61461F}" type="sibTrans" cxnId="{CE4D868F-CD43-42B4-B8CB-F71EBBEFD78E}">
      <dgm:prSet/>
      <dgm:spPr/>
      <dgm:t>
        <a:bodyPr/>
        <a:lstStyle/>
        <a:p>
          <a:endParaRPr lang="en-IN" sz="1600">
            <a:latin typeface="Arial Nova" panose="020B0504020202020204" pitchFamily="34" charset="0"/>
          </a:endParaRPr>
        </a:p>
      </dgm:t>
    </dgm:pt>
    <dgm:pt modelId="{97C3875F-AEBA-4F9C-A14D-F13EC6E233C2}">
      <dgm:prSet custT="1"/>
      <dgm:spPr>
        <a:ln>
          <a:noFill/>
        </a:ln>
      </dgm:spPr>
      <dgm:t>
        <a:bodyPr anchor="ctr"/>
        <a:lstStyle/>
        <a:p>
          <a:r>
            <a:rPr lang="en-IN" sz="1600" b="1" dirty="0">
              <a:latin typeface="Arial Nova" panose="020B0504020202020204" pitchFamily="34" charset="0"/>
            </a:rPr>
            <a:t>Install Internet Links</a:t>
          </a:r>
        </a:p>
      </dgm:t>
    </dgm:pt>
    <dgm:pt modelId="{06DF46BB-1901-416E-825E-B36954301630}" type="parTrans" cxnId="{356E8253-1D63-466C-8114-25D407825E1C}">
      <dgm:prSet/>
      <dgm:spPr/>
      <dgm:t>
        <a:bodyPr/>
        <a:lstStyle/>
        <a:p>
          <a:endParaRPr lang="en-IN" sz="1600">
            <a:latin typeface="Arial Nova" panose="020B0504020202020204" pitchFamily="34" charset="0"/>
          </a:endParaRPr>
        </a:p>
      </dgm:t>
    </dgm:pt>
    <dgm:pt modelId="{2764F3B4-3F2E-48F3-A71F-27E62C6D493E}" type="sibTrans" cxnId="{356E8253-1D63-466C-8114-25D407825E1C}">
      <dgm:prSet/>
      <dgm:spPr/>
      <dgm:t>
        <a:bodyPr/>
        <a:lstStyle/>
        <a:p>
          <a:endParaRPr lang="en-IN" sz="1600">
            <a:latin typeface="Arial Nova" panose="020B0504020202020204" pitchFamily="34" charset="0"/>
          </a:endParaRPr>
        </a:p>
      </dgm:t>
    </dgm:pt>
    <dgm:pt modelId="{F5EFDCF0-7B2E-46C3-BEBD-A5BF6D41060B}">
      <dgm:prSet custT="1"/>
      <dgm:spPr>
        <a:ln>
          <a:noFill/>
        </a:ln>
      </dgm:spPr>
      <dgm:t>
        <a:bodyPr anchor="ctr"/>
        <a:lstStyle/>
        <a:p>
          <a:r>
            <a:rPr lang="en-IN" sz="1600" dirty="0">
              <a:latin typeface="Arial Nova" panose="020B0504020202020204" pitchFamily="34" charset="0"/>
            </a:rPr>
            <a:t>Of required capacity</a:t>
          </a:r>
        </a:p>
      </dgm:t>
    </dgm:pt>
    <dgm:pt modelId="{D8D778A9-ED62-412E-A17C-2E165970952E}" type="parTrans" cxnId="{7CAA5855-A612-43E3-84FF-078AF6B17475}">
      <dgm:prSet/>
      <dgm:spPr/>
      <dgm:t>
        <a:bodyPr/>
        <a:lstStyle/>
        <a:p>
          <a:endParaRPr lang="en-IN" sz="1600">
            <a:latin typeface="Arial Nova" panose="020B0504020202020204" pitchFamily="34" charset="0"/>
          </a:endParaRPr>
        </a:p>
      </dgm:t>
    </dgm:pt>
    <dgm:pt modelId="{6E9C3851-1128-4AC8-8C62-47D2126DE23A}" type="sibTrans" cxnId="{7CAA5855-A612-43E3-84FF-078AF6B17475}">
      <dgm:prSet/>
      <dgm:spPr/>
      <dgm:t>
        <a:bodyPr/>
        <a:lstStyle/>
        <a:p>
          <a:endParaRPr lang="en-IN" sz="1600">
            <a:latin typeface="Arial Nova" panose="020B0504020202020204" pitchFamily="34" charset="0"/>
          </a:endParaRPr>
        </a:p>
      </dgm:t>
    </dgm:pt>
    <dgm:pt modelId="{AFA82F5F-B6B9-49C0-890D-B348282BB5F7}">
      <dgm:prSet custT="1"/>
      <dgm:spPr>
        <a:ln>
          <a:noFill/>
        </a:ln>
      </dgm:spPr>
      <dgm:t>
        <a:bodyPr anchor="ctr"/>
        <a:lstStyle/>
        <a:p>
          <a:r>
            <a:rPr lang="en-IN" sz="1600">
              <a:latin typeface="Arial Nova" panose="020B0504020202020204" pitchFamily="34" charset="0"/>
            </a:rPr>
            <a:t>Based on number of users who will be accessing the wireless network</a:t>
          </a:r>
        </a:p>
      </dgm:t>
    </dgm:pt>
    <dgm:pt modelId="{4141A3D2-F501-4529-BCDD-7AB2A4F6F8FA}" type="parTrans" cxnId="{D3DF9AD8-4A2E-46F1-8A5F-766129FE3EC0}">
      <dgm:prSet/>
      <dgm:spPr/>
      <dgm:t>
        <a:bodyPr/>
        <a:lstStyle/>
        <a:p>
          <a:endParaRPr lang="en-IN" sz="1600">
            <a:latin typeface="Arial Nova" panose="020B0504020202020204" pitchFamily="34" charset="0"/>
          </a:endParaRPr>
        </a:p>
      </dgm:t>
    </dgm:pt>
    <dgm:pt modelId="{E3C10EEC-E7AC-41E3-A14D-C52E02646657}" type="sibTrans" cxnId="{D3DF9AD8-4A2E-46F1-8A5F-766129FE3EC0}">
      <dgm:prSet/>
      <dgm:spPr/>
      <dgm:t>
        <a:bodyPr/>
        <a:lstStyle/>
        <a:p>
          <a:endParaRPr lang="en-IN" sz="1600">
            <a:latin typeface="Arial Nova" panose="020B0504020202020204" pitchFamily="34" charset="0"/>
          </a:endParaRPr>
        </a:p>
      </dgm:t>
    </dgm:pt>
    <dgm:pt modelId="{1D4CDBE6-0E86-4E70-93E6-2CC74B5082F3}" type="pres">
      <dgm:prSet presAssocID="{56B1D23F-7449-4298-8CF4-8F754FD605E3}" presName="linear" presStyleCnt="0">
        <dgm:presLayoutVars>
          <dgm:dir/>
          <dgm:resizeHandles val="exact"/>
        </dgm:presLayoutVars>
      </dgm:prSet>
      <dgm:spPr/>
    </dgm:pt>
    <dgm:pt modelId="{137A8B9B-4144-4335-A795-D136450AC8EF}" type="pres">
      <dgm:prSet presAssocID="{A734509A-4576-41B5-AA49-C33304FC9E90}" presName="comp" presStyleCnt="0"/>
      <dgm:spPr/>
    </dgm:pt>
    <dgm:pt modelId="{776154C7-01C9-4ED8-BA5A-F178A6DF7B49}" type="pres">
      <dgm:prSet presAssocID="{A734509A-4576-41B5-AA49-C33304FC9E90}" presName="box" presStyleLbl="node1" presStyleIdx="0" presStyleCnt="6"/>
      <dgm:spPr/>
    </dgm:pt>
    <dgm:pt modelId="{AA249D85-3ED3-41DF-827D-D9DAA2ED4E84}" type="pres">
      <dgm:prSet presAssocID="{A734509A-4576-41B5-AA49-C33304FC9E90}" presName="img" presStyleLbl="fgImgPlace1" presStyleIdx="0" presStyleCnt="6" custScaleX="99993" custScaleY="100144"/>
      <dgm:spPr>
        <a:blipFill dpi="0" rotWithShape="1">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l="17249" t="-19061" r="17249" b="-19061"/>
          </a:stretch>
        </a:blipFill>
        <a:ln>
          <a:noFill/>
        </a:ln>
      </dgm:spPr>
      <dgm:extLst>
        <a:ext uri="{E40237B7-FDA0-4F09-8148-C483321AD2D9}">
          <dgm14:cNvPr xmlns:dgm14="http://schemas.microsoft.com/office/drawing/2010/diagram" id="0" name="" descr="Wi-Fi with solid fill"/>
        </a:ext>
      </dgm:extLst>
    </dgm:pt>
    <dgm:pt modelId="{7BE1CA38-EFE4-4ABD-9B9D-770C0CD21997}" type="pres">
      <dgm:prSet presAssocID="{A734509A-4576-41B5-AA49-C33304FC9E90}" presName="text" presStyleLbl="node1" presStyleIdx="0" presStyleCnt="6">
        <dgm:presLayoutVars>
          <dgm:bulletEnabled val="1"/>
        </dgm:presLayoutVars>
      </dgm:prSet>
      <dgm:spPr/>
    </dgm:pt>
    <dgm:pt modelId="{A3696B33-5D89-420A-A5DD-F85333657268}" type="pres">
      <dgm:prSet presAssocID="{E1DF2576-9951-42C7-B3B4-08658818D26E}" presName="spacer" presStyleCnt="0"/>
      <dgm:spPr/>
    </dgm:pt>
    <dgm:pt modelId="{B952B46B-DA8B-4916-87A9-1A4DC42F0CEF}" type="pres">
      <dgm:prSet presAssocID="{2B5674F1-5169-4395-B2A8-5F79825DB27C}" presName="comp" presStyleCnt="0"/>
      <dgm:spPr/>
    </dgm:pt>
    <dgm:pt modelId="{E8B854DF-5FAD-4A33-8FFF-F4E4EF1DC1DA}" type="pres">
      <dgm:prSet presAssocID="{2B5674F1-5169-4395-B2A8-5F79825DB27C}" presName="box" presStyleLbl="node1" presStyleIdx="1" presStyleCnt="6"/>
      <dgm:spPr/>
    </dgm:pt>
    <dgm:pt modelId="{B71A3565-42B6-428D-B3C6-1B9E56ADAFB7}" type="pres">
      <dgm:prSet presAssocID="{2B5674F1-5169-4395-B2A8-5F79825DB27C}" presName="img" presStyleLbl="fgImgPlace1" presStyleIdx="1" presStyleCnt="6"/>
      <dgm:spPr>
        <a:blipFill dpi="0" rotWithShape="1">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l="17251" t="-19160" r="17251" b="-19160"/>
          </a:stretch>
        </a:blipFill>
        <a:ln>
          <a:noFill/>
        </a:ln>
      </dgm:spPr>
      <dgm:extLst>
        <a:ext uri="{E40237B7-FDA0-4F09-8148-C483321AD2D9}">
          <dgm14:cNvPr xmlns:dgm14="http://schemas.microsoft.com/office/drawing/2010/diagram" id="0" name="" descr="Users with solid fill"/>
        </a:ext>
      </dgm:extLst>
    </dgm:pt>
    <dgm:pt modelId="{C57E784E-EF95-4FFF-9679-580F8C4B5FEE}" type="pres">
      <dgm:prSet presAssocID="{2B5674F1-5169-4395-B2A8-5F79825DB27C}" presName="text" presStyleLbl="node1" presStyleIdx="1" presStyleCnt="6">
        <dgm:presLayoutVars>
          <dgm:bulletEnabled val="1"/>
        </dgm:presLayoutVars>
      </dgm:prSet>
      <dgm:spPr/>
    </dgm:pt>
    <dgm:pt modelId="{867828A6-8317-4386-8F54-0053B6052295}" type="pres">
      <dgm:prSet presAssocID="{9A3A44B3-ADF1-4CA9-9347-B874AA5AD9D5}" presName="spacer" presStyleCnt="0"/>
      <dgm:spPr/>
    </dgm:pt>
    <dgm:pt modelId="{83D7C3AA-E93A-478C-892F-650A0B05CC08}" type="pres">
      <dgm:prSet presAssocID="{AC221C0C-DA15-4B8B-8919-25EB0DE312AA}" presName="comp" presStyleCnt="0"/>
      <dgm:spPr/>
    </dgm:pt>
    <dgm:pt modelId="{3C5AB295-2FDF-464F-B526-AD219299A5E0}" type="pres">
      <dgm:prSet presAssocID="{AC221C0C-DA15-4B8B-8919-25EB0DE312AA}" presName="box" presStyleLbl="node1" presStyleIdx="2" presStyleCnt="6"/>
      <dgm:spPr/>
    </dgm:pt>
    <dgm:pt modelId="{696F7AA3-BD42-4657-8BF7-42D8CBBFF67C}" type="pres">
      <dgm:prSet presAssocID="{AC221C0C-DA15-4B8B-8919-25EB0DE312AA}" presName="img" presStyleLbl="fgImgPlace1" presStyleIdx="2" presStyleCnt="6"/>
      <dgm:spPr>
        <a:blipFill dpi="0" rotWithShape="1">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l="17251" t="-19160" r="17251" b="-19160"/>
          </a:stretch>
        </a:blipFill>
        <a:ln>
          <a:noFill/>
        </a:ln>
      </dgm:spPr>
      <dgm:extLst>
        <a:ext uri="{E40237B7-FDA0-4F09-8148-C483321AD2D9}">
          <dgm14:cNvPr xmlns:dgm14="http://schemas.microsoft.com/office/drawing/2010/diagram" id="0" name="" descr="Internet with solid fill"/>
        </a:ext>
      </dgm:extLst>
    </dgm:pt>
    <dgm:pt modelId="{BB89E10E-7005-41F8-BC77-03B222AFAF38}" type="pres">
      <dgm:prSet presAssocID="{AC221C0C-DA15-4B8B-8919-25EB0DE312AA}" presName="text" presStyleLbl="node1" presStyleIdx="2" presStyleCnt="6">
        <dgm:presLayoutVars>
          <dgm:bulletEnabled val="1"/>
        </dgm:presLayoutVars>
      </dgm:prSet>
      <dgm:spPr/>
    </dgm:pt>
    <dgm:pt modelId="{B3E7D505-7EE6-4631-BF20-C5729E37A52E}" type="pres">
      <dgm:prSet presAssocID="{4D277F08-FD1F-40E0-8D51-ED04FECBEA39}" presName="spacer" presStyleCnt="0"/>
      <dgm:spPr/>
    </dgm:pt>
    <dgm:pt modelId="{03400A68-A98B-4095-9E95-8C1D6510827F}" type="pres">
      <dgm:prSet presAssocID="{BD9D2A23-4A26-41E7-9F7C-DDA3DBD8F5AC}" presName="comp" presStyleCnt="0"/>
      <dgm:spPr/>
    </dgm:pt>
    <dgm:pt modelId="{BD5231F6-96BB-41AA-BB5A-BE2AE632CF4D}" type="pres">
      <dgm:prSet presAssocID="{BD9D2A23-4A26-41E7-9F7C-DDA3DBD8F5AC}" presName="box" presStyleLbl="node1" presStyleIdx="3" presStyleCnt="6"/>
      <dgm:spPr/>
    </dgm:pt>
    <dgm:pt modelId="{E217BD41-75F4-48A4-B72E-C8DB2C87CD71}" type="pres">
      <dgm:prSet presAssocID="{BD9D2A23-4A26-41E7-9F7C-DDA3DBD8F5AC}" presName="img" presStyleLbl="fgImgPlace1" presStyleIdx="3" presStyleCnt="6"/>
      <dgm:spPr>
        <a:blipFill dpi="0" rotWithShape="1">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l="17251" t="-19160" r="17251" b="-19160"/>
          </a:stretch>
        </a:blipFill>
        <a:ln>
          <a:noFill/>
        </a:ln>
      </dgm:spPr>
      <dgm:extLst>
        <a:ext uri="{E40237B7-FDA0-4F09-8148-C483321AD2D9}">
          <dgm14:cNvPr xmlns:dgm14="http://schemas.microsoft.com/office/drawing/2010/diagram" id="0" name="" descr="Key with solid fill"/>
        </a:ext>
      </dgm:extLst>
    </dgm:pt>
    <dgm:pt modelId="{816E3F07-7315-40D1-A956-0C3D7B2E690E}" type="pres">
      <dgm:prSet presAssocID="{BD9D2A23-4A26-41E7-9F7C-DDA3DBD8F5AC}" presName="text" presStyleLbl="node1" presStyleIdx="3" presStyleCnt="6">
        <dgm:presLayoutVars>
          <dgm:bulletEnabled val="1"/>
        </dgm:presLayoutVars>
      </dgm:prSet>
      <dgm:spPr/>
    </dgm:pt>
    <dgm:pt modelId="{93C9ECEB-A576-4556-87E7-64C895BDB0F6}" type="pres">
      <dgm:prSet presAssocID="{DC0DD3F4-306A-4CD7-BDEF-4F3A6BF9C81C}" presName="spacer" presStyleCnt="0"/>
      <dgm:spPr/>
    </dgm:pt>
    <dgm:pt modelId="{149B4E0D-F86C-4FE8-9F44-C6AEF98464FA}" type="pres">
      <dgm:prSet presAssocID="{1BB9F017-9107-4458-B58E-D771BE548ACC}" presName="comp" presStyleCnt="0"/>
      <dgm:spPr/>
    </dgm:pt>
    <dgm:pt modelId="{24F1802A-289F-4861-8F09-68DB25D4D345}" type="pres">
      <dgm:prSet presAssocID="{1BB9F017-9107-4458-B58E-D771BE548ACC}" presName="box" presStyleLbl="node1" presStyleIdx="4" presStyleCnt="6"/>
      <dgm:spPr/>
    </dgm:pt>
    <dgm:pt modelId="{CDA626C2-F9C8-49ED-A22B-41C2507990EA}" type="pres">
      <dgm:prSet presAssocID="{1BB9F017-9107-4458-B58E-D771BE548ACC}" presName="img" presStyleLbl="fgImgPlace1" presStyleIdx="4" presStyleCnt="6"/>
      <dgm:spPr>
        <a:blipFill dpi="0" rotWithShape="1">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l="22709" t="-5329" r="22709" b="-5329"/>
          </a:stretch>
        </a:blipFill>
        <a:ln>
          <a:noFill/>
        </a:ln>
      </dgm:spPr>
      <dgm:extLst>
        <a:ext uri="{E40237B7-FDA0-4F09-8148-C483321AD2D9}">
          <dgm14:cNvPr xmlns:dgm14="http://schemas.microsoft.com/office/drawing/2010/diagram" id="0" name="" descr="Radar Chart with solid fill"/>
        </a:ext>
      </dgm:extLst>
    </dgm:pt>
    <dgm:pt modelId="{98169656-ACD1-40A1-AC82-EA550790331E}" type="pres">
      <dgm:prSet presAssocID="{1BB9F017-9107-4458-B58E-D771BE548ACC}" presName="text" presStyleLbl="node1" presStyleIdx="4" presStyleCnt="6">
        <dgm:presLayoutVars>
          <dgm:bulletEnabled val="1"/>
        </dgm:presLayoutVars>
      </dgm:prSet>
      <dgm:spPr/>
    </dgm:pt>
    <dgm:pt modelId="{A695ECEB-6518-4905-BA85-FEECBDB2F2F4}" type="pres">
      <dgm:prSet presAssocID="{0FDA91D8-8DA4-47B2-8FB4-71E73879CF14}" presName="spacer" presStyleCnt="0"/>
      <dgm:spPr/>
    </dgm:pt>
    <dgm:pt modelId="{0F806368-7589-429D-A9BE-0968469BEC1A}" type="pres">
      <dgm:prSet presAssocID="{97C3875F-AEBA-4F9C-A14D-F13EC6E233C2}" presName="comp" presStyleCnt="0"/>
      <dgm:spPr/>
    </dgm:pt>
    <dgm:pt modelId="{AC5FB6E4-8773-45C3-A162-BBB842CA8F60}" type="pres">
      <dgm:prSet presAssocID="{97C3875F-AEBA-4F9C-A14D-F13EC6E233C2}" presName="box" presStyleLbl="node1" presStyleIdx="5" presStyleCnt="6"/>
      <dgm:spPr/>
    </dgm:pt>
    <dgm:pt modelId="{0DD86D48-588A-41F6-A742-40E72BDBBCAE}" type="pres">
      <dgm:prSet presAssocID="{97C3875F-AEBA-4F9C-A14D-F13EC6E233C2}" presName="img" presStyleLbl="fgImgPlace1" presStyleIdx="5" presStyleCnt="6"/>
      <dgm:spPr>
        <a:blipFill dpi="0" rotWithShape="1">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l="17251" t="-19160" r="17251" b="-19160"/>
          </a:stretch>
        </a:blipFill>
        <a:ln>
          <a:noFill/>
        </a:ln>
      </dgm:spPr>
      <dgm:extLst>
        <a:ext uri="{E40237B7-FDA0-4F09-8148-C483321AD2D9}">
          <dgm14:cNvPr xmlns:dgm14="http://schemas.microsoft.com/office/drawing/2010/diagram" id="0" name="" descr="Connected with solid fill"/>
        </a:ext>
      </dgm:extLst>
    </dgm:pt>
    <dgm:pt modelId="{104BC4BB-AD8D-41B8-9F6D-BEDD62EDD9A9}" type="pres">
      <dgm:prSet presAssocID="{97C3875F-AEBA-4F9C-A14D-F13EC6E233C2}" presName="text" presStyleLbl="node1" presStyleIdx="5" presStyleCnt="6">
        <dgm:presLayoutVars>
          <dgm:bulletEnabled val="1"/>
        </dgm:presLayoutVars>
      </dgm:prSet>
      <dgm:spPr/>
    </dgm:pt>
  </dgm:ptLst>
  <dgm:cxnLst>
    <dgm:cxn modelId="{F73FC500-8618-4AD0-867B-8AB71E3469AA}" srcId="{56B1D23F-7449-4298-8CF4-8F754FD605E3}" destId="{AC221C0C-DA15-4B8B-8919-25EB0DE312AA}" srcOrd="2" destOrd="0" parTransId="{809698F3-51D5-4656-B37C-25EB0015E140}" sibTransId="{4D277F08-FD1F-40E0-8D51-ED04FECBEA39}"/>
    <dgm:cxn modelId="{6A4FD116-5501-43E7-B3BC-F2BBBD7A4173}" type="presOf" srcId="{97C3875F-AEBA-4F9C-A14D-F13EC6E233C2}" destId="{104BC4BB-AD8D-41B8-9F6D-BEDD62EDD9A9}" srcOrd="1" destOrd="0" presId="urn:microsoft.com/office/officeart/2005/8/layout/vList4"/>
    <dgm:cxn modelId="{D8C38A1D-7387-489D-A803-6F8447A0EB5D}" type="presOf" srcId="{62552901-A279-4011-A8A7-06539B819B33}" destId="{E8B854DF-5FAD-4A33-8FFF-F4E4EF1DC1DA}" srcOrd="0" destOrd="1" presId="urn:microsoft.com/office/officeart/2005/8/layout/vList4"/>
    <dgm:cxn modelId="{C7861820-40A7-4BB3-9402-F2A449D34F1E}" srcId="{56B1D23F-7449-4298-8CF4-8F754FD605E3}" destId="{2B5674F1-5169-4395-B2A8-5F79825DB27C}" srcOrd="1" destOrd="0" parTransId="{7FD31A9A-3041-4410-B897-73F32E202B5F}" sibTransId="{9A3A44B3-ADF1-4CA9-9347-B874AA5AD9D5}"/>
    <dgm:cxn modelId="{C13E5922-815E-4F32-8ADE-995BC1C8ABD4}" type="presOf" srcId="{8515F54A-B266-4745-9972-B52B74B5B024}" destId="{3C5AB295-2FDF-464F-B526-AD219299A5E0}" srcOrd="0" destOrd="2" presId="urn:microsoft.com/office/officeart/2005/8/layout/vList4"/>
    <dgm:cxn modelId="{1ACEB622-74B6-434A-8046-61D147F07C6A}" type="presOf" srcId="{2B5674F1-5169-4395-B2A8-5F79825DB27C}" destId="{C57E784E-EF95-4FFF-9679-580F8C4B5FEE}" srcOrd="1" destOrd="0" presId="urn:microsoft.com/office/officeart/2005/8/layout/vList4"/>
    <dgm:cxn modelId="{23E63931-E4F7-4904-9AAA-0DA1A669276E}" type="presOf" srcId="{8515F54A-B266-4745-9972-B52B74B5B024}" destId="{BB89E10E-7005-41F8-BC77-03B222AFAF38}" srcOrd="1" destOrd="2" presId="urn:microsoft.com/office/officeart/2005/8/layout/vList4"/>
    <dgm:cxn modelId="{F01F8634-E176-4188-8F49-8DDF59A94141}" srcId="{A734509A-4576-41B5-AA49-C33304FC9E90}" destId="{91D74AC1-1212-454C-915F-DABC74E53E7C}" srcOrd="0" destOrd="0" parTransId="{0CF448CF-CB23-406D-BF86-782F1817B728}" sibTransId="{5E056C49-0E62-4352-9135-D000809DF8C8}"/>
    <dgm:cxn modelId="{26C68B35-8513-4DBE-A430-3EC506977C5A}" srcId="{AC221C0C-DA15-4B8B-8919-25EB0DE312AA}" destId="{8515F54A-B266-4745-9972-B52B74B5B024}" srcOrd="1" destOrd="0" parTransId="{3B74EE92-3676-4BB2-A167-10524FFC5317}" sibTransId="{EFCB3D80-0514-48E3-8AE1-CEDD7590A26D}"/>
    <dgm:cxn modelId="{C3A2653C-3F52-479D-B3BD-266A0CCC1A85}" type="presOf" srcId="{2B5674F1-5169-4395-B2A8-5F79825DB27C}" destId="{E8B854DF-5FAD-4A33-8FFF-F4E4EF1DC1DA}" srcOrd="0" destOrd="0" presId="urn:microsoft.com/office/officeart/2005/8/layout/vList4"/>
    <dgm:cxn modelId="{97B77041-2DB7-4E8D-9789-50E30C8FE7A2}" type="presOf" srcId="{62552901-A279-4011-A8A7-06539B819B33}" destId="{C57E784E-EF95-4FFF-9679-580F8C4B5FEE}" srcOrd="1" destOrd="1" presId="urn:microsoft.com/office/officeart/2005/8/layout/vList4"/>
    <dgm:cxn modelId="{9E9B4B45-BA7D-4A37-A2B4-ACBC7C6D6319}" type="presOf" srcId="{A734509A-4576-41B5-AA49-C33304FC9E90}" destId="{7BE1CA38-EFE4-4ABD-9B9D-770C0CD21997}" srcOrd="1" destOrd="0" presId="urn:microsoft.com/office/officeart/2005/8/layout/vList4"/>
    <dgm:cxn modelId="{EF60CF66-07A7-4F65-B5A1-5473B3AA6501}" type="presOf" srcId="{F5EFDCF0-7B2E-46C3-BEBD-A5BF6D41060B}" destId="{104BC4BB-AD8D-41B8-9F6D-BEDD62EDD9A9}" srcOrd="1" destOrd="1" presId="urn:microsoft.com/office/officeart/2005/8/layout/vList4"/>
    <dgm:cxn modelId="{3DBD1547-9F7B-4B41-8BB7-92B4244208C7}" type="presOf" srcId="{56B1D23F-7449-4298-8CF4-8F754FD605E3}" destId="{1D4CDBE6-0E86-4E70-93E6-2CC74B5082F3}" srcOrd="0" destOrd="0" presId="urn:microsoft.com/office/officeart/2005/8/layout/vList4"/>
    <dgm:cxn modelId="{EDBC5967-73E4-41F2-8396-F701B78DF07D}" type="presOf" srcId="{F5EFDCF0-7B2E-46C3-BEBD-A5BF6D41060B}" destId="{AC5FB6E4-8773-45C3-A162-BBB842CA8F60}" srcOrd="0" destOrd="1" presId="urn:microsoft.com/office/officeart/2005/8/layout/vList4"/>
    <dgm:cxn modelId="{1038734E-2276-4325-A229-7DEACAB1EDDF}" type="presOf" srcId="{AC221C0C-DA15-4B8B-8919-25EB0DE312AA}" destId="{3C5AB295-2FDF-464F-B526-AD219299A5E0}" srcOrd="0" destOrd="0" presId="urn:microsoft.com/office/officeart/2005/8/layout/vList4"/>
    <dgm:cxn modelId="{5546776E-7FB0-4114-93A3-C975C546560C}" type="presOf" srcId="{BD9D2A23-4A26-41E7-9F7C-DDA3DBD8F5AC}" destId="{816E3F07-7315-40D1-A956-0C3D7B2E690E}" srcOrd="1" destOrd="0" presId="urn:microsoft.com/office/officeart/2005/8/layout/vList4"/>
    <dgm:cxn modelId="{356E8253-1D63-466C-8114-25D407825E1C}" srcId="{56B1D23F-7449-4298-8CF4-8F754FD605E3}" destId="{97C3875F-AEBA-4F9C-A14D-F13EC6E233C2}" srcOrd="5" destOrd="0" parTransId="{06DF46BB-1901-416E-825E-B36954301630}" sibTransId="{2764F3B4-3F2E-48F3-A71F-27E62C6D493E}"/>
    <dgm:cxn modelId="{7CAA5855-A612-43E3-84FF-078AF6B17475}" srcId="{97C3875F-AEBA-4F9C-A14D-F13EC6E233C2}" destId="{F5EFDCF0-7B2E-46C3-BEBD-A5BF6D41060B}" srcOrd="0" destOrd="0" parTransId="{D8D778A9-ED62-412E-A17C-2E165970952E}" sibTransId="{6E9C3851-1128-4AC8-8C62-47D2126DE23A}"/>
    <dgm:cxn modelId="{7A7B9E75-DF0E-4979-8594-D4CB560F9C59}" srcId="{56B1D23F-7449-4298-8CF4-8F754FD605E3}" destId="{BD9D2A23-4A26-41E7-9F7C-DDA3DBD8F5AC}" srcOrd="3" destOrd="0" parTransId="{29A3F0A6-676B-436F-9EA8-3DF328295CD3}" sibTransId="{DC0DD3F4-306A-4CD7-BDEF-4F3A6BF9C81C}"/>
    <dgm:cxn modelId="{5A31C27C-695E-4EB7-AA6C-9EFE973AC95E}" type="presOf" srcId="{91D74AC1-1212-454C-915F-DABC74E53E7C}" destId="{776154C7-01C9-4ED8-BA5A-F178A6DF7B49}" srcOrd="0" destOrd="1" presId="urn:microsoft.com/office/officeart/2005/8/layout/vList4"/>
    <dgm:cxn modelId="{B6639F7E-DCEE-44D6-8F93-3554BC4BE2A2}" type="presOf" srcId="{8147F252-7795-4788-8022-A5837922E8D4}" destId="{816E3F07-7315-40D1-A956-0C3D7B2E690E}" srcOrd="1" destOrd="1" presId="urn:microsoft.com/office/officeart/2005/8/layout/vList4"/>
    <dgm:cxn modelId="{D8187E80-3B99-46A8-AC41-555AE0039B28}" type="presOf" srcId="{1BB9F017-9107-4458-B58E-D771BE548ACC}" destId="{98169656-ACD1-40A1-AC82-EA550790331E}" srcOrd="1" destOrd="0" presId="urn:microsoft.com/office/officeart/2005/8/layout/vList4"/>
    <dgm:cxn modelId="{12590682-9CCA-479E-BE34-E0C95B52B2B0}" type="presOf" srcId="{AC221C0C-DA15-4B8B-8919-25EB0DE312AA}" destId="{BB89E10E-7005-41F8-BC77-03B222AFAF38}" srcOrd="1" destOrd="0" presId="urn:microsoft.com/office/officeart/2005/8/layout/vList4"/>
    <dgm:cxn modelId="{9E84F18D-81CE-459E-9243-2F66098E09C6}" type="presOf" srcId="{BD9D2A23-4A26-41E7-9F7C-DDA3DBD8F5AC}" destId="{BD5231F6-96BB-41AA-BB5A-BE2AE632CF4D}" srcOrd="0" destOrd="0" presId="urn:microsoft.com/office/officeart/2005/8/layout/vList4"/>
    <dgm:cxn modelId="{CE4D868F-CD43-42B4-B8CB-F71EBBEFD78E}" srcId="{1BB9F017-9107-4458-B58E-D771BE548ACC}" destId="{13EFD141-DCCE-4290-9209-FBB612151CCF}" srcOrd="0" destOrd="0" parTransId="{1F3D9906-DA97-47E7-89C7-2C598F1C90F6}" sibTransId="{71E703D8-439A-4579-8BDB-266ADD61461F}"/>
    <dgm:cxn modelId="{FF343494-2CC3-4117-9B03-2A3D369D16B0}" type="presOf" srcId="{8147F252-7795-4788-8022-A5837922E8D4}" destId="{BD5231F6-96BB-41AA-BB5A-BE2AE632CF4D}" srcOrd="0" destOrd="1" presId="urn:microsoft.com/office/officeart/2005/8/layout/vList4"/>
    <dgm:cxn modelId="{1CA0899A-0BEC-4EE9-A092-B52FFED960E5}" type="presOf" srcId="{97C3875F-AEBA-4F9C-A14D-F13EC6E233C2}" destId="{AC5FB6E4-8773-45C3-A162-BBB842CA8F60}" srcOrd="0" destOrd="0" presId="urn:microsoft.com/office/officeart/2005/8/layout/vList4"/>
    <dgm:cxn modelId="{5F0B87A2-74CC-4B92-9E92-5D34C9AFE475}" type="presOf" srcId="{13EFD141-DCCE-4290-9209-FBB612151CCF}" destId="{98169656-ACD1-40A1-AC82-EA550790331E}" srcOrd="1" destOrd="1" presId="urn:microsoft.com/office/officeart/2005/8/layout/vList4"/>
    <dgm:cxn modelId="{CCDE0DA3-8C72-457B-AF68-5B775DC2B7C4}" type="presOf" srcId="{1BB9F017-9107-4458-B58E-D771BE548ACC}" destId="{24F1802A-289F-4861-8F09-68DB25D4D345}" srcOrd="0" destOrd="0" presId="urn:microsoft.com/office/officeart/2005/8/layout/vList4"/>
    <dgm:cxn modelId="{B1CB70A4-0E3E-498E-999D-9318513F99DA}" type="presOf" srcId="{EB061A17-71A9-4019-A9BA-7849173537B1}" destId="{776154C7-01C9-4ED8-BA5A-F178A6DF7B49}" srcOrd="0" destOrd="2" presId="urn:microsoft.com/office/officeart/2005/8/layout/vList4"/>
    <dgm:cxn modelId="{C3ABF5AB-0944-4983-9FBB-584DA953EB12}" type="presOf" srcId="{13EFD141-DCCE-4290-9209-FBB612151CCF}" destId="{24F1802A-289F-4861-8F09-68DB25D4D345}" srcOrd="0" destOrd="1" presId="urn:microsoft.com/office/officeart/2005/8/layout/vList4"/>
    <dgm:cxn modelId="{381D76AE-9E39-4DBB-8486-8D73C37ECD86}" srcId="{A734509A-4576-41B5-AA49-C33304FC9E90}" destId="{EB061A17-71A9-4019-A9BA-7849173537B1}" srcOrd="1" destOrd="0" parTransId="{FB4B17D6-C365-4544-91EE-4CB1A4E48F62}" sibTransId="{9DD582A1-7595-4CC4-81F8-46ECA580FEC3}"/>
    <dgm:cxn modelId="{2CE301C2-1452-4A8E-886D-E0D2D7FAA533}" type="presOf" srcId="{AFA82F5F-B6B9-49C0-890D-B348282BB5F7}" destId="{AC5FB6E4-8773-45C3-A162-BBB842CA8F60}" srcOrd="0" destOrd="2" presId="urn:microsoft.com/office/officeart/2005/8/layout/vList4"/>
    <dgm:cxn modelId="{C42765C7-9D41-4FFC-BD1B-A98947E4BB8A}" type="presOf" srcId="{CE388985-3405-45DD-ABD5-A0CADC52559D}" destId="{BB89E10E-7005-41F8-BC77-03B222AFAF38}" srcOrd="1" destOrd="1" presId="urn:microsoft.com/office/officeart/2005/8/layout/vList4"/>
    <dgm:cxn modelId="{36A16DCD-7FA2-4941-B815-A195D0FA286C}" srcId="{56B1D23F-7449-4298-8CF4-8F754FD605E3}" destId="{1BB9F017-9107-4458-B58E-D771BE548ACC}" srcOrd="4" destOrd="0" parTransId="{04DEBDAD-92BF-4C89-B62A-3B04867A4AB7}" sibTransId="{0FDA91D8-8DA4-47B2-8FB4-71E73879CF14}"/>
    <dgm:cxn modelId="{121AE3D1-1486-45B8-BDAF-D691A5A87571}" type="presOf" srcId="{91D74AC1-1212-454C-915F-DABC74E53E7C}" destId="{7BE1CA38-EFE4-4ABD-9B9D-770C0CD21997}" srcOrd="1" destOrd="1" presId="urn:microsoft.com/office/officeart/2005/8/layout/vList4"/>
    <dgm:cxn modelId="{D3DF9AD8-4A2E-46F1-8A5F-766129FE3EC0}" srcId="{97C3875F-AEBA-4F9C-A14D-F13EC6E233C2}" destId="{AFA82F5F-B6B9-49C0-890D-B348282BB5F7}" srcOrd="1" destOrd="0" parTransId="{4141A3D2-F501-4529-BCDD-7AB2A4F6F8FA}" sibTransId="{E3C10EEC-E7AC-41E3-A14D-C52E02646657}"/>
    <dgm:cxn modelId="{539BA5DB-D5B6-4C0D-9668-41CE4FB23499}" srcId="{BD9D2A23-4A26-41E7-9F7C-DDA3DBD8F5AC}" destId="{8147F252-7795-4788-8022-A5837922E8D4}" srcOrd="0" destOrd="0" parTransId="{9404EB84-C560-405C-A662-03E100FA53AB}" sibTransId="{1238A742-09DB-4C1C-98FB-257CDC171F34}"/>
    <dgm:cxn modelId="{E1107AE0-1F21-4AAD-86B2-191069F2FE51}" type="presOf" srcId="{AFA82F5F-B6B9-49C0-890D-B348282BB5F7}" destId="{104BC4BB-AD8D-41B8-9F6D-BEDD62EDD9A9}" srcOrd="1" destOrd="2" presId="urn:microsoft.com/office/officeart/2005/8/layout/vList4"/>
    <dgm:cxn modelId="{55C76FE2-DAB3-404F-957D-1A3777A4F717}" type="presOf" srcId="{CE388985-3405-45DD-ABD5-A0CADC52559D}" destId="{3C5AB295-2FDF-464F-B526-AD219299A5E0}" srcOrd="0" destOrd="1" presId="urn:microsoft.com/office/officeart/2005/8/layout/vList4"/>
    <dgm:cxn modelId="{D9FAC1E5-1899-45F0-AE21-6BE3711C03AC}" type="presOf" srcId="{EB061A17-71A9-4019-A9BA-7849173537B1}" destId="{7BE1CA38-EFE4-4ABD-9B9D-770C0CD21997}" srcOrd="1" destOrd="2" presId="urn:microsoft.com/office/officeart/2005/8/layout/vList4"/>
    <dgm:cxn modelId="{04B56EE7-B2AE-43FA-976F-0D25A28ADE0F}" srcId="{AC221C0C-DA15-4B8B-8919-25EB0DE312AA}" destId="{CE388985-3405-45DD-ABD5-A0CADC52559D}" srcOrd="0" destOrd="0" parTransId="{FE792DF2-0C78-4D1E-AE19-DE2EF7942360}" sibTransId="{371E9E99-1B34-4057-871F-1653E8B2C83D}"/>
    <dgm:cxn modelId="{F8CAC6EF-3BAB-46E4-9B45-FF067E180A18}" type="presOf" srcId="{A734509A-4576-41B5-AA49-C33304FC9E90}" destId="{776154C7-01C9-4ED8-BA5A-F178A6DF7B49}" srcOrd="0" destOrd="0" presId="urn:microsoft.com/office/officeart/2005/8/layout/vList4"/>
    <dgm:cxn modelId="{4FCA25F8-9D4B-4855-944C-A0B2BA1A8E9F}" srcId="{2B5674F1-5169-4395-B2A8-5F79825DB27C}" destId="{62552901-A279-4011-A8A7-06539B819B33}" srcOrd="0" destOrd="0" parTransId="{A257A580-060A-4EE9-9431-4BDDB98CB71F}" sibTransId="{8FE8429D-C355-43BA-A1FA-F2FDED8E5815}"/>
    <dgm:cxn modelId="{E6ECAAFF-CD06-4F61-AABC-D5046693F5D2}" srcId="{56B1D23F-7449-4298-8CF4-8F754FD605E3}" destId="{A734509A-4576-41B5-AA49-C33304FC9E90}" srcOrd="0" destOrd="0" parTransId="{6B07BEE2-DC48-4FA5-9CAA-CB5D3932EC46}" sibTransId="{E1DF2576-9951-42C7-B3B4-08658818D26E}"/>
    <dgm:cxn modelId="{DF62A204-FA61-4A3A-8A9B-42835E040E3F}" type="presParOf" srcId="{1D4CDBE6-0E86-4E70-93E6-2CC74B5082F3}" destId="{137A8B9B-4144-4335-A795-D136450AC8EF}" srcOrd="0" destOrd="0" presId="urn:microsoft.com/office/officeart/2005/8/layout/vList4"/>
    <dgm:cxn modelId="{59398D24-CDE6-4CD2-AE06-70DC984D6757}" type="presParOf" srcId="{137A8B9B-4144-4335-A795-D136450AC8EF}" destId="{776154C7-01C9-4ED8-BA5A-F178A6DF7B49}" srcOrd="0" destOrd="0" presId="urn:microsoft.com/office/officeart/2005/8/layout/vList4"/>
    <dgm:cxn modelId="{7B3E6894-E25E-47BB-81E1-E9919FB48309}" type="presParOf" srcId="{137A8B9B-4144-4335-A795-D136450AC8EF}" destId="{AA249D85-3ED3-41DF-827D-D9DAA2ED4E84}" srcOrd="1" destOrd="0" presId="urn:microsoft.com/office/officeart/2005/8/layout/vList4"/>
    <dgm:cxn modelId="{1ABC3F30-0A7C-453B-B272-9C8F6AB64BD8}" type="presParOf" srcId="{137A8B9B-4144-4335-A795-D136450AC8EF}" destId="{7BE1CA38-EFE4-4ABD-9B9D-770C0CD21997}" srcOrd="2" destOrd="0" presId="urn:microsoft.com/office/officeart/2005/8/layout/vList4"/>
    <dgm:cxn modelId="{F494EE74-5996-47D6-8747-FF048C0D6848}" type="presParOf" srcId="{1D4CDBE6-0E86-4E70-93E6-2CC74B5082F3}" destId="{A3696B33-5D89-420A-A5DD-F85333657268}" srcOrd="1" destOrd="0" presId="urn:microsoft.com/office/officeart/2005/8/layout/vList4"/>
    <dgm:cxn modelId="{170D4281-CF6C-40D0-A23A-F08E3AEA0CEA}" type="presParOf" srcId="{1D4CDBE6-0E86-4E70-93E6-2CC74B5082F3}" destId="{B952B46B-DA8B-4916-87A9-1A4DC42F0CEF}" srcOrd="2" destOrd="0" presId="urn:microsoft.com/office/officeart/2005/8/layout/vList4"/>
    <dgm:cxn modelId="{6B222852-5440-42D4-8B7A-44B1AF3FC26E}" type="presParOf" srcId="{B952B46B-DA8B-4916-87A9-1A4DC42F0CEF}" destId="{E8B854DF-5FAD-4A33-8FFF-F4E4EF1DC1DA}" srcOrd="0" destOrd="0" presId="urn:microsoft.com/office/officeart/2005/8/layout/vList4"/>
    <dgm:cxn modelId="{662D2439-3A08-4A8E-8E60-877A76531325}" type="presParOf" srcId="{B952B46B-DA8B-4916-87A9-1A4DC42F0CEF}" destId="{B71A3565-42B6-428D-B3C6-1B9E56ADAFB7}" srcOrd="1" destOrd="0" presId="urn:microsoft.com/office/officeart/2005/8/layout/vList4"/>
    <dgm:cxn modelId="{C4CAB0A3-EC3E-4CDD-BD9B-9DCDD65DD63F}" type="presParOf" srcId="{B952B46B-DA8B-4916-87A9-1A4DC42F0CEF}" destId="{C57E784E-EF95-4FFF-9679-580F8C4B5FEE}" srcOrd="2" destOrd="0" presId="urn:microsoft.com/office/officeart/2005/8/layout/vList4"/>
    <dgm:cxn modelId="{026B08B3-5743-42AD-A088-C5FA3E5EDD91}" type="presParOf" srcId="{1D4CDBE6-0E86-4E70-93E6-2CC74B5082F3}" destId="{867828A6-8317-4386-8F54-0053B6052295}" srcOrd="3" destOrd="0" presId="urn:microsoft.com/office/officeart/2005/8/layout/vList4"/>
    <dgm:cxn modelId="{15680366-CF94-4B4E-BCB6-D299F43EBE70}" type="presParOf" srcId="{1D4CDBE6-0E86-4E70-93E6-2CC74B5082F3}" destId="{83D7C3AA-E93A-478C-892F-650A0B05CC08}" srcOrd="4" destOrd="0" presId="urn:microsoft.com/office/officeart/2005/8/layout/vList4"/>
    <dgm:cxn modelId="{FC11F76D-EEC6-4F04-B65A-E63D717163AD}" type="presParOf" srcId="{83D7C3AA-E93A-478C-892F-650A0B05CC08}" destId="{3C5AB295-2FDF-464F-B526-AD219299A5E0}" srcOrd="0" destOrd="0" presId="urn:microsoft.com/office/officeart/2005/8/layout/vList4"/>
    <dgm:cxn modelId="{4DCEB0C6-04FE-4636-AB43-F3F306A0FE87}" type="presParOf" srcId="{83D7C3AA-E93A-478C-892F-650A0B05CC08}" destId="{696F7AA3-BD42-4657-8BF7-42D8CBBFF67C}" srcOrd="1" destOrd="0" presId="urn:microsoft.com/office/officeart/2005/8/layout/vList4"/>
    <dgm:cxn modelId="{082DF463-6FB8-48C0-B385-251809FA680A}" type="presParOf" srcId="{83D7C3AA-E93A-478C-892F-650A0B05CC08}" destId="{BB89E10E-7005-41F8-BC77-03B222AFAF38}" srcOrd="2" destOrd="0" presId="urn:microsoft.com/office/officeart/2005/8/layout/vList4"/>
    <dgm:cxn modelId="{1120BA6D-2DB4-4AC2-9A3D-3EB5F6942D91}" type="presParOf" srcId="{1D4CDBE6-0E86-4E70-93E6-2CC74B5082F3}" destId="{B3E7D505-7EE6-4631-BF20-C5729E37A52E}" srcOrd="5" destOrd="0" presId="urn:microsoft.com/office/officeart/2005/8/layout/vList4"/>
    <dgm:cxn modelId="{F94674A1-D631-4537-986E-2C17D9DD383A}" type="presParOf" srcId="{1D4CDBE6-0E86-4E70-93E6-2CC74B5082F3}" destId="{03400A68-A98B-4095-9E95-8C1D6510827F}" srcOrd="6" destOrd="0" presId="urn:microsoft.com/office/officeart/2005/8/layout/vList4"/>
    <dgm:cxn modelId="{C58616AB-EF80-45F5-B7A7-FD0146EF9E06}" type="presParOf" srcId="{03400A68-A98B-4095-9E95-8C1D6510827F}" destId="{BD5231F6-96BB-41AA-BB5A-BE2AE632CF4D}" srcOrd="0" destOrd="0" presId="urn:microsoft.com/office/officeart/2005/8/layout/vList4"/>
    <dgm:cxn modelId="{FB30D1C5-87EE-4E3B-AEFE-57F4F6E4D639}" type="presParOf" srcId="{03400A68-A98B-4095-9E95-8C1D6510827F}" destId="{E217BD41-75F4-48A4-B72E-C8DB2C87CD71}" srcOrd="1" destOrd="0" presId="urn:microsoft.com/office/officeart/2005/8/layout/vList4"/>
    <dgm:cxn modelId="{905B3416-743D-4F5F-9BAF-6546B29D5A0E}" type="presParOf" srcId="{03400A68-A98B-4095-9E95-8C1D6510827F}" destId="{816E3F07-7315-40D1-A956-0C3D7B2E690E}" srcOrd="2" destOrd="0" presId="urn:microsoft.com/office/officeart/2005/8/layout/vList4"/>
    <dgm:cxn modelId="{39F3E4A4-30FA-4B1C-BD58-B572B7407A35}" type="presParOf" srcId="{1D4CDBE6-0E86-4E70-93E6-2CC74B5082F3}" destId="{93C9ECEB-A576-4556-87E7-64C895BDB0F6}" srcOrd="7" destOrd="0" presId="urn:microsoft.com/office/officeart/2005/8/layout/vList4"/>
    <dgm:cxn modelId="{75CBB498-184F-474B-9323-74C874F1C278}" type="presParOf" srcId="{1D4CDBE6-0E86-4E70-93E6-2CC74B5082F3}" destId="{149B4E0D-F86C-4FE8-9F44-C6AEF98464FA}" srcOrd="8" destOrd="0" presId="urn:microsoft.com/office/officeart/2005/8/layout/vList4"/>
    <dgm:cxn modelId="{EF48092D-E92C-4D3F-91D8-9F38CF3B9802}" type="presParOf" srcId="{149B4E0D-F86C-4FE8-9F44-C6AEF98464FA}" destId="{24F1802A-289F-4861-8F09-68DB25D4D345}" srcOrd="0" destOrd="0" presId="urn:microsoft.com/office/officeart/2005/8/layout/vList4"/>
    <dgm:cxn modelId="{4C6C30DC-DFF5-4354-82FB-E791E65D38B8}" type="presParOf" srcId="{149B4E0D-F86C-4FE8-9F44-C6AEF98464FA}" destId="{CDA626C2-F9C8-49ED-A22B-41C2507990EA}" srcOrd="1" destOrd="0" presId="urn:microsoft.com/office/officeart/2005/8/layout/vList4"/>
    <dgm:cxn modelId="{50F1CD9D-6F76-4A94-80B2-903585604D0C}" type="presParOf" srcId="{149B4E0D-F86C-4FE8-9F44-C6AEF98464FA}" destId="{98169656-ACD1-40A1-AC82-EA550790331E}" srcOrd="2" destOrd="0" presId="urn:microsoft.com/office/officeart/2005/8/layout/vList4"/>
    <dgm:cxn modelId="{A3501DE5-E822-4F53-8075-929C2D75124E}" type="presParOf" srcId="{1D4CDBE6-0E86-4E70-93E6-2CC74B5082F3}" destId="{A695ECEB-6518-4905-BA85-FEECBDB2F2F4}" srcOrd="9" destOrd="0" presId="urn:microsoft.com/office/officeart/2005/8/layout/vList4"/>
    <dgm:cxn modelId="{D31BB6F0-CDDD-40F1-9034-A9B5AC76C2AB}" type="presParOf" srcId="{1D4CDBE6-0E86-4E70-93E6-2CC74B5082F3}" destId="{0F806368-7589-429D-A9BE-0968469BEC1A}" srcOrd="10" destOrd="0" presId="urn:microsoft.com/office/officeart/2005/8/layout/vList4"/>
    <dgm:cxn modelId="{5C22E082-035F-4A78-BB18-6751DDEACAAD}" type="presParOf" srcId="{0F806368-7589-429D-A9BE-0968469BEC1A}" destId="{AC5FB6E4-8773-45C3-A162-BBB842CA8F60}" srcOrd="0" destOrd="0" presId="urn:microsoft.com/office/officeart/2005/8/layout/vList4"/>
    <dgm:cxn modelId="{5F85E88E-E4CD-4619-B866-930FAFD841AE}" type="presParOf" srcId="{0F806368-7589-429D-A9BE-0968469BEC1A}" destId="{0DD86D48-588A-41F6-A742-40E72BDBBCAE}" srcOrd="1" destOrd="0" presId="urn:microsoft.com/office/officeart/2005/8/layout/vList4"/>
    <dgm:cxn modelId="{F468470C-28EC-46D0-A3C7-55D7928338C8}" type="presParOf" srcId="{0F806368-7589-429D-A9BE-0968469BEC1A}" destId="{104BC4BB-AD8D-41B8-9F6D-BEDD62EDD9A9}"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6A0C009-2FFF-4166-B48E-A21EC597D8C0}" type="doc">
      <dgm:prSet loTypeId="urn:microsoft.com/office/officeart/2005/8/layout/hierarchy4" loCatId="list" qsTypeId="urn:microsoft.com/office/officeart/2005/8/quickstyle/simple1" qsCatId="simple" csTypeId="urn:microsoft.com/office/officeart/2005/8/colors/accent0_1" csCatId="mainScheme" phldr="1"/>
      <dgm:spPr/>
      <dgm:t>
        <a:bodyPr/>
        <a:lstStyle/>
        <a:p>
          <a:endParaRPr lang="en-IN"/>
        </a:p>
      </dgm:t>
    </dgm:pt>
    <dgm:pt modelId="{95EFCE45-AA75-492A-B8CB-EC497B05D4EC}">
      <dgm:prSet phldrT="[Text]"/>
      <dgm:spPr>
        <a:solidFill>
          <a:schemeClr val="accent6">
            <a:lumMod val="50000"/>
          </a:schemeClr>
        </a:solidFill>
        <a:ln>
          <a:noFill/>
        </a:ln>
      </dgm:spPr>
      <dgm:t>
        <a:bodyPr/>
        <a:lstStyle/>
        <a:p>
          <a:r>
            <a:rPr lang="en-US" dirty="0">
              <a:solidFill>
                <a:schemeClr val="bg1"/>
              </a:solidFill>
              <a:latin typeface="Arial Nova"/>
            </a:rPr>
            <a:t>Supports On-Prem, Hybrid &amp; Cloud models</a:t>
          </a:r>
          <a:endParaRPr lang="en-IN" dirty="0">
            <a:solidFill>
              <a:schemeClr val="bg1"/>
            </a:solidFill>
            <a:latin typeface="Arial Nova"/>
          </a:endParaRPr>
        </a:p>
      </dgm:t>
    </dgm:pt>
    <dgm:pt modelId="{46F12720-4E62-4264-BC6E-B5B653BF13B6}" type="parTrans" cxnId="{05CEB44C-58BF-409E-83AC-2630E1D18B52}">
      <dgm:prSet/>
      <dgm:spPr/>
      <dgm:t>
        <a:bodyPr/>
        <a:lstStyle/>
        <a:p>
          <a:endParaRPr lang="en-IN">
            <a:solidFill>
              <a:schemeClr val="bg1"/>
            </a:solidFill>
            <a:latin typeface="Arial Nova" panose="020B0504020202020204" pitchFamily="34" charset="0"/>
          </a:endParaRPr>
        </a:p>
      </dgm:t>
    </dgm:pt>
    <dgm:pt modelId="{9A9F6CAE-13A2-44BA-9FB6-FB15B22FF0AB}" type="sibTrans" cxnId="{05CEB44C-58BF-409E-83AC-2630E1D18B52}">
      <dgm:prSet/>
      <dgm:spPr/>
      <dgm:t>
        <a:bodyPr/>
        <a:lstStyle/>
        <a:p>
          <a:endParaRPr lang="en-IN">
            <a:solidFill>
              <a:schemeClr val="bg1"/>
            </a:solidFill>
            <a:latin typeface="Arial Nova" panose="020B0504020202020204" pitchFamily="34" charset="0"/>
          </a:endParaRPr>
        </a:p>
      </dgm:t>
    </dgm:pt>
    <dgm:pt modelId="{E3E691B9-43CA-4933-9A61-96FAF280C0EB}">
      <dgm:prSet phldrT="[Text]"/>
      <dgm:spPr>
        <a:solidFill>
          <a:schemeClr val="accent3">
            <a:lumMod val="75000"/>
          </a:schemeClr>
        </a:solidFill>
        <a:ln>
          <a:noFill/>
        </a:ln>
      </dgm:spPr>
      <dgm:t>
        <a:bodyPr/>
        <a:lstStyle/>
        <a:p>
          <a:r>
            <a:rPr lang="en-US" dirty="0">
              <a:solidFill>
                <a:schemeClr val="bg1"/>
              </a:solidFill>
              <a:latin typeface="Arial Nova"/>
            </a:rPr>
            <a:t>Works on fully on Cloud model</a:t>
          </a:r>
          <a:endParaRPr lang="en-IN" dirty="0">
            <a:solidFill>
              <a:schemeClr val="bg1"/>
            </a:solidFill>
            <a:latin typeface="Arial Nova"/>
          </a:endParaRPr>
        </a:p>
      </dgm:t>
    </dgm:pt>
    <dgm:pt modelId="{A4C0753E-5832-495A-9E33-713189A56BFF}" type="parTrans" cxnId="{A5C426A3-2DDE-4D24-A144-6F532CFF6E13}">
      <dgm:prSet/>
      <dgm:spPr/>
      <dgm:t>
        <a:bodyPr/>
        <a:lstStyle/>
        <a:p>
          <a:endParaRPr lang="en-IN">
            <a:solidFill>
              <a:schemeClr val="bg1"/>
            </a:solidFill>
            <a:latin typeface="Arial Nova" panose="020B0504020202020204" pitchFamily="34" charset="0"/>
          </a:endParaRPr>
        </a:p>
      </dgm:t>
    </dgm:pt>
    <dgm:pt modelId="{15B88A8D-95FC-4420-B7BF-F63AE52F722D}" type="sibTrans" cxnId="{A5C426A3-2DDE-4D24-A144-6F532CFF6E13}">
      <dgm:prSet/>
      <dgm:spPr/>
      <dgm:t>
        <a:bodyPr/>
        <a:lstStyle/>
        <a:p>
          <a:endParaRPr lang="en-IN">
            <a:solidFill>
              <a:schemeClr val="bg1"/>
            </a:solidFill>
            <a:latin typeface="Arial Nova" panose="020B0504020202020204" pitchFamily="34" charset="0"/>
          </a:endParaRPr>
        </a:p>
      </dgm:t>
    </dgm:pt>
    <dgm:pt modelId="{9B52355F-EF66-45F2-8F2A-0ACAB1A22D50}">
      <dgm:prSet phldrT="[Text]"/>
      <dgm:spPr>
        <a:solidFill>
          <a:schemeClr val="tx2">
            <a:lumMod val="50000"/>
          </a:schemeClr>
        </a:solidFill>
        <a:ln>
          <a:noFill/>
        </a:ln>
      </dgm:spPr>
      <dgm:t>
        <a:bodyPr/>
        <a:lstStyle/>
        <a:p>
          <a:r>
            <a:rPr lang="en-US" dirty="0">
              <a:solidFill>
                <a:schemeClr val="bg1"/>
              </a:solidFill>
              <a:latin typeface="Arial Nova"/>
            </a:rPr>
            <a:t>Sify </a:t>
          </a:r>
          <a:r>
            <a:rPr lang="en-US" dirty="0" err="1">
              <a:solidFill>
                <a:schemeClr val="bg1"/>
              </a:solidFill>
              <a:latin typeface="Arial Nova"/>
            </a:rPr>
            <a:t>MWiFi</a:t>
          </a:r>
          <a:endParaRPr lang="en-IN" dirty="0" err="1">
            <a:solidFill>
              <a:schemeClr val="bg1"/>
            </a:solidFill>
            <a:latin typeface="Arial Nova"/>
          </a:endParaRPr>
        </a:p>
      </dgm:t>
    </dgm:pt>
    <dgm:pt modelId="{47410547-F472-494A-A447-D3B5EDBA142B}" type="parTrans" cxnId="{11614CF8-0DEC-4EA3-AA34-68D5F8C2C803}">
      <dgm:prSet/>
      <dgm:spPr/>
      <dgm:t>
        <a:bodyPr/>
        <a:lstStyle/>
        <a:p>
          <a:endParaRPr lang="en-IN">
            <a:solidFill>
              <a:schemeClr val="bg1"/>
            </a:solidFill>
            <a:latin typeface="Arial Nova" panose="020B0504020202020204" pitchFamily="34" charset="0"/>
          </a:endParaRPr>
        </a:p>
      </dgm:t>
    </dgm:pt>
    <dgm:pt modelId="{B3283D4D-BE08-47A8-9D8E-DE5A42DAC973}" type="sibTrans" cxnId="{11614CF8-0DEC-4EA3-AA34-68D5F8C2C803}">
      <dgm:prSet/>
      <dgm:spPr/>
      <dgm:t>
        <a:bodyPr/>
        <a:lstStyle/>
        <a:p>
          <a:endParaRPr lang="en-IN">
            <a:solidFill>
              <a:schemeClr val="bg1"/>
            </a:solidFill>
            <a:latin typeface="Arial Nova" panose="020B0504020202020204" pitchFamily="34" charset="0"/>
          </a:endParaRPr>
        </a:p>
      </dgm:t>
    </dgm:pt>
    <dgm:pt modelId="{052BBB92-B970-49A9-BACC-1D7BB0DC02DD}">
      <dgm:prSet phldrT="[Text]"/>
      <dgm:spPr>
        <a:solidFill>
          <a:schemeClr val="accent6">
            <a:lumMod val="50000"/>
          </a:schemeClr>
        </a:solidFill>
        <a:ln>
          <a:noFill/>
        </a:ln>
      </dgm:spPr>
      <dgm:t>
        <a:bodyPr/>
        <a:lstStyle/>
        <a:p>
          <a:r>
            <a:rPr lang="en-US" dirty="0">
              <a:solidFill>
                <a:schemeClr val="bg1"/>
              </a:solidFill>
              <a:latin typeface="Arial Nova"/>
            </a:rPr>
            <a:t>Compatible in multi-vendor environments</a:t>
          </a:r>
          <a:endParaRPr lang="en-IN" dirty="0">
            <a:solidFill>
              <a:schemeClr val="bg1"/>
            </a:solidFill>
            <a:latin typeface="Arial Nova"/>
          </a:endParaRPr>
        </a:p>
      </dgm:t>
    </dgm:pt>
    <dgm:pt modelId="{5A3AFF26-6741-42B3-BF7A-AA507152052D}" type="parTrans" cxnId="{F0FCBD4B-3276-4AE7-9D00-D6482BFCE728}">
      <dgm:prSet/>
      <dgm:spPr/>
      <dgm:t>
        <a:bodyPr/>
        <a:lstStyle/>
        <a:p>
          <a:endParaRPr lang="en-IN">
            <a:solidFill>
              <a:schemeClr val="bg1"/>
            </a:solidFill>
            <a:latin typeface="Arial Nova" panose="020B0504020202020204" pitchFamily="34" charset="0"/>
          </a:endParaRPr>
        </a:p>
      </dgm:t>
    </dgm:pt>
    <dgm:pt modelId="{C270EF7E-415A-4D0F-9A1C-8F2FFF42C29C}" type="sibTrans" cxnId="{F0FCBD4B-3276-4AE7-9D00-D6482BFCE728}">
      <dgm:prSet/>
      <dgm:spPr/>
      <dgm:t>
        <a:bodyPr/>
        <a:lstStyle/>
        <a:p>
          <a:endParaRPr lang="en-IN">
            <a:solidFill>
              <a:schemeClr val="bg1"/>
            </a:solidFill>
            <a:latin typeface="Arial Nova" panose="020B0504020202020204" pitchFamily="34" charset="0"/>
          </a:endParaRPr>
        </a:p>
      </dgm:t>
    </dgm:pt>
    <dgm:pt modelId="{8ECDE3F4-42A3-4EFB-A646-EC31F2F787B0}">
      <dgm:prSet phldrT="[Text]"/>
      <dgm:spPr>
        <a:solidFill>
          <a:schemeClr val="accent3">
            <a:lumMod val="75000"/>
          </a:schemeClr>
        </a:solidFill>
        <a:ln>
          <a:noFill/>
        </a:ln>
      </dgm:spPr>
      <dgm:t>
        <a:bodyPr/>
        <a:lstStyle/>
        <a:p>
          <a:r>
            <a:rPr lang="en-US" dirty="0">
              <a:solidFill>
                <a:schemeClr val="bg1"/>
              </a:solidFill>
              <a:latin typeface="Arial Nova"/>
            </a:rPr>
            <a:t>Optimized for the Cisco ecosystem</a:t>
          </a:r>
          <a:endParaRPr lang="en-IN" dirty="0">
            <a:solidFill>
              <a:schemeClr val="bg1"/>
            </a:solidFill>
            <a:latin typeface="Arial Nova"/>
          </a:endParaRPr>
        </a:p>
      </dgm:t>
    </dgm:pt>
    <dgm:pt modelId="{89923831-D5EC-460A-B4CA-66B6BFA53F40}" type="parTrans" cxnId="{D3660D83-3309-4E4B-8D45-88F7427207D7}">
      <dgm:prSet/>
      <dgm:spPr/>
      <dgm:t>
        <a:bodyPr/>
        <a:lstStyle/>
        <a:p>
          <a:endParaRPr lang="en-IN">
            <a:solidFill>
              <a:schemeClr val="bg1"/>
            </a:solidFill>
            <a:latin typeface="Arial Nova" panose="020B0504020202020204" pitchFamily="34" charset="0"/>
          </a:endParaRPr>
        </a:p>
      </dgm:t>
    </dgm:pt>
    <dgm:pt modelId="{0F657D65-BB88-4DF9-8A72-EF1B368DA80D}" type="sibTrans" cxnId="{D3660D83-3309-4E4B-8D45-88F7427207D7}">
      <dgm:prSet/>
      <dgm:spPr/>
      <dgm:t>
        <a:bodyPr/>
        <a:lstStyle/>
        <a:p>
          <a:endParaRPr lang="en-IN">
            <a:solidFill>
              <a:schemeClr val="bg1"/>
            </a:solidFill>
            <a:latin typeface="Arial Nova" panose="020B0504020202020204" pitchFamily="34" charset="0"/>
          </a:endParaRPr>
        </a:p>
      </dgm:t>
    </dgm:pt>
    <dgm:pt modelId="{FF33F4C9-4BF0-4199-A955-23912ABB3229}">
      <dgm:prSet phldrT="[Text]"/>
      <dgm:spPr>
        <a:solidFill>
          <a:schemeClr val="accent6">
            <a:lumMod val="50000"/>
          </a:schemeClr>
        </a:solidFill>
        <a:ln>
          <a:noFill/>
        </a:ln>
      </dgm:spPr>
      <dgm:t>
        <a:bodyPr/>
        <a:lstStyle/>
        <a:p>
          <a:r>
            <a:rPr lang="en-US" dirty="0">
              <a:solidFill>
                <a:schemeClr val="bg1"/>
              </a:solidFill>
              <a:latin typeface="Arial Nova" panose="020B0504020202020204" pitchFamily="34" charset="0"/>
            </a:rPr>
            <a:t>Aruba Enterprise</a:t>
          </a:r>
          <a:endParaRPr lang="en-IN" dirty="0">
            <a:solidFill>
              <a:schemeClr val="bg1"/>
            </a:solidFill>
            <a:latin typeface="Arial Nova" panose="020B0504020202020204" pitchFamily="34" charset="0"/>
          </a:endParaRPr>
        </a:p>
      </dgm:t>
    </dgm:pt>
    <dgm:pt modelId="{1C703A56-1108-46BF-A7AB-0096C97CCF65}" type="parTrans" cxnId="{07330959-E8EE-4D07-8589-C1E41D67AD85}">
      <dgm:prSet/>
      <dgm:spPr/>
      <dgm:t>
        <a:bodyPr/>
        <a:lstStyle/>
        <a:p>
          <a:endParaRPr lang="en-IN">
            <a:solidFill>
              <a:schemeClr val="bg1"/>
            </a:solidFill>
            <a:latin typeface="Arial Nova" panose="020B0504020202020204" pitchFamily="34" charset="0"/>
          </a:endParaRPr>
        </a:p>
      </dgm:t>
    </dgm:pt>
    <dgm:pt modelId="{3D290204-7E3D-4B95-9B90-F662A5C7CB20}" type="sibTrans" cxnId="{07330959-E8EE-4D07-8589-C1E41D67AD85}">
      <dgm:prSet/>
      <dgm:spPr/>
      <dgm:t>
        <a:bodyPr/>
        <a:lstStyle/>
        <a:p>
          <a:endParaRPr lang="en-IN">
            <a:solidFill>
              <a:schemeClr val="bg1"/>
            </a:solidFill>
            <a:latin typeface="Arial Nova" panose="020B0504020202020204" pitchFamily="34" charset="0"/>
          </a:endParaRPr>
        </a:p>
      </dgm:t>
    </dgm:pt>
    <dgm:pt modelId="{0C5931DD-83DE-43AE-820F-388FDEE22607}">
      <dgm:prSet phldrT="[Text]"/>
      <dgm:spPr>
        <a:solidFill>
          <a:schemeClr val="accent3">
            <a:lumMod val="75000"/>
          </a:schemeClr>
        </a:solidFill>
        <a:ln>
          <a:noFill/>
        </a:ln>
      </dgm:spPr>
      <dgm:t>
        <a:bodyPr/>
        <a:lstStyle/>
        <a:p>
          <a:r>
            <a:rPr lang="en-US" dirty="0">
              <a:solidFill>
                <a:schemeClr val="bg1"/>
              </a:solidFill>
              <a:latin typeface="Arial Nova"/>
            </a:rPr>
            <a:t>Cisco Meraki</a:t>
          </a:r>
          <a:endParaRPr lang="en-IN" dirty="0">
            <a:solidFill>
              <a:schemeClr val="bg1"/>
            </a:solidFill>
            <a:latin typeface="Arial Nova"/>
          </a:endParaRPr>
        </a:p>
      </dgm:t>
    </dgm:pt>
    <dgm:pt modelId="{EFF242E8-016D-4069-A28D-EE70D6481114}" type="parTrans" cxnId="{D0197964-A27F-4A94-89FF-6C9D8DA77034}">
      <dgm:prSet/>
      <dgm:spPr/>
      <dgm:t>
        <a:bodyPr/>
        <a:lstStyle/>
        <a:p>
          <a:endParaRPr lang="en-IN">
            <a:solidFill>
              <a:schemeClr val="bg1"/>
            </a:solidFill>
            <a:latin typeface="Arial Nova" panose="020B0504020202020204" pitchFamily="34" charset="0"/>
          </a:endParaRPr>
        </a:p>
      </dgm:t>
    </dgm:pt>
    <dgm:pt modelId="{27997E76-8CF7-49D0-B1FD-A8B234334637}" type="sibTrans" cxnId="{D0197964-A27F-4A94-89FF-6C9D8DA77034}">
      <dgm:prSet/>
      <dgm:spPr/>
      <dgm:t>
        <a:bodyPr/>
        <a:lstStyle/>
        <a:p>
          <a:endParaRPr lang="en-IN">
            <a:solidFill>
              <a:schemeClr val="bg1"/>
            </a:solidFill>
            <a:latin typeface="Arial Nova" panose="020B0504020202020204" pitchFamily="34" charset="0"/>
          </a:endParaRPr>
        </a:p>
      </dgm:t>
    </dgm:pt>
    <dgm:pt modelId="{6751B6DE-761A-48FD-9181-373829E0602D}">
      <dgm:prSet phldrT="[Text]"/>
      <dgm:spPr>
        <a:solidFill>
          <a:schemeClr val="accent6">
            <a:lumMod val="50000"/>
          </a:schemeClr>
        </a:solidFill>
        <a:ln>
          <a:noFill/>
        </a:ln>
      </dgm:spPr>
      <dgm:t>
        <a:bodyPr/>
        <a:lstStyle/>
        <a:p>
          <a:r>
            <a:rPr lang="en-US" dirty="0">
              <a:solidFill>
                <a:schemeClr val="bg1"/>
              </a:solidFill>
              <a:latin typeface="Arial Nova" panose="020B0504020202020204" pitchFamily="34" charset="0"/>
            </a:rPr>
            <a:t>Supports Centralized &amp; Distributed Controllers</a:t>
          </a:r>
          <a:endParaRPr lang="en-IN" dirty="0">
            <a:solidFill>
              <a:schemeClr val="bg1"/>
            </a:solidFill>
            <a:latin typeface="Arial Nova" panose="020B0504020202020204" pitchFamily="34" charset="0"/>
          </a:endParaRPr>
        </a:p>
      </dgm:t>
    </dgm:pt>
    <dgm:pt modelId="{03A5E30C-7750-415F-A36C-27EA6EDC7122}" type="parTrans" cxnId="{E516FF7E-70F2-47F3-B7A0-E56C7F8342D3}">
      <dgm:prSet/>
      <dgm:spPr/>
      <dgm:t>
        <a:bodyPr/>
        <a:lstStyle/>
        <a:p>
          <a:endParaRPr lang="en-IN">
            <a:solidFill>
              <a:schemeClr val="bg1"/>
            </a:solidFill>
          </a:endParaRPr>
        </a:p>
      </dgm:t>
    </dgm:pt>
    <dgm:pt modelId="{7EA0B1CD-F451-49E8-A457-A7045DFC59E8}" type="sibTrans" cxnId="{E516FF7E-70F2-47F3-B7A0-E56C7F8342D3}">
      <dgm:prSet/>
      <dgm:spPr/>
      <dgm:t>
        <a:bodyPr/>
        <a:lstStyle/>
        <a:p>
          <a:endParaRPr lang="en-IN">
            <a:solidFill>
              <a:schemeClr val="bg1"/>
            </a:solidFill>
          </a:endParaRPr>
        </a:p>
      </dgm:t>
    </dgm:pt>
    <dgm:pt modelId="{9BD31A72-1409-4B0D-92C2-8A8B8DE1C106}">
      <dgm:prSet phldrT="[Text]"/>
      <dgm:spPr>
        <a:solidFill>
          <a:schemeClr val="accent3">
            <a:lumMod val="75000"/>
          </a:schemeClr>
        </a:solidFill>
        <a:ln>
          <a:noFill/>
        </a:ln>
      </dgm:spPr>
      <dgm:t>
        <a:bodyPr/>
        <a:lstStyle/>
        <a:p>
          <a:r>
            <a:rPr lang="en-US" dirty="0">
              <a:solidFill>
                <a:schemeClr val="bg1"/>
              </a:solidFill>
              <a:latin typeface="Arial Nova"/>
            </a:rPr>
            <a:t>Controller is on Meraki Cloud</a:t>
          </a:r>
          <a:endParaRPr lang="en-IN" dirty="0">
            <a:solidFill>
              <a:schemeClr val="bg1"/>
            </a:solidFill>
            <a:latin typeface="Arial Nova"/>
          </a:endParaRPr>
        </a:p>
      </dgm:t>
    </dgm:pt>
    <dgm:pt modelId="{79809A93-A9B4-4BA2-AA1C-7C9CDF7199DC}" type="parTrans" cxnId="{5BC1C76A-BF62-4648-BF5E-BE5B88A33098}">
      <dgm:prSet/>
      <dgm:spPr/>
      <dgm:t>
        <a:bodyPr/>
        <a:lstStyle/>
        <a:p>
          <a:endParaRPr lang="en-IN">
            <a:solidFill>
              <a:schemeClr val="bg1"/>
            </a:solidFill>
          </a:endParaRPr>
        </a:p>
      </dgm:t>
    </dgm:pt>
    <dgm:pt modelId="{8FF8F088-B8EE-4FC0-947E-147F92AF500C}" type="sibTrans" cxnId="{5BC1C76A-BF62-4648-BF5E-BE5B88A33098}">
      <dgm:prSet/>
      <dgm:spPr/>
      <dgm:t>
        <a:bodyPr/>
        <a:lstStyle/>
        <a:p>
          <a:endParaRPr lang="en-IN">
            <a:solidFill>
              <a:schemeClr val="bg1"/>
            </a:solidFill>
          </a:endParaRPr>
        </a:p>
      </dgm:t>
    </dgm:pt>
    <dgm:pt modelId="{C00AAF85-2B4B-4734-93B8-5C42A303D85A}" type="pres">
      <dgm:prSet presAssocID="{46A0C009-2FFF-4166-B48E-A21EC597D8C0}" presName="Name0" presStyleCnt="0">
        <dgm:presLayoutVars>
          <dgm:chPref val="1"/>
          <dgm:dir/>
          <dgm:animOne val="branch"/>
          <dgm:animLvl val="lvl"/>
          <dgm:resizeHandles/>
        </dgm:presLayoutVars>
      </dgm:prSet>
      <dgm:spPr/>
    </dgm:pt>
    <dgm:pt modelId="{6C9F730E-9307-4A43-8212-3D424C305A31}" type="pres">
      <dgm:prSet presAssocID="{9B52355F-EF66-45F2-8F2A-0ACAB1A22D50}" presName="vertOne" presStyleCnt="0"/>
      <dgm:spPr/>
    </dgm:pt>
    <dgm:pt modelId="{DA6999E3-F640-4CE3-8B4A-7746297FB100}" type="pres">
      <dgm:prSet presAssocID="{9B52355F-EF66-45F2-8F2A-0ACAB1A22D50}" presName="txOne" presStyleLbl="node0" presStyleIdx="0" presStyleCnt="1">
        <dgm:presLayoutVars>
          <dgm:chPref val="3"/>
        </dgm:presLayoutVars>
      </dgm:prSet>
      <dgm:spPr/>
    </dgm:pt>
    <dgm:pt modelId="{1C087881-7613-4DA2-BFE4-8AB23DBFD6D5}" type="pres">
      <dgm:prSet presAssocID="{9B52355F-EF66-45F2-8F2A-0ACAB1A22D50}" presName="parTransOne" presStyleCnt="0"/>
      <dgm:spPr/>
    </dgm:pt>
    <dgm:pt modelId="{35FE6938-8D5B-419D-8A9C-096ED738D5EB}" type="pres">
      <dgm:prSet presAssocID="{9B52355F-EF66-45F2-8F2A-0ACAB1A22D50}" presName="horzOne" presStyleCnt="0"/>
      <dgm:spPr/>
    </dgm:pt>
    <dgm:pt modelId="{4511A8E4-6845-4D00-8B6A-011592700427}" type="pres">
      <dgm:prSet presAssocID="{FF33F4C9-4BF0-4199-A955-23912ABB3229}" presName="vertTwo" presStyleCnt="0"/>
      <dgm:spPr/>
    </dgm:pt>
    <dgm:pt modelId="{753E94E8-4EBB-45F8-9B3A-968251EFEF14}" type="pres">
      <dgm:prSet presAssocID="{FF33F4C9-4BF0-4199-A955-23912ABB3229}" presName="txTwo" presStyleLbl="node2" presStyleIdx="0" presStyleCnt="2" custLinFactNeighborX="-1222">
        <dgm:presLayoutVars>
          <dgm:chPref val="3"/>
        </dgm:presLayoutVars>
      </dgm:prSet>
      <dgm:spPr/>
    </dgm:pt>
    <dgm:pt modelId="{935B373C-7A7D-4C9F-99A1-4F7C13BA2FA0}" type="pres">
      <dgm:prSet presAssocID="{FF33F4C9-4BF0-4199-A955-23912ABB3229}" presName="parTransTwo" presStyleCnt="0"/>
      <dgm:spPr/>
    </dgm:pt>
    <dgm:pt modelId="{C6D1EF5E-63C3-4FB5-98E2-F87AC2658CC9}" type="pres">
      <dgm:prSet presAssocID="{FF33F4C9-4BF0-4199-A955-23912ABB3229}" presName="horzTwo" presStyleCnt="0"/>
      <dgm:spPr/>
    </dgm:pt>
    <dgm:pt modelId="{7BFC1C90-BBC5-4D8F-AA9C-2C8C3CA84597}" type="pres">
      <dgm:prSet presAssocID="{95EFCE45-AA75-492A-B8CB-EC497B05D4EC}" presName="vertThree" presStyleCnt="0"/>
      <dgm:spPr/>
    </dgm:pt>
    <dgm:pt modelId="{8FB5A76F-94B7-49BA-A715-7935D4AF8260}" type="pres">
      <dgm:prSet presAssocID="{95EFCE45-AA75-492A-B8CB-EC497B05D4EC}" presName="txThree" presStyleLbl="node3" presStyleIdx="0" presStyleCnt="6">
        <dgm:presLayoutVars>
          <dgm:chPref val="3"/>
        </dgm:presLayoutVars>
      </dgm:prSet>
      <dgm:spPr/>
    </dgm:pt>
    <dgm:pt modelId="{EA45FA17-E316-4EEF-A2EC-8B479CF8863A}" type="pres">
      <dgm:prSet presAssocID="{95EFCE45-AA75-492A-B8CB-EC497B05D4EC}" presName="horzThree" presStyleCnt="0"/>
      <dgm:spPr/>
    </dgm:pt>
    <dgm:pt modelId="{9151FEF8-C3D3-49AE-A375-38139E2AA497}" type="pres">
      <dgm:prSet presAssocID="{9A9F6CAE-13A2-44BA-9FB6-FB15B22FF0AB}" presName="sibSpaceThree" presStyleCnt="0"/>
      <dgm:spPr/>
    </dgm:pt>
    <dgm:pt modelId="{CB0E03BE-CA2C-4F57-8035-7219A275DA73}" type="pres">
      <dgm:prSet presAssocID="{052BBB92-B970-49A9-BACC-1D7BB0DC02DD}" presName="vertThree" presStyleCnt="0"/>
      <dgm:spPr/>
    </dgm:pt>
    <dgm:pt modelId="{2A34A4F8-41F1-409B-B81E-E514DD6A7E86}" type="pres">
      <dgm:prSet presAssocID="{052BBB92-B970-49A9-BACC-1D7BB0DC02DD}" presName="txThree" presStyleLbl="node3" presStyleIdx="1" presStyleCnt="6">
        <dgm:presLayoutVars>
          <dgm:chPref val="3"/>
        </dgm:presLayoutVars>
      </dgm:prSet>
      <dgm:spPr/>
    </dgm:pt>
    <dgm:pt modelId="{C59E7F73-D85A-4A33-B674-782E72B8F737}" type="pres">
      <dgm:prSet presAssocID="{052BBB92-B970-49A9-BACC-1D7BB0DC02DD}" presName="horzThree" presStyleCnt="0"/>
      <dgm:spPr/>
    </dgm:pt>
    <dgm:pt modelId="{5B6FF4AE-B0FB-4428-A3BE-4822C9043FF1}" type="pres">
      <dgm:prSet presAssocID="{C270EF7E-415A-4D0F-9A1C-8F2FFF42C29C}" presName="sibSpaceThree" presStyleCnt="0"/>
      <dgm:spPr/>
    </dgm:pt>
    <dgm:pt modelId="{CBD1169B-ACC7-48C2-B745-0E8781F5450A}" type="pres">
      <dgm:prSet presAssocID="{6751B6DE-761A-48FD-9181-373829E0602D}" presName="vertThree" presStyleCnt="0"/>
      <dgm:spPr/>
    </dgm:pt>
    <dgm:pt modelId="{D751B677-DEDD-44CC-9D86-04B3E9D5601F}" type="pres">
      <dgm:prSet presAssocID="{6751B6DE-761A-48FD-9181-373829E0602D}" presName="txThree" presStyleLbl="node3" presStyleIdx="2" presStyleCnt="6">
        <dgm:presLayoutVars>
          <dgm:chPref val="3"/>
        </dgm:presLayoutVars>
      </dgm:prSet>
      <dgm:spPr/>
    </dgm:pt>
    <dgm:pt modelId="{18E9B4AC-C4DE-4689-948F-83651BF0F4E1}" type="pres">
      <dgm:prSet presAssocID="{6751B6DE-761A-48FD-9181-373829E0602D}" presName="horzThree" presStyleCnt="0"/>
      <dgm:spPr/>
    </dgm:pt>
    <dgm:pt modelId="{28188349-FE86-4886-A02D-0B8A094C31CE}" type="pres">
      <dgm:prSet presAssocID="{3D290204-7E3D-4B95-9B90-F662A5C7CB20}" presName="sibSpaceTwo" presStyleCnt="0"/>
      <dgm:spPr/>
    </dgm:pt>
    <dgm:pt modelId="{F57D328E-670C-4657-9CF9-D9B598CB8B30}" type="pres">
      <dgm:prSet presAssocID="{0C5931DD-83DE-43AE-820F-388FDEE22607}" presName="vertTwo" presStyleCnt="0"/>
      <dgm:spPr/>
    </dgm:pt>
    <dgm:pt modelId="{826A07A9-518D-48CC-8967-6ADB6D7F987F}" type="pres">
      <dgm:prSet presAssocID="{0C5931DD-83DE-43AE-820F-388FDEE22607}" presName="txTwo" presStyleLbl="node2" presStyleIdx="1" presStyleCnt="2" custLinFactNeighborX="75" custLinFactNeighborY="1227">
        <dgm:presLayoutVars>
          <dgm:chPref val="3"/>
        </dgm:presLayoutVars>
      </dgm:prSet>
      <dgm:spPr/>
    </dgm:pt>
    <dgm:pt modelId="{C47A9EDB-7DD0-4C0B-B072-62EC9FB95348}" type="pres">
      <dgm:prSet presAssocID="{0C5931DD-83DE-43AE-820F-388FDEE22607}" presName="parTransTwo" presStyleCnt="0"/>
      <dgm:spPr/>
    </dgm:pt>
    <dgm:pt modelId="{05022989-340A-4010-AF87-2C05DAC9256A}" type="pres">
      <dgm:prSet presAssocID="{0C5931DD-83DE-43AE-820F-388FDEE22607}" presName="horzTwo" presStyleCnt="0"/>
      <dgm:spPr/>
    </dgm:pt>
    <dgm:pt modelId="{CED063FC-393B-4816-AB07-CC5D3B742019}" type="pres">
      <dgm:prSet presAssocID="{E3E691B9-43CA-4933-9A61-96FAF280C0EB}" presName="vertThree" presStyleCnt="0"/>
      <dgm:spPr/>
    </dgm:pt>
    <dgm:pt modelId="{1F16C7BB-45C6-458E-A363-394612DD2244}" type="pres">
      <dgm:prSet presAssocID="{E3E691B9-43CA-4933-9A61-96FAF280C0EB}" presName="txThree" presStyleLbl="node3" presStyleIdx="3" presStyleCnt="6" custLinFactNeighborX="154" custLinFactNeighborY="149">
        <dgm:presLayoutVars>
          <dgm:chPref val="3"/>
        </dgm:presLayoutVars>
      </dgm:prSet>
      <dgm:spPr/>
    </dgm:pt>
    <dgm:pt modelId="{E2A9190D-9B62-4197-8F01-9AAD75BB752E}" type="pres">
      <dgm:prSet presAssocID="{E3E691B9-43CA-4933-9A61-96FAF280C0EB}" presName="horzThree" presStyleCnt="0"/>
      <dgm:spPr/>
    </dgm:pt>
    <dgm:pt modelId="{21355417-1E3B-42E6-9C75-2226EADD5B0F}" type="pres">
      <dgm:prSet presAssocID="{15B88A8D-95FC-4420-B7BF-F63AE52F722D}" presName="sibSpaceThree" presStyleCnt="0"/>
      <dgm:spPr/>
    </dgm:pt>
    <dgm:pt modelId="{78F4D36C-95F8-4FE4-A1DE-946313AECBB6}" type="pres">
      <dgm:prSet presAssocID="{8ECDE3F4-42A3-4EFB-A646-EC31F2F787B0}" presName="vertThree" presStyleCnt="0"/>
      <dgm:spPr/>
    </dgm:pt>
    <dgm:pt modelId="{A0E137BD-55D3-4B68-AD50-BB129546D4E3}" type="pres">
      <dgm:prSet presAssocID="{8ECDE3F4-42A3-4EFB-A646-EC31F2F787B0}" presName="txThree" presStyleLbl="node3" presStyleIdx="4" presStyleCnt="6">
        <dgm:presLayoutVars>
          <dgm:chPref val="3"/>
        </dgm:presLayoutVars>
      </dgm:prSet>
      <dgm:spPr/>
    </dgm:pt>
    <dgm:pt modelId="{08DF6618-9FA3-4AE7-9288-FACB22CB3AAA}" type="pres">
      <dgm:prSet presAssocID="{8ECDE3F4-42A3-4EFB-A646-EC31F2F787B0}" presName="horzThree" presStyleCnt="0"/>
      <dgm:spPr/>
    </dgm:pt>
    <dgm:pt modelId="{1000A3E6-E6F5-4BD0-B0E1-2F151F38A5CB}" type="pres">
      <dgm:prSet presAssocID="{0F657D65-BB88-4DF9-8A72-EF1B368DA80D}" presName="sibSpaceThree" presStyleCnt="0"/>
      <dgm:spPr/>
    </dgm:pt>
    <dgm:pt modelId="{2C3D33B0-E595-44B7-9E75-7D2E34DAB0E6}" type="pres">
      <dgm:prSet presAssocID="{9BD31A72-1409-4B0D-92C2-8A8B8DE1C106}" presName="vertThree" presStyleCnt="0"/>
      <dgm:spPr/>
    </dgm:pt>
    <dgm:pt modelId="{EC8FCE5B-CB3D-460B-8D02-ECC4819F9CF4}" type="pres">
      <dgm:prSet presAssocID="{9BD31A72-1409-4B0D-92C2-8A8B8DE1C106}" presName="txThree" presStyleLbl="node3" presStyleIdx="5" presStyleCnt="6">
        <dgm:presLayoutVars>
          <dgm:chPref val="3"/>
        </dgm:presLayoutVars>
      </dgm:prSet>
      <dgm:spPr/>
    </dgm:pt>
    <dgm:pt modelId="{AC5B3351-FE96-4493-B4F5-601F1CD46538}" type="pres">
      <dgm:prSet presAssocID="{9BD31A72-1409-4B0D-92C2-8A8B8DE1C106}" presName="horzThree" presStyleCnt="0"/>
      <dgm:spPr/>
    </dgm:pt>
  </dgm:ptLst>
  <dgm:cxnLst>
    <dgm:cxn modelId="{6220BD0B-382A-4252-9694-B77366C076EA}" type="presOf" srcId="{E3E691B9-43CA-4933-9A61-96FAF280C0EB}" destId="{1F16C7BB-45C6-458E-A363-394612DD2244}" srcOrd="0" destOrd="0" presId="urn:microsoft.com/office/officeart/2005/8/layout/hierarchy4"/>
    <dgm:cxn modelId="{F1E4741B-8683-4C1F-AD27-2A14CE752578}" type="presOf" srcId="{0C5931DD-83DE-43AE-820F-388FDEE22607}" destId="{826A07A9-518D-48CC-8967-6ADB6D7F987F}" srcOrd="0" destOrd="0" presId="urn:microsoft.com/office/officeart/2005/8/layout/hierarchy4"/>
    <dgm:cxn modelId="{50F6E15F-7B23-4E38-8612-F082CF093D73}" type="presOf" srcId="{9BD31A72-1409-4B0D-92C2-8A8B8DE1C106}" destId="{EC8FCE5B-CB3D-460B-8D02-ECC4819F9CF4}" srcOrd="0" destOrd="0" presId="urn:microsoft.com/office/officeart/2005/8/layout/hierarchy4"/>
    <dgm:cxn modelId="{D0197964-A27F-4A94-89FF-6C9D8DA77034}" srcId="{9B52355F-EF66-45F2-8F2A-0ACAB1A22D50}" destId="{0C5931DD-83DE-43AE-820F-388FDEE22607}" srcOrd="1" destOrd="0" parTransId="{EFF242E8-016D-4069-A28D-EE70D6481114}" sibTransId="{27997E76-8CF7-49D0-B1FD-A8B234334637}"/>
    <dgm:cxn modelId="{5EA9506A-1AEA-44B6-A9F2-8E21FFA43F8D}" type="presOf" srcId="{95EFCE45-AA75-492A-B8CB-EC497B05D4EC}" destId="{8FB5A76F-94B7-49BA-A715-7935D4AF8260}" srcOrd="0" destOrd="0" presId="urn:microsoft.com/office/officeart/2005/8/layout/hierarchy4"/>
    <dgm:cxn modelId="{5BC1C76A-BF62-4648-BF5E-BE5B88A33098}" srcId="{0C5931DD-83DE-43AE-820F-388FDEE22607}" destId="{9BD31A72-1409-4B0D-92C2-8A8B8DE1C106}" srcOrd="2" destOrd="0" parTransId="{79809A93-A9B4-4BA2-AA1C-7C9CDF7199DC}" sibTransId="{8FF8F088-B8EE-4FC0-947E-147F92AF500C}"/>
    <dgm:cxn modelId="{F0FCBD4B-3276-4AE7-9D00-D6482BFCE728}" srcId="{FF33F4C9-4BF0-4199-A955-23912ABB3229}" destId="{052BBB92-B970-49A9-BACC-1D7BB0DC02DD}" srcOrd="1" destOrd="0" parTransId="{5A3AFF26-6741-42B3-BF7A-AA507152052D}" sibTransId="{C270EF7E-415A-4D0F-9A1C-8F2FFF42C29C}"/>
    <dgm:cxn modelId="{05CEB44C-58BF-409E-83AC-2630E1D18B52}" srcId="{FF33F4C9-4BF0-4199-A955-23912ABB3229}" destId="{95EFCE45-AA75-492A-B8CB-EC497B05D4EC}" srcOrd="0" destOrd="0" parTransId="{46F12720-4E62-4264-BC6E-B5B653BF13B6}" sibTransId="{9A9F6CAE-13A2-44BA-9FB6-FB15B22FF0AB}"/>
    <dgm:cxn modelId="{07330959-E8EE-4D07-8589-C1E41D67AD85}" srcId="{9B52355F-EF66-45F2-8F2A-0ACAB1A22D50}" destId="{FF33F4C9-4BF0-4199-A955-23912ABB3229}" srcOrd="0" destOrd="0" parTransId="{1C703A56-1108-46BF-A7AB-0096C97CCF65}" sibTransId="{3D290204-7E3D-4B95-9B90-F662A5C7CB20}"/>
    <dgm:cxn modelId="{E516FF7E-70F2-47F3-B7A0-E56C7F8342D3}" srcId="{FF33F4C9-4BF0-4199-A955-23912ABB3229}" destId="{6751B6DE-761A-48FD-9181-373829E0602D}" srcOrd="2" destOrd="0" parTransId="{03A5E30C-7750-415F-A36C-27EA6EDC7122}" sibTransId="{7EA0B1CD-F451-49E8-A457-A7045DFC59E8}"/>
    <dgm:cxn modelId="{D3660D83-3309-4E4B-8D45-88F7427207D7}" srcId="{0C5931DD-83DE-43AE-820F-388FDEE22607}" destId="{8ECDE3F4-42A3-4EFB-A646-EC31F2F787B0}" srcOrd="1" destOrd="0" parTransId="{89923831-D5EC-460A-B4CA-66B6BFA53F40}" sibTransId="{0F657D65-BB88-4DF9-8A72-EF1B368DA80D}"/>
    <dgm:cxn modelId="{A5C426A3-2DDE-4D24-A144-6F532CFF6E13}" srcId="{0C5931DD-83DE-43AE-820F-388FDEE22607}" destId="{E3E691B9-43CA-4933-9A61-96FAF280C0EB}" srcOrd="0" destOrd="0" parTransId="{A4C0753E-5832-495A-9E33-713189A56BFF}" sibTransId="{15B88A8D-95FC-4420-B7BF-F63AE52F722D}"/>
    <dgm:cxn modelId="{BB126BA9-68C2-4D98-BDAE-EA962CE0087E}" type="presOf" srcId="{9B52355F-EF66-45F2-8F2A-0ACAB1A22D50}" destId="{DA6999E3-F640-4CE3-8B4A-7746297FB100}" srcOrd="0" destOrd="0" presId="urn:microsoft.com/office/officeart/2005/8/layout/hierarchy4"/>
    <dgm:cxn modelId="{492425BA-CF6D-47C0-82E9-6102BB27116E}" type="presOf" srcId="{8ECDE3F4-42A3-4EFB-A646-EC31F2F787B0}" destId="{A0E137BD-55D3-4B68-AD50-BB129546D4E3}" srcOrd="0" destOrd="0" presId="urn:microsoft.com/office/officeart/2005/8/layout/hierarchy4"/>
    <dgm:cxn modelId="{D6E114C1-2428-4B7C-B6CB-3D727CD074F4}" type="presOf" srcId="{FF33F4C9-4BF0-4199-A955-23912ABB3229}" destId="{753E94E8-4EBB-45F8-9B3A-968251EFEF14}" srcOrd="0" destOrd="0" presId="urn:microsoft.com/office/officeart/2005/8/layout/hierarchy4"/>
    <dgm:cxn modelId="{FBA321CE-5A97-47CD-9923-68B2875EB8F7}" type="presOf" srcId="{46A0C009-2FFF-4166-B48E-A21EC597D8C0}" destId="{C00AAF85-2B4B-4734-93B8-5C42A303D85A}" srcOrd="0" destOrd="0" presId="urn:microsoft.com/office/officeart/2005/8/layout/hierarchy4"/>
    <dgm:cxn modelId="{C19793D9-16C0-4F55-9496-277143856161}" type="presOf" srcId="{052BBB92-B970-49A9-BACC-1D7BB0DC02DD}" destId="{2A34A4F8-41F1-409B-B81E-E514DD6A7E86}" srcOrd="0" destOrd="0" presId="urn:microsoft.com/office/officeart/2005/8/layout/hierarchy4"/>
    <dgm:cxn modelId="{88EC5FF3-E2E9-4962-885E-496E1B8A5465}" type="presOf" srcId="{6751B6DE-761A-48FD-9181-373829E0602D}" destId="{D751B677-DEDD-44CC-9D86-04B3E9D5601F}" srcOrd="0" destOrd="0" presId="urn:microsoft.com/office/officeart/2005/8/layout/hierarchy4"/>
    <dgm:cxn modelId="{11614CF8-0DEC-4EA3-AA34-68D5F8C2C803}" srcId="{46A0C009-2FFF-4166-B48E-A21EC597D8C0}" destId="{9B52355F-EF66-45F2-8F2A-0ACAB1A22D50}" srcOrd="0" destOrd="0" parTransId="{47410547-F472-494A-A447-D3B5EDBA142B}" sibTransId="{B3283D4D-BE08-47A8-9D8E-DE5A42DAC973}"/>
    <dgm:cxn modelId="{7B2C4FB3-17AA-4DE8-ACD0-97B3BAEDB9DF}" type="presParOf" srcId="{C00AAF85-2B4B-4734-93B8-5C42A303D85A}" destId="{6C9F730E-9307-4A43-8212-3D424C305A31}" srcOrd="0" destOrd="0" presId="urn:microsoft.com/office/officeart/2005/8/layout/hierarchy4"/>
    <dgm:cxn modelId="{DB47728E-C503-4D92-BFE8-A4C2C9ADE110}" type="presParOf" srcId="{6C9F730E-9307-4A43-8212-3D424C305A31}" destId="{DA6999E3-F640-4CE3-8B4A-7746297FB100}" srcOrd="0" destOrd="0" presId="urn:microsoft.com/office/officeart/2005/8/layout/hierarchy4"/>
    <dgm:cxn modelId="{38A18D7D-66B2-4D31-886D-F4B3B9784448}" type="presParOf" srcId="{6C9F730E-9307-4A43-8212-3D424C305A31}" destId="{1C087881-7613-4DA2-BFE4-8AB23DBFD6D5}" srcOrd="1" destOrd="0" presId="urn:microsoft.com/office/officeart/2005/8/layout/hierarchy4"/>
    <dgm:cxn modelId="{A8ED8843-E49C-435A-85AF-EE1E97777A66}" type="presParOf" srcId="{6C9F730E-9307-4A43-8212-3D424C305A31}" destId="{35FE6938-8D5B-419D-8A9C-096ED738D5EB}" srcOrd="2" destOrd="0" presId="urn:microsoft.com/office/officeart/2005/8/layout/hierarchy4"/>
    <dgm:cxn modelId="{A8542FF0-C93E-474E-9C40-3C6E9C2737D4}" type="presParOf" srcId="{35FE6938-8D5B-419D-8A9C-096ED738D5EB}" destId="{4511A8E4-6845-4D00-8B6A-011592700427}" srcOrd="0" destOrd="0" presId="urn:microsoft.com/office/officeart/2005/8/layout/hierarchy4"/>
    <dgm:cxn modelId="{5587E030-41FA-4B84-B802-0DFA84F8F1BA}" type="presParOf" srcId="{4511A8E4-6845-4D00-8B6A-011592700427}" destId="{753E94E8-4EBB-45F8-9B3A-968251EFEF14}" srcOrd="0" destOrd="0" presId="urn:microsoft.com/office/officeart/2005/8/layout/hierarchy4"/>
    <dgm:cxn modelId="{022397CF-9017-4BE1-96A6-46804CCD9F22}" type="presParOf" srcId="{4511A8E4-6845-4D00-8B6A-011592700427}" destId="{935B373C-7A7D-4C9F-99A1-4F7C13BA2FA0}" srcOrd="1" destOrd="0" presId="urn:microsoft.com/office/officeart/2005/8/layout/hierarchy4"/>
    <dgm:cxn modelId="{693AE27F-5D46-4B0B-96E1-0FA352A77B46}" type="presParOf" srcId="{4511A8E4-6845-4D00-8B6A-011592700427}" destId="{C6D1EF5E-63C3-4FB5-98E2-F87AC2658CC9}" srcOrd="2" destOrd="0" presId="urn:microsoft.com/office/officeart/2005/8/layout/hierarchy4"/>
    <dgm:cxn modelId="{8659E831-E288-4C9B-B5C8-7FCC10FB6C5E}" type="presParOf" srcId="{C6D1EF5E-63C3-4FB5-98E2-F87AC2658CC9}" destId="{7BFC1C90-BBC5-4D8F-AA9C-2C8C3CA84597}" srcOrd="0" destOrd="0" presId="urn:microsoft.com/office/officeart/2005/8/layout/hierarchy4"/>
    <dgm:cxn modelId="{F0507C95-9700-486A-BCE8-069906ABE6D0}" type="presParOf" srcId="{7BFC1C90-BBC5-4D8F-AA9C-2C8C3CA84597}" destId="{8FB5A76F-94B7-49BA-A715-7935D4AF8260}" srcOrd="0" destOrd="0" presId="urn:microsoft.com/office/officeart/2005/8/layout/hierarchy4"/>
    <dgm:cxn modelId="{78D263E5-2AC5-4856-AA81-50DF49D34159}" type="presParOf" srcId="{7BFC1C90-BBC5-4D8F-AA9C-2C8C3CA84597}" destId="{EA45FA17-E316-4EEF-A2EC-8B479CF8863A}" srcOrd="1" destOrd="0" presId="urn:microsoft.com/office/officeart/2005/8/layout/hierarchy4"/>
    <dgm:cxn modelId="{DF9D5122-86F8-415C-B365-AF90212149CB}" type="presParOf" srcId="{C6D1EF5E-63C3-4FB5-98E2-F87AC2658CC9}" destId="{9151FEF8-C3D3-49AE-A375-38139E2AA497}" srcOrd="1" destOrd="0" presId="urn:microsoft.com/office/officeart/2005/8/layout/hierarchy4"/>
    <dgm:cxn modelId="{C53B0775-F9F2-4779-AFC3-1CC82004F8A9}" type="presParOf" srcId="{C6D1EF5E-63C3-4FB5-98E2-F87AC2658CC9}" destId="{CB0E03BE-CA2C-4F57-8035-7219A275DA73}" srcOrd="2" destOrd="0" presId="urn:microsoft.com/office/officeart/2005/8/layout/hierarchy4"/>
    <dgm:cxn modelId="{C397DD76-03A6-4BE3-9EB1-903258EA1192}" type="presParOf" srcId="{CB0E03BE-CA2C-4F57-8035-7219A275DA73}" destId="{2A34A4F8-41F1-409B-B81E-E514DD6A7E86}" srcOrd="0" destOrd="0" presId="urn:microsoft.com/office/officeart/2005/8/layout/hierarchy4"/>
    <dgm:cxn modelId="{66629FAB-7A5B-4634-8C1F-9AA802AA2A5A}" type="presParOf" srcId="{CB0E03BE-CA2C-4F57-8035-7219A275DA73}" destId="{C59E7F73-D85A-4A33-B674-782E72B8F737}" srcOrd="1" destOrd="0" presId="urn:microsoft.com/office/officeart/2005/8/layout/hierarchy4"/>
    <dgm:cxn modelId="{514C1BA3-7330-4CB4-A35A-304BEE411431}" type="presParOf" srcId="{C6D1EF5E-63C3-4FB5-98E2-F87AC2658CC9}" destId="{5B6FF4AE-B0FB-4428-A3BE-4822C9043FF1}" srcOrd="3" destOrd="0" presId="urn:microsoft.com/office/officeart/2005/8/layout/hierarchy4"/>
    <dgm:cxn modelId="{FB902E76-6A1B-439B-B313-CFDD55A6E968}" type="presParOf" srcId="{C6D1EF5E-63C3-4FB5-98E2-F87AC2658CC9}" destId="{CBD1169B-ACC7-48C2-B745-0E8781F5450A}" srcOrd="4" destOrd="0" presId="urn:microsoft.com/office/officeart/2005/8/layout/hierarchy4"/>
    <dgm:cxn modelId="{C3E29606-C4AE-4574-8083-19B62252B8F8}" type="presParOf" srcId="{CBD1169B-ACC7-48C2-B745-0E8781F5450A}" destId="{D751B677-DEDD-44CC-9D86-04B3E9D5601F}" srcOrd="0" destOrd="0" presId="urn:microsoft.com/office/officeart/2005/8/layout/hierarchy4"/>
    <dgm:cxn modelId="{46E9F98F-2452-457C-8BA2-8FA693F2B7DA}" type="presParOf" srcId="{CBD1169B-ACC7-48C2-B745-0E8781F5450A}" destId="{18E9B4AC-C4DE-4689-948F-83651BF0F4E1}" srcOrd="1" destOrd="0" presId="urn:microsoft.com/office/officeart/2005/8/layout/hierarchy4"/>
    <dgm:cxn modelId="{A2BD50B7-D19B-4D69-9629-4EF066C7E0E9}" type="presParOf" srcId="{35FE6938-8D5B-419D-8A9C-096ED738D5EB}" destId="{28188349-FE86-4886-A02D-0B8A094C31CE}" srcOrd="1" destOrd="0" presId="urn:microsoft.com/office/officeart/2005/8/layout/hierarchy4"/>
    <dgm:cxn modelId="{5573A790-B834-4C18-9BFB-1E2087AC23F0}" type="presParOf" srcId="{35FE6938-8D5B-419D-8A9C-096ED738D5EB}" destId="{F57D328E-670C-4657-9CF9-D9B598CB8B30}" srcOrd="2" destOrd="0" presId="urn:microsoft.com/office/officeart/2005/8/layout/hierarchy4"/>
    <dgm:cxn modelId="{98D4F47A-79CE-448D-BC09-ABDB458CEEEB}" type="presParOf" srcId="{F57D328E-670C-4657-9CF9-D9B598CB8B30}" destId="{826A07A9-518D-48CC-8967-6ADB6D7F987F}" srcOrd="0" destOrd="0" presId="urn:microsoft.com/office/officeart/2005/8/layout/hierarchy4"/>
    <dgm:cxn modelId="{5B7F8873-2C50-4FE1-97D5-BD94765297E0}" type="presParOf" srcId="{F57D328E-670C-4657-9CF9-D9B598CB8B30}" destId="{C47A9EDB-7DD0-4C0B-B072-62EC9FB95348}" srcOrd="1" destOrd="0" presId="urn:microsoft.com/office/officeart/2005/8/layout/hierarchy4"/>
    <dgm:cxn modelId="{3F784230-71E0-4AFB-A4AD-B66433C38A76}" type="presParOf" srcId="{F57D328E-670C-4657-9CF9-D9B598CB8B30}" destId="{05022989-340A-4010-AF87-2C05DAC9256A}" srcOrd="2" destOrd="0" presId="urn:microsoft.com/office/officeart/2005/8/layout/hierarchy4"/>
    <dgm:cxn modelId="{CEEC3EAF-10B2-4B6E-A7E4-8C788B62A668}" type="presParOf" srcId="{05022989-340A-4010-AF87-2C05DAC9256A}" destId="{CED063FC-393B-4816-AB07-CC5D3B742019}" srcOrd="0" destOrd="0" presId="urn:microsoft.com/office/officeart/2005/8/layout/hierarchy4"/>
    <dgm:cxn modelId="{282DB3D4-4938-4517-8737-A80C13429CB7}" type="presParOf" srcId="{CED063FC-393B-4816-AB07-CC5D3B742019}" destId="{1F16C7BB-45C6-458E-A363-394612DD2244}" srcOrd="0" destOrd="0" presId="urn:microsoft.com/office/officeart/2005/8/layout/hierarchy4"/>
    <dgm:cxn modelId="{29204359-647F-4A7A-BF3B-E4AE56C69E16}" type="presParOf" srcId="{CED063FC-393B-4816-AB07-CC5D3B742019}" destId="{E2A9190D-9B62-4197-8F01-9AAD75BB752E}" srcOrd="1" destOrd="0" presId="urn:microsoft.com/office/officeart/2005/8/layout/hierarchy4"/>
    <dgm:cxn modelId="{815AE03C-AC10-4AD9-A83A-6FA9D24E8B0D}" type="presParOf" srcId="{05022989-340A-4010-AF87-2C05DAC9256A}" destId="{21355417-1E3B-42E6-9C75-2226EADD5B0F}" srcOrd="1" destOrd="0" presId="urn:microsoft.com/office/officeart/2005/8/layout/hierarchy4"/>
    <dgm:cxn modelId="{27D2D18E-B7B1-4BA7-A8B3-0299FD40DACD}" type="presParOf" srcId="{05022989-340A-4010-AF87-2C05DAC9256A}" destId="{78F4D36C-95F8-4FE4-A1DE-946313AECBB6}" srcOrd="2" destOrd="0" presId="urn:microsoft.com/office/officeart/2005/8/layout/hierarchy4"/>
    <dgm:cxn modelId="{4EDF0649-DC88-4888-9F9F-F8137CF57759}" type="presParOf" srcId="{78F4D36C-95F8-4FE4-A1DE-946313AECBB6}" destId="{A0E137BD-55D3-4B68-AD50-BB129546D4E3}" srcOrd="0" destOrd="0" presId="urn:microsoft.com/office/officeart/2005/8/layout/hierarchy4"/>
    <dgm:cxn modelId="{FF352EB4-EA6F-4063-9AAF-BBF4C8E3B241}" type="presParOf" srcId="{78F4D36C-95F8-4FE4-A1DE-946313AECBB6}" destId="{08DF6618-9FA3-4AE7-9288-FACB22CB3AAA}" srcOrd="1" destOrd="0" presId="urn:microsoft.com/office/officeart/2005/8/layout/hierarchy4"/>
    <dgm:cxn modelId="{BB497B3D-1B2D-425B-85A8-48FA576D5C1C}" type="presParOf" srcId="{05022989-340A-4010-AF87-2C05DAC9256A}" destId="{1000A3E6-E6F5-4BD0-B0E1-2F151F38A5CB}" srcOrd="3" destOrd="0" presId="urn:microsoft.com/office/officeart/2005/8/layout/hierarchy4"/>
    <dgm:cxn modelId="{483F58FA-09EA-438C-9E89-D6ED9D3F42C4}" type="presParOf" srcId="{05022989-340A-4010-AF87-2C05DAC9256A}" destId="{2C3D33B0-E595-44B7-9E75-7D2E34DAB0E6}" srcOrd="4" destOrd="0" presId="urn:microsoft.com/office/officeart/2005/8/layout/hierarchy4"/>
    <dgm:cxn modelId="{ADC9AC24-E932-4293-BC06-9BC6EEC3A047}" type="presParOf" srcId="{2C3D33B0-E595-44B7-9E75-7D2E34DAB0E6}" destId="{EC8FCE5B-CB3D-460B-8D02-ECC4819F9CF4}" srcOrd="0" destOrd="0" presId="urn:microsoft.com/office/officeart/2005/8/layout/hierarchy4"/>
    <dgm:cxn modelId="{F8CEB816-B065-4C20-8854-0B2398FA536C}" type="presParOf" srcId="{2C3D33B0-E595-44B7-9E75-7D2E34DAB0E6}" destId="{AC5B3351-FE96-4493-B4F5-601F1CD46538}" srcOrd="1" destOrd="0" presId="urn:microsoft.com/office/officeart/2005/8/layout/hierarchy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9C22B6A-5CA2-4D02-8F18-E86C01C338C6}" type="doc">
      <dgm:prSet loTypeId="urn:microsoft.com/office/officeart/2005/8/layout/vList5" loCatId="list" qsTypeId="urn:microsoft.com/office/officeart/2005/8/quickstyle/simple1" qsCatId="simple" csTypeId="urn:microsoft.com/office/officeart/2005/8/colors/accent1_5" csCatId="accent1" phldr="1"/>
      <dgm:spPr/>
      <dgm:t>
        <a:bodyPr/>
        <a:lstStyle/>
        <a:p>
          <a:endParaRPr lang="en-IN"/>
        </a:p>
      </dgm:t>
    </dgm:pt>
    <dgm:pt modelId="{C4D7A6D8-BD1F-4B81-A17E-C3BE5095EEA0}">
      <dgm:prSet phldrT="[Text]" custT="1"/>
      <dgm:spPr>
        <a:solidFill>
          <a:schemeClr val="accent4">
            <a:lumMod val="75000"/>
          </a:schemeClr>
        </a:solidFill>
        <a:ln>
          <a:noFill/>
        </a:ln>
      </dgm:spPr>
      <dgm:t>
        <a:bodyPr anchor="ctr"/>
        <a:lstStyle/>
        <a:p>
          <a:pPr algn="l">
            <a:lnSpc>
              <a:spcPct val="100000"/>
            </a:lnSpc>
            <a:spcBef>
              <a:spcPts val="600"/>
            </a:spcBef>
            <a:spcAft>
              <a:spcPts val="600"/>
            </a:spcAft>
          </a:pPr>
          <a:r>
            <a:rPr lang="en-IN" sz="2000" b="1" dirty="0">
              <a:solidFill>
                <a:schemeClr val="bg1"/>
              </a:solidFill>
              <a:latin typeface="Arial Nova" panose="020B0504020202020204" pitchFamily="34" charset="0"/>
            </a:rPr>
            <a:t>Design</a:t>
          </a:r>
        </a:p>
      </dgm:t>
    </dgm:pt>
    <dgm:pt modelId="{D71A778E-36F0-4A72-BE61-A8D188324D6E}" type="parTrans" cxnId="{E80CCE8C-CE6C-4522-93C1-B4D8FD78CEB3}">
      <dgm:prSet/>
      <dgm:spPr/>
      <dgm:t>
        <a:bodyPr/>
        <a:lstStyle/>
        <a:p>
          <a:endParaRPr lang="en-IN">
            <a:latin typeface="Arial Nova" panose="020B0504020202020204" pitchFamily="34" charset="0"/>
          </a:endParaRPr>
        </a:p>
      </dgm:t>
    </dgm:pt>
    <dgm:pt modelId="{0F46A8EE-8FFB-41E7-8873-6F651DEA5990}" type="sibTrans" cxnId="{E80CCE8C-CE6C-4522-93C1-B4D8FD78CEB3}">
      <dgm:prSet/>
      <dgm:spPr/>
      <dgm:t>
        <a:bodyPr/>
        <a:lstStyle/>
        <a:p>
          <a:endParaRPr lang="en-IN">
            <a:latin typeface="Arial Nova" panose="020B0504020202020204" pitchFamily="34" charset="0"/>
          </a:endParaRPr>
        </a:p>
      </dgm:t>
    </dgm:pt>
    <dgm:pt modelId="{BB2FCDC9-6711-4BFF-96D3-80119477008B}">
      <dgm:prSet custT="1"/>
      <dgm:spPr>
        <a:solidFill>
          <a:schemeClr val="accent4">
            <a:lumMod val="75000"/>
          </a:schemeClr>
        </a:solidFill>
        <a:ln>
          <a:noFill/>
        </a:ln>
      </dgm:spPr>
      <dgm:t>
        <a:bodyPr spcFirstLastPara="0" vert="horz" wrap="square" lIns="34290" tIns="34290" rIns="34290" bIns="34290" numCol="1" spcCol="1270" anchor="ctr" anchorCtr="0"/>
        <a:lstStyle/>
        <a:p>
          <a:pPr marL="0" lvl="0" indent="0" algn="l" defTabSz="800100">
            <a:lnSpc>
              <a:spcPct val="100000"/>
            </a:lnSpc>
            <a:spcBef>
              <a:spcPts val="600"/>
            </a:spcBef>
            <a:spcAft>
              <a:spcPts val="600"/>
            </a:spcAft>
            <a:buNone/>
          </a:pPr>
          <a:r>
            <a:rPr lang="en-IN" sz="2000" b="1" kern="1200">
              <a:solidFill>
                <a:schemeClr val="bg1"/>
              </a:solidFill>
              <a:latin typeface="Arial Nova" panose="020B0504020202020204" pitchFamily="34" charset="0"/>
              <a:ea typeface="+mn-ea"/>
              <a:cs typeface="+mn-cs"/>
            </a:rPr>
            <a:t>Configuration</a:t>
          </a:r>
          <a:endParaRPr lang="en-IN" sz="2000" b="1" kern="1200" dirty="0">
            <a:solidFill>
              <a:schemeClr val="bg1"/>
            </a:solidFill>
            <a:latin typeface="Arial Nova" panose="020B0504020202020204" pitchFamily="34" charset="0"/>
            <a:ea typeface="+mn-ea"/>
            <a:cs typeface="+mn-cs"/>
          </a:endParaRPr>
        </a:p>
      </dgm:t>
    </dgm:pt>
    <dgm:pt modelId="{AEF41041-BF3C-4D98-9B96-BDBAA19C5C87}" type="parTrans" cxnId="{78C1B994-1BDC-4141-92E4-7EF9446413BA}">
      <dgm:prSet/>
      <dgm:spPr/>
      <dgm:t>
        <a:bodyPr/>
        <a:lstStyle/>
        <a:p>
          <a:endParaRPr lang="en-IN">
            <a:latin typeface="Arial Nova" panose="020B0504020202020204" pitchFamily="34" charset="0"/>
          </a:endParaRPr>
        </a:p>
      </dgm:t>
    </dgm:pt>
    <dgm:pt modelId="{3EE0DDC8-28AB-4ED9-9511-E2843CEF6475}" type="sibTrans" cxnId="{78C1B994-1BDC-4141-92E4-7EF9446413BA}">
      <dgm:prSet/>
      <dgm:spPr/>
      <dgm:t>
        <a:bodyPr/>
        <a:lstStyle/>
        <a:p>
          <a:endParaRPr lang="en-IN">
            <a:latin typeface="Arial Nova" panose="020B0504020202020204" pitchFamily="34" charset="0"/>
          </a:endParaRPr>
        </a:p>
      </dgm:t>
    </dgm:pt>
    <dgm:pt modelId="{FD9666C8-B1E5-495E-B71C-00A930B58932}">
      <dgm:prSet custT="1"/>
      <dgm:spPr>
        <a:solidFill>
          <a:schemeClr val="accent4">
            <a:lumMod val="75000"/>
          </a:schemeClr>
        </a:solidFill>
        <a:ln>
          <a:noFill/>
        </a:ln>
      </dgm:spPr>
      <dgm:t>
        <a:bodyPr spcFirstLastPara="0" vert="horz" wrap="square" lIns="34290" tIns="34290" rIns="34290" bIns="34290" numCol="1" spcCol="1270" anchor="ctr" anchorCtr="0"/>
        <a:lstStyle/>
        <a:p>
          <a:pPr marL="0" lvl="0" indent="0" algn="l" defTabSz="800100">
            <a:lnSpc>
              <a:spcPct val="100000"/>
            </a:lnSpc>
            <a:spcBef>
              <a:spcPts val="600"/>
            </a:spcBef>
            <a:spcAft>
              <a:spcPts val="600"/>
            </a:spcAft>
            <a:buNone/>
          </a:pPr>
          <a:r>
            <a:rPr lang="en-IN" sz="2000" b="1" kern="1200">
              <a:solidFill>
                <a:schemeClr val="bg1"/>
              </a:solidFill>
              <a:latin typeface="Arial Nova" panose="020B0504020202020204" pitchFamily="34" charset="0"/>
              <a:ea typeface="+mn-ea"/>
              <a:cs typeface="+mn-cs"/>
            </a:rPr>
            <a:t>Visibility</a:t>
          </a:r>
          <a:endParaRPr lang="en-IN" sz="2000" b="1" kern="1200" dirty="0">
            <a:solidFill>
              <a:schemeClr val="bg1"/>
            </a:solidFill>
            <a:latin typeface="Arial Nova" panose="020B0504020202020204" pitchFamily="34" charset="0"/>
            <a:ea typeface="+mn-ea"/>
            <a:cs typeface="+mn-cs"/>
          </a:endParaRPr>
        </a:p>
      </dgm:t>
    </dgm:pt>
    <dgm:pt modelId="{2B5A5157-C2CD-492D-9F79-0F57D5D1BBEF}" type="parTrans" cxnId="{30AC69DD-806A-4342-B006-8EA7D20463D1}">
      <dgm:prSet/>
      <dgm:spPr/>
      <dgm:t>
        <a:bodyPr/>
        <a:lstStyle/>
        <a:p>
          <a:endParaRPr lang="en-IN">
            <a:latin typeface="Arial Nova" panose="020B0504020202020204" pitchFamily="34" charset="0"/>
          </a:endParaRPr>
        </a:p>
      </dgm:t>
    </dgm:pt>
    <dgm:pt modelId="{1107EF1F-C933-43E9-84FB-86707538119E}" type="sibTrans" cxnId="{30AC69DD-806A-4342-B006-8EA7D20463D1}">
      <dgm:prSet/>
      <dgm:spPr/>
      <dgm:t>
        <a:bodyPr/>
        <a:lstStyle/>
        <a:p>
          <a:endParaRPr lang="en-IN">
            <a:latin typeface="Arial Nova" panose="020B0504020202020204" pitchFamily="34" charset="0"/>
          </a:endParaRPr>
        </a:p>
      </dgm:t>
    </dgm:pt>
    <dgm:pt modelId="{08AAECC6-4B61-41A5-BD7D-A2273A5721E8}">
      <dgm:prSet custT="1"/>
      <dgm:spPr>
        <a:solidFill>
          <a:schemeClr val="accent4">
            <a:lumMod val="75000"/>
          </a:schemeClr>
        </a:solidFill>
        <a:ln>
          <a:noFill/>
        </a:ln>
      </dgm:spPr>
      <dgm:t>
        <a:bodyPr spcFirstLastPara="0" vert="horz" wrap="square" lIns="34290" tIns="34290" rIns="34290" bIns="34290" numCol="1" spcCol="1270" anchor="ctr" anchorCtr="0"/>
        <a:lstStyle/>
        <a:p>
          <a:pPr marL="0" lvl="0" indent="0" algn="l" defTabSz="800100">
            <a:lnSpc>
              <a:spcPct val="100000"/>
            </a:lnSpc>
            <a:spcBef>
              <a:spcPts val="600"/>
            </a:spcBef>
            <a:spcAft>
              <a:spcPts val="600"/>
            </a:spcAft>
            <a:buNone/>
          </a:pPr>
          <a:r>
            <a:rPr lang="en-US" sz="2000" b="1" kern="1200">
              <a:solidFill>
                <a:schemeClr val="bg1"/>
              </a:solidFill>
              <a:latin typeface="Arial Nova" panose="020B0504020202020204" pitchFamily="34" charset="0"/>
              <a:ea typeface="+mn-ea"/>
              <a:cs typeface="+mn-cs"/>
            </a:rPr>
            <a:t>Reporting</a:t>
          </a:r>
          <a:endParaRPr lang="en-US" sz="2000" b="1" kern="1200" dirty="0">
            <a:solidFill>
              <a:schemeClr val="bg1"/>
            </a:solidFill>
            <a:latin typeface="Arial Nova" panose="020B0504020202020204" pitchFamily="34" charset="0"/>
            <a:ea typeface="+mn-ea"/>
            <a:cs typeface="+mn-cs"/>
          </a:endParaRPr>
        </a:p>
      </dgm:t>
    </dgm:pt>
    <dgm:pt modelId="{3FE4D1FD-3B4D-4EF6-A9DA-C69247564AA5}" type="parTrans" cxnId="{167FFA77-0328-4EAD-A5A2-8AC9F17DD670}">
      <dgm:prSet/>
      <dgm:spPr/>
      <dgm:t>
        <a:bodyPr/>
        <a:lstStyle/>
        <a:p>
          <a:endParaRPr lang="en-IN">
            <a:latin typeface="Arial Nova" panose="020B0504020202020204" pitchFamily="34" charset="0"/>
          </a:endParaRPr>
        </a:p>
      </dgm:t>
    </dgm:pt>
    <dgm:pt modelId="{5FB30628-8CE3-4F14-8F21-397F9D256AE3}" type="sibTrans" cxnId="{167FFA77-0328-4EAD-A5A2-8AC9F17DD670}">
      <dgm:prSet/>
      <dgm:spPr/>
      <dgm:t>
        <a:bodyPr/>
        <a:lstStyle/>
        <a:p>
          <a:endParaRPr lang="en-IN">
            <a:latin typeface="Arial Nova" panose="020B0504020202020204" pitchFamily="34" charset="0"/>
          </a:endParaRPr>
        </a:p>
      </dgm:t>
    </dgm:pt>
    <dgm:pt modelId="{CC49F665-D9C7-48D4-833B-7FF82A5717A2}">
      <dgm:prSet custT="1"/>
      <dgm:spPr>
        <a:solidFill>
          <a:schemeClr val="accent4">
            <a:lumMod val="75000"/>
          </a:schemeClr>
        </a:solidFill>
        <a:ln>
          <a:noFill/>
        </a:ln>
      </dgm:spPr>
      <dgm:t>
        <a:bodyPr spcFirstLastPara="0" vert="horz" wrap="square" lIns="34290" tIns="34290" rIns="34290" bIns="34290" numCol="1" spcCol="1270" anchor="ctr" anchorCtr="0"/>
        <a:lstStyle/>
        <a:p>
          <a:pPr algn="l">
            <a:lnSpc>
              <a:spcPct val="100000"/>
            </a:lnSpc>
            <a:spcBef>
              <a:spcPts val="600"/>
            </a:spcBef>
            <a:spcAft>
              <a:spcPts val="600"/>
            </a:spcAft>
          </a:pPr>
          <a:r>
            <a:rPr lang="en-IN" sz="2000" b="1" kern="1200">
              <a:solidFill>
                <a:schemeClr val="bg1"/>
              </a:solidFill>
              <a:latin typeface="Arial Nova" panose="020B0504020202020204" pitchFamily="34" charset="0"/>
              <a:ea typeface="+mn-ea"/>
              <a:cs typeface="+mn-cs"/>
            </a:rPr>
            <a:t>Scalability</a:t>
          </a:r>
          <a:endParaRPr lang="en-US" sz="2800" b="1" kern="1200" dirty="0">
            <a:solidFill>
              <a:schemeClr val="bg1"/>
            </a:solidFill>
            <a:latin typeface="Arial Nova" panose="020B0504020202020204" pitchFamily="34" charset="0"/>
          </a:endParaRPr>
        </a:p>
      </dgm:t>
    </dgm:pt>
    <dgm:pt modelId="{3A0A8E3F-A4D2-4B6C-A7FB-72A928EEDA2F}" type="parTrans" cxnId="{395902F0-67DC-4EF0-A710-8C94E88DA5A4}">
      <dgm:prSet/>
      <dgm:spPr/>
      <dgm:t>
        <a:bodyPr/>
        <a:lstStyle/>
        <a:p>
          <a:endParaRPr lang="en-IN">
            <a:latin typeface="Arial Nova" panose="020B0504020202020204" pitchFamily="34" charset="0"/>
          </a:endParaRPr>
        </a:p>
      </dgm:t>
    </dgm:pt>
    <dgm:pt modelId="{826ED9C4-4A9B-49D6-A793-639B7E5EB0E4}" type="sibTrans" cxnId="{395902F0-67DC-4EF0-A710-8C94E88DA5A4}">
      <dgm:prSet/>
      <dgm:spPr/>
      <dgm:t>
        <a:bodyPr/>
        <a:lstStyle/>
        <a:p>
          <a:endParaRPr lang="en-IN">
            <a:latin typeface="Arial Nova" panose="020B0504020202020204" pitchFamily="34" charset="0"/>
          </a:endParaRPr>
        </a:p>
      </dgm:t>
    </dgm:pt>
    <dgm:pt modelId="{E3F5CAC6-789B-4E98-B34C-3A21692047A4}">
      <dgm:prSet custT="1"/>
      <dgm:spPr>
        <a:solidFill>
          <a:schemeClr val="accent4">
            <a:lumMod val="75000"/>
          </a:schemeClr>
        </a:solidFill>
        <a:ln>
          <a:noFill/>
        </a:ln>
      </dgm:spPr>
      <dgm:t>
        <a:bodyPr spcFirstLastPara="0" vert="horz" wrap="square" lIns="34290" tIns="34290" rIns="34290" bIns="34290" numCol="1" spcCol="1270" anchor="ctr" anchorCtr="0"/>
        <a:lstStyle/>
        <a:p>
          <a:pPr algn="l">
            <a:lnSpc>
              <a:spcPct val="100000"/>
            </a:lnSpc>
            <a:spcBef>
              <a:spcPts val="600"/>
            </a:spcBef>
            <a:spcAft>
              <a:spcPts val="600"/>
            </a:spcAft>
          </a:pPr>
          <a:r>
            <a:rPr lang="en-IN" sz="2000" b="1" kern="1200">
              <a:solidFill>
                <a:schemeClr val="bg1"/>
              </a:solidFill>
              <a:latin typeface="Arial Nova" panose="020B0504020202020204" pitchFamily="34" charset="0"/>
              <a:ea typeface="+mn-ea"/>
              <a:cs typeface="+mn-cs"/>
            </a:rPr>
            <a:t>Management</a:t>
          </a:r>
          <a:endParaRPr lang="en-IN" sz="2000" b="1" kern="1200" dirty="0">
            <a:solidFill>
              <a:schemeClr val="bg1"/>
            </a:solidFill>
            <a:latin typeface="Arial Nova" panose="020B0504020202020204" pitchFamily="34" charset="0"/>
            <a:ea typeface="+mn-ea"/>
            <a:cs typeface="+mn-cs"/>
          </a:endParaRPr>
        </a:p>
      </dgm:t>
    </dgm:pt>
    <dgm:pt modelId="{B4F08BE3-1581-4004-A628-61D0B5FA653A}" type="parTrans" cxnId="{B66F48AB-974B-4A3C-BBDC-BD1CA4C3C84A}">
      <dgm:prSet/>
      <dgm:spPr/>
      <dgm:t>
        <a:bodyPr/>
        <a:lstStyle/>
        <a:p>
          <a:endParaRPr lang="en-IN">
            <a:latin typeface="Arial Nova" panose="020B0504020202020204" pitchFamily="34" charset="0"/>
          </a:endParaRPr>
        </a:p>
      </dgm:t>
    </dgm:pt>
    <dgm:pt modelId="{70C788E4-4D95-4B83-9AE0-E97BC35EA3B5}" type="sibTrans" cxnId="{B66F48AB-974B-4A3C-BBDC-BD1CA4C3C84A}">
      <dgm:prSet/>
      <dgm:spPr/>
      <dgm:t>
        <a:bodyPr/>
        <a:lstStyle/>
        <a:p>
          <a:endParaRPr lang="en-IN">
            <a:latin typeface="Arial Nova" panose="020B0504020202020204" pitchFamily="34" charset="0"/>
          </a:endParaRPr>
        </a:p>
      </dgm:t>
    </dgm:pt>
    <dgm:pt modelId="{3D5919FE-7BC8-491B-8909-ACAC06166C08}">
      <dgm:prSet custT="1"/>
      <dgm:spPr>
        <a:solidFill>
          <a:schemeClr val="accent4">
            <a:lumMod val="75000"/>
          </a:schemeClr>
        </a:solidFill>
        <a:ln>
          <a:noFill/>
        </a:ln>
      </dgm:spPr>
      <dgm:t>
        <a:bodyPr spcFirstLastPara="0" vert="horz" wrap="square" lIns="34290" tIns="34290" rIns="34290" bIns="34290" numCol="1" spcCol="1270" anchor="ctr" anchorCtr="0"/>
        <a:lstStyle/>
        <a:p>
          <a:pPr algn="l">
            <a:lnSpc>
              <a:spcPct val="100000"/>
            </a:lnSpc>
            <a:spcBef>
              <a:spcPts val="600"/>
            </a:spcBef>
            <a:spcAft>
              <a:spcPts val="600"/>
            </a:spcAft>
          </a:pPr>
          <a:r>
            <a:rPr lang="en-IN" sz="2000" b="1" kern="1200">
              <a:solidFill>
                <a:schemeClr val="bg1"/>
              </a:solidFill>
              <a:latin typeface="Arial Nova" panose="020B0504020202020204" pitchFamily="34" charset="0"/>
              <a:ea typeface="+mn-ea"/>
              <a:cs typeface="+mn-cs"/>
            </a:rPr>
            <a:t>Authentication</a:t>
          </a:r>
          <a:r>
            <a:rPr lang="en-IN" sz="2800" b="1" kern="1200">
              <a:solidFill>
                <a:schemeClr val="bg1"/>
              </a:solidFill>
              <a:latin typeface="Arial Nova" panose="020B0504020202020204" pitchFamily="34" charset="0"/>
            </a:rPr>
            <a:t>	</a:t>
          </a:r>
          <a:endParaRPr lang="en-IN" sz="2800" b="1" kern="1200" dirty="0">
            <a:solidFill>
              <a:schemeClr val="bg1"/>
            </a:solidFill>
            <a:latin typeface="Arial Nova" panose="020B0504020202020204" pitchFamily="34" charset="0"/>
          </a:endParaRPr>
        </a:p>
      </dgm:t>
    </dgm:pt>
    <dgm:pt modelId="{F38DD4D4-20CE-49D7-8667-305AB3D08860}" type="parTrans" cxnId="{6DBC95C8-F980-4791-A6B2-EBC1B96A3EEF}">
      <dgm:prSet/>
      <dgm:spPr/>
      <dgm:t>
        <a:bodyPr/>
        <a:lstStyle/>
        <a:p>
          <a:endParaRPr lang="en-IN">
            <a:latin typeface="Arial Nova" panose="020B0504020202020204" pitchFamily="34" charset="0"/>
          </a:endParaRPr>
        </a:p>
      </dgm:t>
    </dgm:pt>
    <dgm:pt modelId="{7D5D6A55-E79E-4B47-8329-5F2690338CD1}" type="sibTrans" cxnId="{6DBC95C8-F980-4791-A6B2-EBC1B96A3EEF}">
      <dgm:prSet/>
      <dgm:spPr/>
      <dgm:t>
        <a:bodyPr/>
        <a:lstStyle/>
        <a:p>
          <a:endParaRPr lang="en-IN">
            <a:latin typeface="Arial Nova" panose="020B0504020202020204" pitchFamily="34" charset="0"/>
          </a:endParaRPr>
        </a:p>
      </dgm:t>
    </dgm:pt>
    <dgm:pt modelId="{4DC2A174-0AE1-4197-8948-E363256826CF}">
      <dgm:prSet custT="1"/>
      <dgm:spPr>
        <a:solidFill>
          <a:schemeClr val="accent4">
            <a:lumMod val="75000"/>
          </a:schemeClr>
        </a:solidFill>
        <a:ln>
          <a:noFill/>
        </a:ln>
      </dgm:spPr>
      <dgm:t>
        <a:bodyPr spcFirstLastPara="0" vert="horz" wrap="square" lIns="34290" tIns="34290" rIns="34290" bIns="34290" numCol="1" spcCol="1270" anchor="ctr" anchorCtr="0"/>
        <a:lstStyle/>
        <a:p>
          <a:pPr algn="l">
            <a:lnSpc>
              <a:spcPct val="100000"/>
            </a:lnSpc>
            <a:spcBef>
              <a:spcPts val="600"/>
            </a:spcBef>
            <a:spcAft>
              <a:spcPts val="600"/>
            </a:spcAft>
          </a:pPr>
          <a:r>
            <a:rPr lang="en-IN" sz="2000" b="1" kern="1200">
              <a:solidFill>
                <a:schemeClr val="bg1"/>
              </a:solidFill>
              <a:latin typeface="Arial Nova" panose="020B0504020202020204" pitchFamily="34" charset="0"/>
              <a:ea typeface="+mn-ea"/>
              <a:cs typeface="+mn-cs"/>
            </a:rPr>
            <a:t>Guest</a:t>
          </a:r>
          <a:r>
            <a:rPr lang="en-IN" sz="2800" b="1" kern="1200">
              <a:solidFill>
                <a:schemeClr val="bg1"/>
              </a:solidFill>
              <a:latin typeface="Arial Nova" panose="020B0504020202020204" pitchFamily="34" charset="0"/>
            </a:rPr>
            <a:t> </a:t>
          </a:r>
          <a:r>
            <a:rPr lang="en-IN" sz="2000" b="1" kern="1200">
              <a:solidFill>
                <a:schemeClr val="bg1"/>
              </a:solidFill>
              <a:latin typeface="Arial Nova" panose="020B0504020202020204" pitchFamily="34" charset="0"/>
              <a:ea typeface="+mn-ea"/>
              <a:cs typeface="+mn-cs"/>
            </a:rPr>
            <a:t>Access</a:t>
          </a:r>
          <a:endParaRPr lang="en-IN" sz="2000" b="1" kern="1200" dirty="0">
            <a:solidFill>
              <a:schemeClr val="bg1"/>
            </a:solidFill>
            <a:latin typeface="Arial Nova" panose="020B0504020202020204" pitchFamily="34" charset="0"/>
            <a:ea typeface="+mn-ea"/>
            <a:cs typeface="+mn-cs"/>
          </a:endParaRPr>
        </a:p>
      </dgm:t>
    </dgm:pt>
    <dgm:pt modelId="{69E904EC-291C-4C70-9311-08DF68C0A02B}" type="parTrans" cxnId="{842396E0-BE2D-48FA-A7E5-21CC877049D8}">
      <dgm:prSet/>
      <dgm:spPr/>
      <dgm:t>
        <a:bodyPr/>
        <a:lstStyle/>
        <a:p>
          <a:endParaRPr lang="en-IN">
            <a:latin typeface="Arial Nova" panose="020B0504020202020204" pitchFamily="34" charset="0"/>
          </a:endParaRPr>
        </a:p>
      </dgm:t>
    </dgm:pt>
    <dgm:pt modelId="{9DD34494-450B-4E96-9DE7-0FF5507BD2BB}" type="sibTrans" cxnId="{842396E0-BE2D-48FA-A7E5-21CC877049D8}">
      <dgm:prSet/>
      <dgm:spPr/>
      <dgm:t>
        <a:bodyPr/>
        <a:lstStyle/>
        <a:p>
          <a:endParaRPr lang="en-IN">
            <a:latin typeface="Arial Nova" panose="020B0504020202020204" pitchFamily="34" charset="0"/>
          </a:endParaRPr>
        </a:p>
      </dgm:t>
    </dgm:pt>
    <dgm:pt modelId="{033B3703-61CA-4D0B-8531-7534E5607F6B}">
      <dgm:prSet custT="1"/>
      <dgm:spPr>
        <a:solidFill>
          <a:schemeClr val="accent4">
            <a:lumMod val="75000"/>
          </a:schemeClr>
        </a:solidFill>
        <a:ln>
          <a:noFill/>
        </a:ln>
      </dgm:spPr>
      <dgm:t>
        <a:bodyPr spcFirstLastPara="0" vert="horz" wrap="square" lIns="34290" tIns="34290" rIns="34290" bIns="34290" numCol="1" spcCol="1270" anchor="ctr" anchorCtr="0"/>
        <a:lstStyle/>
        <a:p>
          <a:pPr algn="l">
            <a:lnSpc>
              <a:spcPct val="100000"/>
            </a:lnSpc>
            <a:spcBef>
              <a:spcPts val="600"/>
            </a:spcBef>
            <a:spcAft>
              <a:spcPts val="600"/>
            </a:spcAft>
          </a:pPr>
          <a:r>
            <a:rPr lang="en-IN" sz="2000" b="1" kern="1200">
              <a:solidFill>
                <a:schemeClr val="bg1"/>
              </a:solidFill>
              <a:latin typeface="Arial Nova" panose="020B0504020202020204" pitchFamily="34" charset="0"/>
              <a:ea typeface="+mn-ea"/>
              <a:cs typeface="+mn-cs"/>
            </a:rPr>
            <a:t>User</a:t>
          </a:r>
          <a:r>
            <a:rPr lang="en-IN" sz="2800" b="1" kern="1200">
              <a:solidFill>
                <a:schemeClr val="bg1"/>
              </a:solidFill>
              <a:latin typeface="Arial Nova" panose="020B0504020202020204" pitchFamily="34" charset="0"/>
            </a:rPr>
            <a:t> </a:t>
          </a:r>
          <a:r>
            <a:rPr lang="en-IN" sz="2000" b="1" kern="1200">
              <a:solidFill>
                <a:schemeClr val="bg1"/>
              </a:solidFill>
              <a:latin typeface="Arial Nova" panose="020B0504020202020204" pitchFamily="34" charset="0"/>
              <a:ea typeface="+mn-ea"/>
              <a:cs typeface="+mn-cs"/>
            </a:rPr>
            <a:t>experience</a:t>
          </a:r>
          <a:endParaRPr lang="en-IN" sz="2000" b="1" kern="1200" dirty="0">
            <a:solidFill>
              <a:schemeClr val="bg1"/>
            </a:solidFill>
            <a:latin typeface="Arial Nova" panose="020B0504020202020204" pitchFamily="34" charset="0"/>
            <a:ea typeface="+mn-ea"/>
            <a:cs typeface="+mn-cs"/>
          </a:endParaRPr>
        </a:p>
      </dgm:t>
    </dgm:pt>
    <dgm:pt modelId="{8E6D0B6A-16D5-4ECE-B32C-5D18E28CA08E}" type="parTrans" cxnId="{3F22563E-E677-4442-ABEC-3911D1843AD1}">
      <dgm:prSet/>
      <dgm:spPr/>
      <dgm:t>
        <a:bodyPr/>
        <a:lstStyle/>
        <a:p>
          <a:endParaRPr lang="en-IN">
            <a:latin typeface="Arial Nova" panose="020B0504020202020204" pitchFamily="34" charset="0"/>
          </a:endParaRPr>
        </a:p>
      </dgm:t>
    </dgm:pt>
    <dgm:pt modelId="{CDB1D885-BE06-4CAF-8EFB-B76F4E0EFB43}" type="sibTrans" cxnId="{3F22563E-E677-4442-ABEC-3911D1843AD1}">
      <dgm:prSet/>
      <dgm:spPr/>
      <dgm:t>
        <a:bodyPr/>
        <a:lstStyle/>
        <a:p>
          <a:endParaRPr lang="en-IN">
            <a:latin typeface="Arial Nova" panose="020B0504020202020204" pitchFamily="34" charset="0"/>
          </a:endParaRPr>
        </a:p>
      </dgm:t>
    </dgm:pt>
    <dgm:pt modelId="{12BA5C42-E1EF-4EDD-B9B9-434C26352EFC}">
      <dgm:prSet custT="1"/>
      <dgm:spPr>
        <a:solidFill>
          <a:schemeClr val="accent4">
            <a:lumMod val="75000"/>
          </a:schemeClr>
        </a:solidFill>
        <a:ln>
          <a:noFill/>
        </a:ln>
      </dgm:spPr>
      <dgm:t>
        <a:bodyPr spcFirstLastPara="0" vert="horz" wrap="square" lIns="34290" tIns="34290" rIns="34290" bIns="34290" numCol="1" spcCol="1270" anchor="ctr" anchorCtr="0"/>
        <a:lstStyle/>
        <a:p>
          <a:pPr marL="0" lvl="0" indent="0" algn="l" defTabSz="800100">
            <a:lnSpc>
              <a:spcPct val="100000"/>
            </a:lnSpc>
            <a:spcBef>
              <a:spcPts val="600"/>
            </a:spcBef>
            <a:spcAft>
              <a:spcPts val="600"/>
            </a:spcAft>
            <a:buNone/>
          </a:pPr>
          <a:r>
            <a:rPr lang="en-IN" sz="2000" b="1" kern="1200">
              <a:solidFill>
                <a:schemeClr val="bg1"/>
              </a:solidFill>
              <a:latin typeface="Arial Nova" panose="020B0504020202020204" pitchFamily="34" charset="0"/>
              <a:ea typeface="+mn-ea"/>
              <a:cs typeface="+mn-cs"/>
            </a:rPr>
            <a:t>SLA</a:t>
          </a:r>
          <a:endParaRPr lang="en-IN" sz="2000" b="1" kern="1200" dirty="0">
            <a:solidFill>
              <a:schemeClr val="bg1"/>
            </a:solidFill>
            <a:latin typeface="Arial Nova" panose="020B0504020202020204" pitchFamily="34" charset="0"/>
            <a:ea typeface="+mn-ea"/>
            <a:cs typeface="+mn-cs"/>
          </a:endParaRPr>
        </a:p>
      </dgm:t>
    </dgm:pt>
    <dgm:pt modelId="{8784C69C-8097-4929-9507-BEDBEC7A9DF7}" type="parTrans" cxnId="{005BC084-FC19-4D60-B601-1E3ADDE2FB3D}">
      <dgm:prSet/>
      <dgm:spPr/>
      <dgm:t>
        <a:bodyPr/>
        <a:lstStyle/>
        <a:p>
          <a:endParaRPr lang="en-IN">
            <a:latin typeface="Arial Nova" panose="020B0504020202020204" pitchFamily="34" charset="0"/>
          </a:endParaRPr>
        </a:p>
      </dgm:t>
    </dgm:pt>
    <dgm:pt modelId="{DEE59781-CE66-4C38-96EC-6C7D80826E3C}" type="sibTrans" cxnId="{005BC084-FC19-4D60-B601-1E3ADDE2FB3D}">
      <dgm:prSet/>
      <dgm:spPr/>
      <dgm:t>
        <a:bodyPr/>
        <a:lstStyle/>
        <a:p>
          <a:endParaRPr lang="en-IN">
            <a:latin typeface="Arial Nova" panose="020B0504020202020204" pitchFamily="34" charset="0"/>
          </a:endParaRPr>
        </a:p>
      </dgm:t>
    </dgm:pt>
    <dgm:pt modelId="{E836C73D-3008-47C4-894B-4DE713A8992A}">
      <dgm:prSet/>
      <dgm:spPr>
        <a:ln>
          <a:noFill/>
        </a:ln>
      </dgm:spPr>
      <dgm:t>
        <a:bodyPr anchor="ctr"/>
        <a:lstStyle/>
        <a:p>
          <a:pPr>
            <a:lnSpc>
              <a:spcPct val="100000"/>
            </a:lnSpc>
            <a:spcBef>
              <a:spcPts val="600"/>
            </a:spcBef>
            <a:spcAft>
              <a:spcPts val="600"/>
            </a:spcAft>
          </a:pPr>
          <a:r>
            <a:rPr lang="en-IN" dirty="0">
              <a:solidFill>
                <a:schemeClr val="tx1"/>
              </a:solidFill>
              <a:latin typeface="Arial Nova" panose="020B0504020202020204" pitchFamily="34" charset="0"/>
            </a:rPr>
            <a:t>Role based policy enforcement for different profiles of users not available.</a:t>
          </a:r>
        </a:p>
      </dgm:t>
    </dgm:pt>
    <dgm:pt modelId="{12998C2B-BF08-4183-8AA8-DE1632F8D96D}" type="parTrans" cxnId="{6B23AD63-0F2A-4FC5-A233-EA44AD1189D5}">
      <dgm:prSet/>
      <dgm:spPr/>
      <dgm:t>
        <a:bodyPr/>
        <a:lstStyle/>
        <a:p>
          <a:endParaRPr lang="en-IN">
            <a:latin typeface="Arial Nova" panose="020B0504020202020204" pitchFamily="34" charset="0"/>
          </a:endParaRPr>
        </a:p>
      </dgm:t>
    </dgm:pt>
    <dgm:pt modelId="{41378E10-7060-47B6-A20F-986830EC6321}" type="sibTrans" cxnId="{6B23AD63-0F2A-4FC5-A233-EA44AD1189D5}">
      <dgm:prSet/>
      <dgm:spPr/>
      <dgm:t>
        <a:bodyPr/>
        <a:lstStyle/>
        <a:p>
          <a:endParaRPr lang="en-IN">
            <a:latin typeface="Arial Nova" panose="020B0504020202020204" pitchFamily="34" charset="0"/>
          </a:endParaRPr>
        </a:p>
      </dgm:t>
    </dgm:pt>
    <dgm:pt modelId="{9A19B611-2934-4D69-8467-4BDCAF9D62E4}">
      <dgm:prSet/>
      <dgm:spPr>
        <a:ln>
          <a:noFill/>
        </a:ln>
      </dgm:spPr>
      <dgm:t>
        <a:bodyPr anchor="ctr"/>
        <a:lstStyle/>
        <a:p>
          <a:pPr>
            <a:lnSpc>
              <a:spcPct val="100000"/>
            </a:lnSpc>
            <a:spcBef>
              <a:spcPts val="600"/>
            </a:spcBef>
            <a:spcAft>
              <a:spcPts val="600"/>
            </a:spcAft>
          </a:pPr>
          <a:r>
            <a:rPr lang="en-IN" dirty="0">
              <a:solidFill>
                <a:schemeClr val="tx1"/>
              </a:solidFill>
              <a:latin typeface="Arial Nova" panose="020B0504020202020204" pitchFamily="34" charset="0"/>
            </a:rPr>
            <a:t>No online visibility into the ongoing activity of the Wi-Fi Users</a:t>
          </a:r>
        </a:p>
      </dgm:t>
    </dgm:pt>
    <dgm:pt modelId="{2224B486-61C3-41B2-A839-7ED9543D8CC3}" type="parTrans" cxnId="{F9AD9889-1EDA-4D23-AA8C-0221C6C2EF20}">
      <dgm:prSet/>
      <dgm:spPr/>
      <dgm:t>
        <a:bodyPr/>
        <a:lstStyle/>
        <a:p>
          <a:endParaRPr lang="en-IN">
            <a:latin typeface="Arial Nova" panose="020B0504020202020204" pitchFamily="34" charset="0"/>
          </a:endParaRPr>
        </a:p>
      </dgm:t>
    </dgm:pt>
    <dgm:pt modelId="{09B1E33D-8277-4492-86AC-BA3B3BBC88DB}" type="sibTrans" cxnId="{F9AD9889-1EDA-4D23-AA8C-0221C6C2EF20}">
      <dgm:prSet/>
      <dgm:spPr/>
      <dgm:t>
        <a:bodyPr/>
        <a:lstStyle/>
        <a:p>
          <a:endParaRPr lang="en-IN">
            <a:latin typeface="Arial Nova" panose="020B0504020202020204" pitchFamily="34" charset="0"/>
          </a:endParaRPr>
        </a:p>
      </dgm:t>
    </dgm:pt>
    <dgm:pt modelId="{E06A8EC5-B799-40D2-B478-FEAC79CE4C20}">
      <dgm:prSet/>
      <dgm:spPr>
        <a:ln>
          <a:noFill/>
        </a:ln>
      </dgm:spPr>
      <dgm:t>
        <a:bodyPr anchor="ctr"/>
        <a:lstStyle/>
        <a:p>
          <a:pPr>
            <a:lnSpc>
              <a:spcPct val="100000"/>
            </a:lnSpc>
            <a:spcBef>
              <a:spcPts val="600"/>
            </a:spcBef>
            <a:spcAft>
              <a:spcPts val="600"/>
            </a:spcAft>
          </a:pPr>
          <a:r>
            <a:rPr lang="en-IN">
              <a:solidFill>
                <a:schemeClr val="tx1"/>
              </a:solidFill>
              <a:latin typeface="Arial Nova" panose="020B0504020202020204" pitchFamily="34" charset="0"/>
            </a:rPr>
            <a:t>Complete end-to-end WLAN management from a central console not possible</a:t>
          </a:r>
          <a:endParaRPr lang="en-IN" dirty="0">
            <a:solidFill>
              <a:schemeClr val="tx1"/>
            </a:solidFill>
            <a:latin typeface="Arial Nova" panose="020B0504020202020204" pitchFamily="34" charset="0"/>
          </a:endParaRPr>
        </a:p>
      </dgm:t>
    </dgm:pt>
    <dgm:pt modelId="{799C60F4-CD3C-4FDC-BDC0-AB32A167D7B6}" type="parTrans" cxnId="{C49F19B4-F385-4D76-80A7-7BC7898FEF82}">
      <dgm:prSet/>
      <dgm:spPr/>
      <dgm:t>
        <a:bodyPr/>
        <a:lstStyle/>
        <a:p>
          <a:endParaRPr lang="en-IN">
            <a:latin typeface="Arial Nova" panose="020B0504020202020204" pitchFamily="34" charset="0"/>
          </a:endParaRPr>
        </a:p>
      </dgm:t>
    </dgm:pt>
    <dgm:pt modelId="{8E7E1D32-C329-4F6C-95A8-D7F3F5315241}" type="sibTrans" cxnId="{C49F19B4-F385-4D76-80A7-7BC7898FEF82}">
      <dgm:prSet/>
      <dgm:spPr/>
      <dgm:t>
        <a:bodyPr/>
        <a:lstStyle/>
        <a:p>
          <a:endParaRPr lang="en-IN">
            <a:latin typeface="Arial Nova" panose="020B0504020202020204" pitchFamily="34" charset="0"/>
          </a:endParaRPr>
        </a:p>
      </dgm:t>
    </dgm:pt>
    <dgm:pt modelId="{1778F80B-9112-4006-8A1C-DCEFBA3DC6A3}">
      <dgm:prSet/>
      <dgm:spPr>
        <a:ln>
          <a:noFill/>
        </a:ln>
      </dgm:spPr>
      <dgm:t>
        <a:bodyPr anchor="ctr"/>
        <a:lstStyle/>
        <a:p>
          <a:pPr>
            <a:lnSpc>
              <a:spcPct val="100000"/>
            </a:lnSpc>
            <a:spcBef>
              <a:spcPts val="600"/>
            </a:spcBef>
            <a:spcAft>
              <a:spcPts val="600"/>
            </a:spcAft>
          </a:pPr>
          <a:r>
            <a:rPr lang="en-IN">
              <a:solidFill>
                <a:schemeClr val="tx1"/>
              </a:solidFill>
              <a:latin typeface="Arial Nova" panose="020B0504020202020204" pitchFamily="34" charset="0"/>
            </a:rPr>
            <a:t>Multiple authentication modes at the same time were not available</a:t>
          </a:r>
          <a:endParaRPr lang="en-IN" dirty="0">
            <a:solidFill>
              <a:schemeClr val="tx1"/>
            </a:solidFill>
            <a:latin typeface="Arial Nova" panose="020B0504020202020204" pitchFamily="34" charset="0"/>
          </a:endParaRPr>
        </a:p>
      </dgm:t>
    </dgm:pt>
    <dgm:pt modelId="{905CA017-A9C2-44B0-93B4-AA164EE20A1F}" type="parTrans" cxnId="{712D11C7-EEF9-44CF-8214-0D79BA52718F}">
      <dgm:prSet/>
      <dgm:spPr/>
      <dgm:t>
        <a:bodyPr/>
        <a:lstStyle/>
        <a:p>
          <a:endParaRPr lang="en-IN">
            <a:latin typeface="Arial Nova" panose="020B0504020202020204" pitchFamily="34" charset="0"/>
          </a:endParaRPr>
        </a:p>
      </dgm:t>
    </dgm:pt>
    <dgm:pt modelId="{F32E6985-F634-4C2C-862A-D715A01AC76D}" type="sibTrans" cxnId="{712D11C7-EEF9-44CF-8214-0D79BA52718F}">
      <dgm:prSet/>
      <dgm:spPr/>
      <dgm:t>
        <a:bodyPr/>
        <a:lstStyle/>
        <a:p>
          <a:endParaRPr lang="en-IN">
            <a:latin typeface="Arial Nova" panose="020B0504020202020204" pitchFamily="34" charset="0"/>
          </a:endParaRPr>
        </a:p>
      </dgm:t>
    </dgm:pt>
    <dgm:pt modelId="{28AF8DBE-552A-444F-ADDA-55A002D62295}">
      <dgm:prSet/>
      <dgm:spPr>
        <a:ln>
          <a:noFill/>
        </a:ln>
      </dgm:spPr>
      <dgm:t>
        <a:bodyPr anchor="ctr"/>
        <a:lstStyle/>
        <a:p>
          <a:pPr>
            <a:lnSpc>
              <a:spcPct val="100000"/>
            </a:lnSpc>
            <a:spcBef>
              <a:spcPts val="600"/>
            </a:spcBef>
            <a:spcAft>
              <a:spcPts val="600"/>
            </a:spcAft>
          </a:pPr>
          <a:r>
            <a:rPr lang="en-IN">
              <a:solidFill>
                <a:schemeClr val="tx1"/>
              </a:solidFill>
              <a:latin typeface="Arial Nova" panose="020B0504020202020204" pitchFamily="34" charset="0"/>
            </a:rPr>
            <a:t>No Controlled Internet access to guest users with OTP based authentication</a:t>
          </a:r>
          <a:endParaRPr lang="en-IN" dirty="0">
            <a:solidFill>
              <a:schemeClr val="tx1"/>
            </a:solidFill>
            <a:latin typeface="Arial Nova" panose="020B0504020202020204" pitchFamily="34" charset="0"/>
          </a:endParaRPr>
        </a:p>
      </dgm:t>
    </dgm:pt>
    <dgm:pt modelId="{6BBE2623-91CF-4D4B-93C3-2167353BDBC4}" type="parTrans" cxnId="{201A9286-F706-44CF-8B31-B9B34879EFFD}">
      <dgm:prSet/>
      <dgm:spPr/>
      <dgm:t>
        <a:bodyPr/>
        <a:lstStyle/>
        <a:p>
          <a:endParaRPr lang="en-IN">
            <a:latin typeface="Arial Nova" panose="020B0504020202020204" pitchFamily="34" charset="0"/>
          </a:endParaRPr>
        </a:p>
      </dgm:t>
    </dgm:pt>
    <dgm:pt modelId="{269A1D3B-2DE8-42D6-AB6C-1A1C2AC4BB78}" type="sibTrans" cxnId="{201A9286-F706-44CF-8B31-B9B34879EFFD}">
      <dgm:prSet/>
      <dgm:spPr/>
      <dgm:t>
        <a:bodyPr/>
        <a:lstStyle/>
        <a:p>
          <a:endParaRPr lang="en-IN">
            <a:latin typeface="Arial Nova" panose="020B0504020202020204" pitchFamily="34" charset="0"/>
          </a:endParaRPr>
        </a:p>
      </dgm:t>
    </dgm:pt>
    <dgm:pt modelId="{69C4198F-6E63-443B-8FF0-51F4369D2AC7}">
      <dgm:prSet/>
      <dgm:spPr>
        <a:ln>
          <a:noFill/>
        </a:ln>
      </dgm:spPr>
      <dgm:t>
        <a:bodyPr anchor="ctr"/>
        <a:lstStyle/>
        <a:p>
          <a:pPr>
            <a:lnSpc>
              <a:spcPct val="100000"/>
            </a:lnSpc>
            <a:spcBef>
              <a:spcPts val="600"/>
            </a:spcBef>
            <a:spcAft>
              <a:spcPts val="600"/>
            </a:spcAft>
          </a:pPr>
          <a:r>
            <a:rPr lang="en-IN">
              <a:solidFill>
                <a:schemeClr val="tx1"/>
              </a:solidFill>
              <a:latin typeface="Arial Nova" panose="020B0504020202020204" pitchFamily="34" charset="0"/>
            </a:rPr>
            <a:t>Poor end user experience resulted in Wi-Fi not being the preferred network</a:t>
          </a:r>
          <a:endParaRPr lang="en-IN" dirty="0">
            <a:solidFill>
              <a:schemeClr val="tx1"/>
            </a:solidFill>
            <a:latin typeface="Arial Nova" panose="020B0504020202020204" pitchFamily="34" charset="0"/>
          </a:endParaRPr>
        </a:p>
      </dgm:t>
    </dgm:pt>
    <dgm:pt modelId="{EA6CD6CF-10F3-4FB8-90DB-34CD8FF44264}" type="parTrans" cxnId="{533B96C4-EBF7-4822-A442-B70BAD60C03D}">
      <dgm:prSet/>
      <dgm:spPr/>
      <dgm:t>
        <a:bodyPr/>
        <a:lstStyle/>
        <a:p>
          <a:endParaRPr lang="en-IN">
            <a:latin typeface="Arial Nova" panose="020B0504020202020204" pitchFamily="34" charset="0"/>
          </a:endParaRPr>
        </a:p>
      </dgm:t>
    </dgm:pt>
    <dgm:pt modelId="{4C6E0538-B38E-4285-ACA7-79E1DF102ACB}" type="sibTrans" cxnId="{533B96C4-EBF7-4822-A442-B70BAD60C03D}">
      <dgm:prSet/>
      <dgm:spPr/>
      <dgm:t>
        <a:bodyPr/>
        <a:lstStyle/>
        <a:p>
          <a:endParaRPr lang="en-IN">
            <a:latin typeface="Arial Nova" panose="020B0504020202020204" pitchFamily="34" charset="0"/>
          </a:endParaRPr>
        </a:p>
      </dgm:t>
    </dgm:pt>
    <dgm:pt modelId="{FC78C68E-2227-40EC-B3FD-DB20BAC8AB4A}">
      <dgm:prSet/>
      <dgm:spPr>
        <a:ln>
          <a:noFill/>
        </a:ln>
      </dgm:spPr>
      <dgm:t>
        <a:bodyPr anchor="ctr"/>
        <a:lstStyle/>
        <a:p>
          <a:pPr>
            <a:lnSpc>
              <a:spcPct val="100000"/>
            </a:lnSpc>
            <a:spcBef>
              <a:spcPts val="600"/>
            </a:spcBef>
            <a:spcAft>
              <a:spcPts val="600"/>
            </a:spcAft>
          </a:pPr>
          <a:r>
            <a:rPr lang="en-IN" dirty="0">
              <a:solidFill>
                <a:schemeClr val="tx1"/>
              </a:solidFill>
              <a:latin typeface="Arial Nova" panose="020B0504020202020204" pitchFamily="34" charset="0"/>
            </a:rPr>
            <a:t>There was no accountability &amp; SLA on the Wi-Fi provider</a:t>
          </a:r>
        </a:p>
      </dgm:t>
    </dgm:pt>
    <dgm:pt modelId="{46E2946E-A2D9-4184-9E10-F85C8EF4F53D}" type="parTrans" cxnId="{9F34C3FF-8E0D-46E9-AE2D-A93E16AD238E}">
      <dgm:prSet/>
      <dgm:spPr/>
      <dgm:t>
        <a:bodyPr/>
        <a:lstStyle/>
        <a:p>
          <a:endParaRPr lang="en-IN">
            <a:latin typeface="Arial Nova" panose="020B0504020202020204" pitchFamily="34" charset="0"/>
          </a:endParaRPr>
        </a:p>
      </dgm:t>
    </dgm:pt>
    <dgm:pt modelId="{EA84D6AB-EA88-48B7-93D0-80FEEA96720A}" type="sibTrans" cxnId="{9F34C3FF-8E0D-46E9-AE2D-A93E16AD238E}">
      <dgm:prSet/>
      <dgm:spPr/>
      <dgm:t>
        <a:bodyPr/>
        <a:lstStyle/>
        <a:p>
          <a:endParaRPr lang="en-IN">
            <a:latin typeface="Arial Nova" panose="020B0504020202020204" pitchFamily="34" charset="0"/>
          </a:endParaRPr>
        </a:p>
      </dgm:t>
    </dgm:pt>
    <dgm:pt modelId="{5ADD9B63-8080-46F1-B6A9-F747EB36B186}">
      <dgm:prSet phldrT="[Text]"/>
      <dgm:spPr>
        <a:ln>
          <a:noFill/>
        </a:ln>
      </dgm:spPr>
      <dgm:t>
        <a:bodyPr anchor="ctr"/>
        <a:lstStyle/>
        <a:p>
          <a:pPr>
            <a:lnSpc>
              <a:spcPct val="100000"/>
            </a:lnSpc>
            <a:spcBef>
              <a:spcPts val="0"/>
            </a:spcBef>
            <a:spcAft>
              <a:spcPts val="0"/>
            </a:spcAft>
          </a:pPr>
          <a:r>
            <a:rPr lang="en-IN" dirty="0">
              <a:solidFill>
                <a:schemeClr val="tx1"/>
              </a:solidFill>
              <a:latin typeface="Arial Nova" panose="020B0504020202020204" pitchFamily="34" charset="0"/>
            </a:rPr>
            <a:t>Poorly designed &amp; conceived AP positioning resulted in blackspots in many areas</a:t>
          </a:r>
        </a:p>
      </dgm:t>
    </dgm:pt>
    <dgm:pt modelId="{6C552202-C407-45E5-BE6C-335C59FCE19B}" type="sibTrans" cxnId="{0E458107-D8C9-4263-A423-63F797D94538}">
      <dgm:prSet/>
      <dgm:spPr/>
      <dgm:t>
        <a:bodyPr/>
        <a:lstStyle/>
        <a:p>
          <a:endParaRPr lang="en-IN">
            <a:latin typeface="Arial Nova" panose="020B0504020202020204" pitchFamily="34" charset="0"/>
          </a:endParaRPr>
        </a:p>
      </dgm:t>
    </dgm:pt>
    <dgm:pt modelId="{4C9C65B6-90AF-4A1F-B362-B0D51F8D627B}" type="parTrans" cxnId="{0E458107-D8C9-4263-A423-63F797D94538}">
      <dgm:prSet/>
      <dgm:spPr/>
      <dgm:t>
        <a:bodyPr/>
        <a:lstStyle/>
        <a:p>
          <a:endParaRPr lang="en-IN">
            <a:latin typeface="Arial Nova" panose="020B0504020202020204" pitchFamily="34" charset="0"/>
          </a:endParaRPr>
        </a:p>
      </dgm:t>
    </dgm:pt>
    <dgm:pt modelId="{CB4CFA86-604A-4FFE-BE12-0452D7EA9AA4}">
      <dgm:prSet/>
      <dgm:spPr>
        <a:ln>
          <a:noFill/>
        </a:ln>
      </dgm:spPr>
      <dgm:t>
        <a:bodyPr anchor="ctr"/>
        <a:lstStyle/>
        <a:p>
          <a:pPr>
            <a:lnSpc>
              <a:spcPct val="100000"/>
            </a:lnSpc>
            <a:spcBef>
              <a:spcPts val="600"/>
            </a:spcBef>
            <a:spcAft>
              <a:spcPts val="600"/>
            </a:spcAft>
          </a:pPr>
          <a:r>
            <a:rPr lang="en-IN">
              <a:solidFill>
                <a:schemeClr val="tx1"/>
              </a:solidFill>
              <a:latin typeface="Arial Nova" panose="020B0504020202020204" pitchFamily="34" charset="0"/>
            </a:rPr>
            <a:t>Granular reporting on Wi-Fi usage was not available.</a:t>
          </a:r>
          <a:endParaRPr lang="en-US" dirty="0">
            <a:solidFill>
              <a:schemeClr val="tx1"/>
            </a:solidFill>
            <a:latin typeface="Arial Nova" panose="020B0504020202020204" pitchFamily="34" charset="0"/>
          </a:endParaRPr>
        </a:p>
      </dgm:t>
    </dgm:pt>
    <dgm:pt modelId="{D2A6BD2E-2FAF-4E47-8374-F1707E5CA7A2}" type="sibTrans" cxnId="{555AC12E-9100-498C-9809-E317687CF9DA}">
      <dgm:prSet/>
      <dgm:spPr/>
      <dgm:t>
        <a:bodyPr/>
        <a:lstStyle/>
        <a:p>
          <a:endParaRPr lang="en-IN">
            <a:latin typeface="Arial Nova" panose="020B0504020202020204" pitchFamily="34" charset="0"/>
          </a:endParaRPr>
        </a:p>
      </dgm:t>
    </dgm:pt>
    <dgm:pt modelId="{B776E0FA-1C8B-4F9D-B8B6-AAC5A8CAF7DE}" type="parTrans" cxnId="{555AC12E-9100-498C-9809-E317687CF9DA}">
      <dgm:prSet/>
      <dgm:spPr/>
      <dgm:t>
        <a:bodyPr/>
        <a:lstStyle/>
        <a:p>
          <a:endParaRPr lang="en-IN">
            <a:latin typeface="Arial Nova" panose="020B0504020202020204" pitchFamily="34" charset="0"/>
          </a:endParaRPr>
        </a:p>
      </dgm:t>
    </dgm:pt>
    <dgm:pt modelId="{F8937A21-A975-4495-92B3-5D069763BDA9}">
      <dgm:prSet/>
      <dgm:spPr>
        <a:ln>
          <a:noFill/>
        </a:ln>
      </dgm:spPr>
      <dgm:t>
        <a:bodyPr anchor="ctr"/>
        <a:lstStyle/>
        <a:p>
          <a:pPr>
            <a:lnSpc>
              <a:spcPct val="100000"/>
            </a:lnSpc>
            <a:spcBef>
              <a:spcPts val="600"/>
            </a:spcBef>
            <a:spcAft>
              <a:spcPts val="600"/>
            </a:spcAft>
          </a:pPr>
          <a:r>
            <a:rPr lang="en-IN" dirty="0">
              <a:solidFill>
                <a:schemeClr val="tx1"/>
              </a:solidFill>
              <a:latin typeface="Arial Nova" panose="020B0504020202020204" pitchFamily="34" charset="0"/>
            </a:rPr>
            <a:t>Rapid addition of WLAN nodes not possible</a:t>
          </a:r>
          <a:endParaRPr lang="en-US" dirty="0">
            <a:solidFill>
              <a:schemeClr val="tx1"/>
            </a:solidFill>
            <a:latin typeface="Arial Nova" panose="020B0504020202020204" pitchFamily="34" charset="0"/>
          </a:endParaRPr>
        </a:p>
      </dgm:t>
    </dgm:pt>
    <dgm:pt modelId="{6B513C82-77AE-4B36-8435-769343735ABE}" type="parTrans" cxnId="{02E237FE-C79E-474C-BC89-474E0FAA1B30}">
      <dgm:prSet/>
      <dgm:spPr/>
      <dgm:t>
        <a:bodyPr/>
        <a:lstStyle/>
        <a:p>
          <a:endParaRPr lang="en-IN">
            <a:latin typeface="Arial Nova" panose="020B0504020202020204" pitchFamily="34" charset="0"/>
          </a:endParaRPr>
        </a:p>
      </dgm:t>
    </dgm:pt>
    <dgm:pt modelId="{44D5134A-3384-4D53-813E-0757A1604447}" type="sibTrans" cxnId="{02E237FE-C79E-474C-BC89-474E0FAA1B30}">
      <dgm:prSet/>
      <dgm:spPr/>
      <dgm:t>
        <a:bodyPr/>
        <a:lstStyle/>
        <a:p>
          <a:endParaRPr lang="en-IN">
            <a:latin typeface="Arial Nova" panose="020B0504020202020204" pitchFamily="34" charset="0"/>
          </a:endParaRPr>
        </a:p>
      </dgm:t>
    </dgm:pt>
    <dgm:pt modelId="{AAFE0BC3-FC12-4B88-ABD6-DFF0E5D41D47}" type="pres">
      <dgm:prSet presAssocID="{69C22B6A-5CA2-4D02-8F18-E86C01C338C6}" presName="Name0" presStyleCnt="0">
        <dgm:presLayoutVars>
          <dgm:dir/>
          <dgm:animLvl val="lvl"/>
          <dgm:resizeHandles val="exact"/>
        </dgm:presLayoutVars>
      </dgm:prSet>
      <dgm:spPr/>
    </dgm:pt>
    <dgm:pt modelId="{A77A426A-2004-4F66-854A-D25B2250F122}" type="pres">
      <dgm:prSet presAssocID="{C4D7A6D8-BD1F-4B81-A17E-C3BE5095EEA0}" presName="linNode" presStyleCnt="0"/>
      <dgm:spPr/>
    </dgm:pt>
    <dgm:pt modelId="{3F259C00-B402-4B79-970C-CDABB85400DB}" type="pres">
      <dgm:prSet presAssocID="{C4D7A6D8-BD1F-4B81-A17E-C3BE5095EEA0}" presName="parentText" presStyleLbl="node1" presStyleIdx="0" presStyleCnt="10" custScaleX="80663">
        <dgm:presLayoutVars>
          <dgm:chMax val="1"/>
          <dgm:bulletEnabled val="1"/>
        </dgm:presLayoutVars>
      </dgm:prSet>
      <dgm:spPr/>
    </dgm:pt>
    <dgm:pt modelId="{7C47835D-C563-4D13-ACE3-41762616CA30}" type="pres">
      <dgm:prSet presAssocID="{C4D7A6D8-BD1F-4B81-A17E-C3BE5095EEA0}" presName="descendantText" presStyleLbl="alignAccFollowNode1" presStyleIdx="0" presStyleCnt="10" custLinFactNeighborY="0">
        <dgm:presLayoutVars>
          <dgm:bulletEnabled val="1"/>
        </dgm:presLayoutVars>
      </dgm:prSet>
      <dgm:spPr/>
    </dgm:pt>
    <dgm:pt modelId="{BEC2656C-F9F1-442F-8895-9067A8CDCDE0}" type="pres">
      <dgm:prSet presAssocID="{0F46A8EE-8FFB-41E7-8873-6F651DEA5990}" presName="sp" presStyleCnt="0"/>
      <dgm:spPr/>
    </dgm:pt>
    <dgm:pt modelId="{37CE661D-59B2-4222-9049-1D81541E4125}" type="pres">
      <dgm:prSet presAssocID="{BB2FCDC9-6711-4BFF-96D3-80119477008B}" presName="linNode" presStyleCnt="0"/>
      <dgm:spPr/>
    </dgm:pt>
    <dgm:pt modelId="{8DECFC5B-9861-48F9-9EBC-133CA7FBE617}" type="pres">
      <dgm:prSet presAssocID="{BB2FCDC9-6711-4BFF-96D3-80119477008B}" presName="parentText" presStyleLbl="node1" presStyleIdx="1" presStyleCnt="10" custScaleX="80663">
        <dgm:presLayoutVars>
          <dgm:chMax val="1"/>
          <dgm:bulletEnabled val="1"/>
        </dgm:presLayoutVars>
      </dgm:prSet>
      <dgm:spPr/>
    </dgm:pt>
    <dgm:pt modelId="{692DFAF1-2D39-4CA8-AA0E-D8F32BD9E882}" type="pres">
      <dgm:prSet presAssocID="{BB2FCDC9-6711-4BFF-96D3-80119477008B}" presName="descendantText" presStyleLbl="alignAccFollowNode1" presStyleIdx="1" presStyleCnt="10" custLinFactNeighborY="0">
        <dgm:presLayoutVars>
          <dgm:bulletEnabled val="1"/>
        </dgm:presLayoutVars>
      </dgm:prSet>
      <dgm:spPr/>
    </dgm:pt>
    <dgm:pt modelId="{18B3A738-B926-4F24-A55B-A7C69CCE5EE6}" type="pres">
      <dgm:prSet presAssocID="{3EE0DDC8-28AB-4ED9-9511-E2843CEF6475}" presName="sp" presStyleCnt="0"/>
      <dgm:spPr/>
    </dgm:pt>
    <dgm:pt modelId="{349E4EC5-E02A-4FBD-AD43-2B6C97E5402E}" type="pres">
      <dgm:prSet presAssocID="{FD9666C8-B1E5-495E-B71C-00A930B58932}" presName="linNode" presStyleCnt="0"/>
      <dgm:spPr/>
    </dgm:pt>
    <dgm:pt modelId="{5B4EE8A5-7147-4276-90AF-A402802E678F}" type="pres">
      <dgm:prSet presAssocID="{FD9666C8-B1E5-495E-B71C-00A930B58932}" presName="parentText" presStyleLbl="node1" presStyleIdx="2" presStyleCnt="10" custScaleX="80663">
        <dgm:presLayoutVars>
          <dgm:chMax val="1"/>
          <dgm:bulletEnabled val="1"/>
        </dgm:presLayoutVars>
      </dgm:prSet>
      <dgm:spPr/>
    </dgm:pt>
    <dgm:pt modelId="{751CA3C0-A636-4AA8-9343-0133FBAD6911}" type="pres">
      <dgm:prSet presAssocID="{FD9666C8-B1E5-495E-B71C-00A930B58932}" presName="descendantText" presStyleLbl="alignAccFollowNode1" presStyleIdx="2" presStyleCnt="10" custLinFactNeighborY="0">
        <dgm:presLayoutVars>
          <dgm:bulletEnabled val="1"/>
        </dgm:presLayoutVars>
      </dgm:prSet>
      <dgm:spPr/>
    </dgm:pt>
    <dgm:pt modelId="{DCD7B12E-00AE-436A-9749-7734FB1A2738}" type="pres">
      <dgm:prSet presAssocID="{1107EF1F-C933-43E9-84FB-86707538119E}" presName="sp" presStyleCnt="0"/>
      <dgm:spPr/>
    </dgm:pt>
    <dgm:pt modelId="{0D2B7FB0-1DBF-4D07-A241-73963565AB8E}" type="pres">
      <dgm:prSet presAssocID="{08AAECC6-4B61-41A5-BD7D-A2273A5721E8}" presName="linNode" presStyleCnt="0"/>
      <dgm:spPr/>
    </dgm:pt>
    <dgm:pt modelId="{2024F5D4-353B-4311-9B2E-2870AFA364D7}" type="pres">
      <dgm:prSet presAssocID="{08AAECC6-4B61-41A5-BD7D-A2273A5721E8}" presName="parentText" presStyleLbl="node1" presStyleIdx="3" presStyleCnt="10" custScaleX="80663">
        <dgm:presLayoutVars>
          <dgm:chMax val="1"/>
          <dgm:bulletEnabled val="1"/>
        </dgm:presLayoutVars>
      </dgm:prSet>
      <dgm:spPr/>
    </dgm:pt>
    <dgm:pt modelId="{A21ADF97-013F-405B-B0EB-9BE4A7A2F962}" type="pres">
      <dgm:prSet presAssocID="{08AAECC6-4B61-41A5-BD7D-A2273A5721E8}" presName="descendantText" presStyleLbl="alignAccFollowNode1" presStyleIdx="3" presStyleCnt="10" custLinFactNeighborY="0">
        <dgm:presLayoutVars>
          <dgm:bulletEnabled val="1"/>
        </dgm:presLayoutVars>
      </dgm:prSet>
      <dgm:spPr/>
    </dgm:pt>
    <dgm:pt modelId="{0ECF0E53-C176-4C91-B6F4-720FA8EED702}" type="pres">
      <dgm:prSet presAssocID="{5FB30628-8CE3-4F14-8F21-397F9D256AE3}" presName="sp" presStyleCnt="0"/>
      <dgm:spPr/>
    </dgm:pt>
    <dgm:pt modelId="{625D2F24-EB62-4C4D-ACF2-444206876BF4}" type="pres">
      <dgm:prSet presAssocID="{CC49F665-D9C7-48D4-833B-7FF82A5717A2}" presName="linNode" presStyleCnt="0"/>
      <dgm:spPr/>
    </dgm:pt>
    <dgm:pt modelId="{9C586A3E-5044-4789-B405-62FC914BD614}" type="pres">
      <dgm:prSet presAssocID="{CC49F665-D9C7-48D4-833B-7FF82A5717A2}" presName="parentText" presStyleLbl="node1" presStyleIdx="4" presStyleCnt="10" custScaleX="80663">
        <dgm:presLayoutVars>
          <dgm:chMax val="1"/>
          <dgm:bulletEnabled val="1"/>
        </dgm:presLayoutVars>
      </dgm:prSet>
      <dgm:spPr/>
    </dgm:pt>
    <dgm:pt modelId="{F0E73BC9-0BA4-4CF9-A1FF-508DF7288B4B}" type="pres">
      <dgm:prSet presAssocID="{CC49F665-D9C7-48D4-833B-7FF82A5717A2}" presName="descendantText" presStyleLbl="alignAccFollowNode1" presStyleIdx="4" presStyleCnt="10" custLinFactNeighborY="0">
        <dgm:presLayoutVars>
          <dgm:bulletEnabled val="1"/>
        </dgm:presLayoutVars>
      </dgm:prSet>
      <dgm:spPr/>
    </dgm:pt>
    <dgm:pt modelId="{ABA77CD5-FC6A-4E59-B0E9-28D1C6785B65}" type="pres">
      <dgm:prSet presAssocID="{826ED9C4-4A9B-49D6-A793-639B7E5EB0E4}" presName="sp" presStyleCnt="0"/>
      <dgm:spPr/>
    </dgm:pt>
    <dgm:pt modelId="{BE3FFB80-54F3-465E-B758-7B4AFA55FF47}" type="pres">
      <dgm:prSet presAssocID="{E3F5CAC6-789B-4E98-B34C-3A21692047A4}" presName="linNode" presStyleCnt="0"/>
      <dgm:spPr/>
    </dgm:pt>
    <dgm:pt modelId="{231B4594-76CC-4495-814E-76E10F79DF3E}" type="pres">
      <dgm:prSet presAssocID="{E3F5CAC6-789B-4E98-B34C-3A21692047A4}" presName="parentText" presStyleLbl="node1" presStyleIdx="5" presStyleCnt="10" custScaleX="80663">
        <dgm:presLayoutVars>
          <dgm:chMax val="1"/>
          <dgm:bulletEnabled val="1"/>
        </dgm:presLayoutVars>
      </dgm:prSet>
      <dgm:spPr/>
    </dgm:pt>
    <dgm:pt modelId="{DBF9ECB2-DB03-4318-83A4-67BADA22CB86}" type="pres">
      <dgm:prSet presAssocID="{E3F5CAC6-789B-4E98-B34C-3A21692047A4}" presName="descendantText" presStyleLbl="alignAccFollowNode1" presStyleIdx="5" presStyleCnt="10" custLinFactNeighborY="0">
        <dgm:presLayoutVars>
          <dgm:bulletEnabled val="1"/>
        </dgm:presLayoutVars>
      </dgm:prSet>
      <dgm:spPr/>
    </dgm:pt>
    <dgm:pt modelId="{79978609-7F49-46DE-A3A4-7CF9364BDC88}" type="pres">
      <dgm:prSet presAssocID="{70C788E4-4D95-4B83-9AE0-E97BC35EA3B5}" presName="sp" presStyleCnt="0"/>
      <dgm:spPr/>
    </dgm:pt>
    <dgm:pt modelId="{6A7A5D51-1096-4F42-8053-007461FD1B95}" type="pres">
      <dgm:prSet presAssocID="{3D5919FE-7BC8-491B-8909-ACAC06166C08}" presName="linNode" presStyleCnt="0"/>
      <dgm:spPr/>
    </dgm:pt>
    <dgm:pt modelId="{8F5937EE-2A4E-4570-87B1-6607BDB80D97}" type="pres">
      <dgm:prSet presAssocID="{3D5919FE-7BC8-491B-8909-ACAC06166C08}" presName="parentText" presStyleLbl="node1" presStyleIdx="6" presStyleCnt="10" custScaleX="80663">
        <dgm:presLayoutVars>
          <dgm:chMax val="1"/>
          <dgm:bulletEnabled val="1"/>
        </dgm:presLayoutVars>
      </dgm:prSet>
      <dgm:spPr/>
    </dgm:pt>
    <dgm:pt modelId="{1C7DCA98-D470-421C-AD26-6534ADA06E31}" type="pres">
      <dgm:prSet presAssocID="{3D5919FE-7BC8-491B-8909-ACAC06166C08}" presName="descendantText" presStyleLbl="alignAccFollowNode1" presStyleIdx="6" presStyleCnt="10" custLinFactNeighborY="0">
        <dgm:presLayoutVars>
          <dgm:bulletEnabled val="1"/>
        </dgm:presLayoutVars>
      </dgm:prSet>
      <dgm:spPr/>
    </dgm:pt>
    <dgm:pt modelId="{57A42C75-4CC7-42FF-A5A3-A1CEE7EDC5CE}" type="pres">
      <dgm:prSet presAssocID="{7D5D6A55-E79E-4B47-8329-5F2690338CD1}" presName="sp" presStyleCnt="0"/>
      <dgm:spPr/>
    </dgm:pt>
    <dgm:pt modelId="{33E188FB-22A0-4391-BC67-00AB20B95C52}" type="pres">
      <dgm:prSet presAssocID="{4DC2A174-0AE1-4197-8948-E363256826CF}" presName="linNode" presStyleCnt="0"/>
      <dgm:spPr/>
    </dgm:pt>
    <dgm:pt modelId="{25B6F008-E9D2-4FED-9517-CB2273A6CC0B}" type="pres">
      <dgm:prSet presAssocID="{4DC2A174-0AE1-4197-8948-E363256826CF}" presName="parentText" presStyleLbl="node1" presStyleIdx="7" presStyleCnt="10" custScaleX="80663">
        <dgm:presLayoutVars>
          <dgm:chMax val="1"/>
          <dgm:bulletEnabled val="1"/>
        </dgm:presLayoutVars>
      </dgm:prSet>
      <dgm:spPr/>
    </dgm:pt>
    <dgm:pt modelId="{879BEB5F-13E1-4A44-A8FB-1AB6F6854265}" type="pres">
      <dgm:prSet presAssocID="{4DC2A174-0AE1-4197-8948-E363256826CF}" presName="descendantText" presStyleLbl="alignAccFollowNode1" presStyleIdx="7" presStyleCnt="10" custLinFactNeighborY="0">
        <dgm:presLayoutVars>
          <dgm:bulletEnabled val="1"/>
        </dgm:presLayoutVars>
      </dgm:prSet>
      <dgm:spPr/>
    </dgm:pt>
    <dgm:pt modelId="{C8BA0211-F8F2-4891-8264-EB1DE264FC47}" type="pres">
      <dgm:prSet presAssocID="{9DD34494-450B-4E96-9DE7-0FF5507BD2BB}" presName="sp" presStyleCnt="0"/>
      <dgm:spPr/>
    </dgm:pt>
    <dgm:pt modelId="{4E4C56E3-D580-4CD7-9881-ADFCE6CC497C}" type="pres">
      <dgm:prSet presAssocID="{033B3703-61CA-4D0B-8531-7534E5607F6B}" presName="linNode" presStyleCnt="0"/>
      <dgm:spPr/>
    </dgm:pt>
    <dgm:pt modelId="{A304BC76-C79A-4DEC-979A-F278BD176713}" type="pres">
      <dgm:prSet presAssocID="{033B3703-61CA-4D0B-8531-7534E5607F6B}" presName="parentText" presStyleLbl="node1" presStyleIdx="8" presStyleCnt="10" custScaleX="80663">
        <dgm:presLayoutVars>
          <dgm:chMax val="1"/>
          <dgm:bulletEnabled val="1"/>
        </dgm:presLayoutVars>
      </dgm:prSet>
      <dgm:spPr/>
    </dgm:pt>
    <dgm:pt modelId="{F3983482-4DBC-47BC-909C-48C41B04B38C}" type="pres">
      <dgm:prSet presAssocID="{033B3703-61CA-4D0B-8531-7534E5607F6B}" presName="descendantText" presStyleLbl="alignAccFollowNode1" presStyleIdx="8" presStyleCnt="10" custLinFactNeighborY="0">
        <dgm:presLayoutVars>
          <dgm:bulletEnabled val="1"/>
        </dgm:presLayoutVars>
      </dgm:prSet>
      <dgm:spPr/>
    </dgm:pt>
    <dgm:pt modelId="{57751F46-E41E-47A1-8F71-4FBADEE2AB49}" type="pres">
      <dgm:prSet presAssocID="{CDB1D885-BE06-4CAF-8EFB-B76F4E0EFB43}" presName="sp" presStyleCnt="0"/>
      <dgm:spPr/>
    </dgm:pt>
    <dgm:pt modelId="{00DCCB07-D367-49A6-B14D-935A98229BF7}" type="pres">
      <dgm:prSet presAssocID="{12BA5C42-E1EF-4EDD-B9B9-434C26352EFC}" presName="linNode" presStyleCnt="0"/>
      <dgm:spPr/>
    </dgm:pt>
    <dgm:pt modelId="{6FED3FA4-47EE-47B6-897A-C4B383FBFE00}" type="pres">
      <dgm:prSet presAssocID="{12BA5C42-E1EF-4EDD-B9B9-434C26352EFC}" presName="parentText" presStyleLbl="node1" presStyleIdx="9" presStyleCnt="10" custScaleX="80663">
        <dgm:presLayoutVars>
          <dgm:chMax val="1"/>
          <dgm:bulletEnabled val="1"/>
        </dgm:presLayoutVars>
      </dgm:prSet>
      <dgm:spPr/>
    </dgm:pt>
    <dgm:pt modelId="{90F1A8FD-6983-4DA6-BDFD-AF58439D7AC3}" type="pres">
      <dgm:prSet presAssocID="{12BA5C42-E1EF-4EDD-B9B9-434C26352EFC}" presName="descendantText" presStyleLbl="alignAccFollowNode1" presStyleIdx="9" presStyleCnt="10" custLinFactNeighborY="0">
        <dgm:presLayoutVars>
          <dgm:bulletEnabled val="1"/>
        </dgm:presLayoutVars>
      </dgm:prSet>
      <dgm:spPr/>
    </dgm:pt>
  </dgm:ptLst>
  <dgm:cxnLst>
    <dgm:cxn modelId="{5DFE4203-59BC-442F-AEE3-1BB7FF518311}" type="presOf" srcId="{5ADD9B63-8080-46F1-B6A9-F747EB36B186}" destId="{7C47835D-C563-4D13-ACE3-41762616CA30}" srcOrd="0" destOrd="0" presId="urn:microsoft.com/office/officeart/2005/8/layout/vList5"/>
    <dgm:cxn modelId="{0E458107-D8C9-4263-A423-63F797D94538}" srcId="{C4D7A6D8-BD1F-4B81-A17E-C3BE5095EEA0}" destId="{5ADD9B63-8080-46F1-B6A9-F747EB36B186}" srcOrd="0" destOrd="0" parTransId="{4C9C65B6-90AF-4A1F-B362-B0D51F8D627B}" sibTransId="{6C552202-C407-45E5-BE6C-335C59FCE19B}"/>
    <dgm:cxn modelId="{9EA87A0C-4B29-4C9A-A0DC-03AF0A18A7EB}" type="presOf" srcId="{08AAECC6-4B61-41A5-BD7D-A2273A5721E8}" destId="{2024F5D4-353B-4311-9B2E-2870AFA364D7}" srcOrd="0" destOrd="0" presId="urn:microsoft.com/office/officeart/2005/8/layout/vList5"/>
    <dgm:cxn modelId="{43E53B24-D256-4EB7-B532-EF539287B8E3}" type="presOf" srcId="{CB4CFA86-604A-4FFE-BE12-0452D7EA9AA4}" destId="{A21ADF97-013F-405B-B0EB-9BE4A7A2F962}" srcOrd="0" destOrd="0" presId="urn:microsoft.com/office/officeart/2005/8/layout/vList5"/>
    <dgm:cxn modelId="{555AC12E-9100-498C-9809-E317687CF9DA}" srcId="{08AAECC6-4B61-41A5-BD7D-A2273A5721E8}" destId="{CB4CFA86-604A-4FFE-BE12-0452D7EA9AA4}" srcOrd="0" destOrd="0" parTransId="{B776E0FA-1C8B-4F9D-B8B6-AAC5A8CAF7DE}" sibTransId="{D2A6BD2E-2FAF-4E47-8374-F1707E5CA7A2}"/>
    <dgm:cxn modelId="{A06B5E38-1A23-486D-9AB0-221069273E6C}" type="presOf" srcId="{033B3703-61CA-4D0B-8531-7534E5607F6B}" destId="{A304BC76-C79A-4DEC-979A-F278BD176713}" srcOrd="0" destOrd="0" presId="urn:microsoft.com/office/officeart/2005/8/layout/vList5"/>
    <dgm:cxn modelId="{3F22563E-E677-4442-ABEC-3911D1843AD1}" srcId="{69C22B6A-5CA2-4D02-8F18-E86C01C338C6}" destId="{033B3703-61CA-4D0B-8531-7534E5607F6B}" srcOrd="8" destOrd="0" parTransId="{8E6D0B6A-16D5-4ECE-B32C-5D18E28CA08E}" sibTransId="{CDB1D885-BE06-4CAF-8EFB-B76F4E0EFB43}"/>
    <dgm:cxn modelId="{1FE83B5C-0816-4E41-94DF-EC29B8DC4504}" type="presOf" srcId="{E836C73D-3008-47C4-894B-4DE713A8992A}" destId="{692DFAF1-2D39-4CA8-AA0E-D8F32BD9E882}" srcOrd="0" destOrd="0" presId="urn:microsoft.com/office/officeart/2005/8/layout/vList5"/>
    <dgm:cxn modelId="{6B23AD63-0F2A-4FC5-A233-EA44AD1189D5}" srcId="{BB2FCDC9-6711-4BFF-96D3-80119477008B}" destId="{E836C73D-3008-47C4-894B-4DE713A8992A}" srcOrd="0" destOrd="0" parTransId="{12998C2B-BF08-4183-8AA8-DE1632F8D96D}" sibTransId="{41378E10-7060-47B6-A20F-986830EC6321}"/>
    <dgm:cxn modelId="{3DDA2469-2CC3-4C2A-B525-CA45E8BE3CD4}" type="presOf" srcId="{BB2FCDC9-6711-4BFF-96D3-80119477008B}" destId="{8DECFC5B-9861-48F9-9EBC-133CA7FBE617}" srcOrd="0" destOrd="0" presId="urn:microsoft.com/office/officeart/2005/8/layout/vList5"/>
    <dgm:cxn modelId="{8C26C369-1B53-4469-9DE7-93660FFAF064}" type="presOf" srcId="{3D5919FE-7BC8-491B-8909-ACAC06166C08}" destId="{8F5937EE-2A4E-4570-87B1-6607BDB80D97}" srcOrd="0" destOrd="0" presId="urn:microsoft.com/office/officeart/2005/8/layout/vList5"/>
    <dgm:cxn modelId="{2750E64D-8757-490D-B5BA-47C5FAD7B322}" type="presOf" srcId="{69C22B6A-5CA2-4D02-8F18-E86C01C338C6}" destId="{AAFE0BC3-FC12-4B88-ABD6-DFF0E5D41D47}" srcOrd="0" destOrd="0" presId="urn:microsoft.com/office/officeart/2005/8/layout/vList5"/>
    <dgm:cxn modelId="{E9DAC450-D908-4554-A137-2BE18B6806BA}" type="presOf" srcId="{1778F80B-9112-4006-8A1C-DCEFBA3DC6A3}" destId="{1C7DCA98-D470-421C-AD26-6534ADA06E31}" srcOrd="0" destOrd="0" presId="urn:microsoft.com/office/officeart/2005/8/layout/vList5"/>
    <dgm:cxn modelId="{32DD6254-6045-4C0D-B078-E07BD6D233B6}" type="presOf" srcId="{E06A8EC5-B799-40D2-B478-FEAC79CE4C20}" destId="{DBF9ECB2-DB03-4318-83A4-67BADA22CB86}" srcOrd="0" destOrd="0" presId="urn:microsoft.com/office/officeart/2005/8/layout/vList5"/>
    <dgm:cxn modelId="{167FFA77-0328-4EAD-A5A2-8AC9F17DD670}" srcId="{69C22B6A-5CA2-4D02-8F18-E86C01C338C6}" destId="{08AAECC6-4B61-41A5-BD7D-A2273A5721E8}" srcOrd="3" destOrd="0" parTransId="{3FE4D1FD-3B4D-4EF6-A9DA-C69247564AA5}" sibTransId="{5FB30628-8CE3-4F14-8F21-397F9D256AE3}"/>
    <dgm:cxn modelId="{005BC084-FC19-4D60-B601-1E3ADDE2FB3D}" srcId="{69C22B6A-5CA2-4D02-8F18-E86C01C338C6}" destId="{12BA5C42-E1EF-4EDD-B9B9-434C26352EFC}" srcOrd="9" destOrd="0" parTransId="{8784C69C-8097-4929-9507-BEDBEC7A9DF7}" sibTransId="{DEE59781-CE66-4C38-96EC-6C7D80826E3C}"/>
    <dgm:cxn modelId="{6BE23886-8951-40F2-8D11-2A8697028C53}" type="presOf" srcId="{4DC2A174-0AE1-4197-8948-E363256826CF}" destId="{25B6F008-E9D2-4FED-9517-CB2273A6CC0B}" srcOrd="0" destOrd="0" presId="urn:microsoft.com/office/officeart/2005/8/layout/vList5"/>
    <dgm:cxn modelId="{201A9286-F706-44CF-8B31-B9B34879EFFD}" srcId="{4DC2A174-0AE1-4197-8948-E363256826CF}" destId="{28AF8DBE-552A-444F-ADDA-55A002D62295}" srcOrd="0" destOrd="0" parTransId="{6BBE2623-91CF-4D4B-93C3-2167353BDBC4}" sibTransId="{269A1D3B-2DE8-42D6-AB6C-1A1C2AC4BB78}"/>
    <dgm:cxn modelId="{F9AD9889-1EDA-4D23-AA8C-0221C6C2EF20}" srcId="{FD9666C8-B1E5-495E-B71C-00A930B58932}" destId="{9A19B611-2934-4D69-8467-4BDCAF9D62E4}" srcOrd="0" destOrd="0" parTransId="{2224B486-61C3-41B2-A839-7ED9543D8CC3}" sibTransId="{09B1E33D-8277-4492-86AC-BA3B3BBC88DB}"/>
    <dgm:cxn modelId="{E80CCE8C-CE6C-4522-93C1-B4D8FD78CEB3}" srcId="{69C22B6A-5CA2-4D02-8F18-E86C01C338C6}" destId="{C4D7A6D8-BD1F-4B81-A17E-C3BE5095EEA0}" srcOrd="0" destOrd="0" parTransId="{D71A778E-36F0-4A72-BE61-A8D188324D6E}" sibTransId="{0F46A8EE-8FFB-41E7-8873-6F651DEA5990}"/>
    <dgm:cxn modelId="{2A40008F-E493-47E2-938D-90AE234FDDD6}" type="presOf" srcId="{FD9666C8-B1E5-495E-B71C-00A930B58932}" destId="{5B4EE8A5-7147-4276-90AF-A402802E678F}" srcOrd="0" destOrd="0" presId="urn:microsoft.com/office/officeart/2005/8/layout/vList5"/>
    <dgm:cxn modelId="{945BBB92-2CB5-46B1-8433-043C677D1474}" type="presOf" srcId="{12BA5C42-E1EF-4EDD-B9B9-434C26352EFC}" destId="{6FED3FA4-47EE-47B6-897A-C4B383FBFE00}" srcOrd="0" destOrd="0" presId="urn:microsoft.com/office/officeart/2005/8/layout/vList5"/>
    <dgm:cxn modelId="{78C1B994-1BDC-4141-92E4-7EF9446413BA}" srcId="{69C22B6A-5CA2-4D02-8F18-E86C01C338C6}" destId="{BB2FCDC9-6711-4BFF-96D3-80119477008B}" srcOrd="1" destOrd="0" parTransId="{AEF41041-BF3C-4D98-9B96-BDBAA19C5C87}" sibTransId="{3EE0DDC8-28AB-4ED9-9511-E2843CEF6475}"/>
    <dgm:cxn modelId="{706C51A4-D983-4899-A7C0-0869F318193C}" type="presOf" srcId="{C4D7A6D8-BD1F-4B81-A17E-C3BE5095EEA0}" destId="{3F259C00-B402-4B79-970C-CDABB85400DB}" srcOrd="0" destOrd="0" presId="urn:microsoft.com/office/officeart/2005/8/layout/vList5"/>
    <dgm:cxn modelId="{B66F48AB-974B-4A3C-BBDC-BD1CA4C3C84A}" srcId="{69C22B6A-5CA2-4D02-8F18-E86C01C338C6}" destId="{E3F5CAC6-789B-4E98-B34C-3A21692047A4}" srcOrd="5" destOrd="0" parTransId="{B4F08BE3-1581-4004-A628-61D0B5FA653A}" sibTransId="{70C788E4-4D95-4B83-9AE0-E97BC35EA3B5}"/>
    <dgm:cxn modelId="{2877B6AD-A67A-46ED-A68E-E895B15999AE}" type="presOf" srcId="{F8937A21-A975-4495-92B3-5D069763BDA9}" destId="{F0E73BC9-0BA4-4CF9-A1FF-508DF7288B4B}" srcOrd="0" destOrd="0" presId="urn:microsoft.com/office/officeart/2005/8/layout/vList5"/>
    <dgm:cxn modelId="{C49F19B4-F385-4D76-80A7-7BC7898FEF82}" srcId="{E3F5CAC6-789B-4E98-B34C-3A21692047A4}" destId="{E06A8EC5-B799-40D2-B478-FEAC79CE4C20}" srcOrd="0" destOrd="0" parTransId="{799C60F4-CD3C-4FDC-BDC0-AB32A167D7B6}" sibTransId="{8E7E1D32-C329-4F6C-95A8-D7F3F5315241}"/>
    <dgm:cxn modelId="{7B0DAEB4-194B-41A8-BE5A-900B10F6DB81}" type="presOf" srcId="{9A19B611-2934-4D69-8467-4BDCAF9D62E4}" destId="{751CA3C0-A636-4AA8-9343-0133FBAD6911}" srcOrd="0" destOrd="0" presId="urn:microsoft.com/office/officeart/2005/8/layout/vList5"/>
    <dgm:cxn modelId="{533B96C4-EBF7-4822-A442-B70BAD60C03D}" srcId="{033B3703-61CA-4D0B-8531-7534E5607F6B}" destId="{69C4198F-6E63-443B-8FF0-51F4369D2AC7}" srcOrd="0" destOrd="0" parTransId="{EA6CD6CF-10F3-4FB8-90DB-34CD8FF44264}" sibTransId="{4C6E0538-B38E-4285-ACA7-79E1DF102ACB}"/>
    <dgm:cxn modelId="{712D11C7-EEF9-44CF-8214-0D79BA52718F}" srcId="{3D5919FE-7BC8-491B-8909-ACAC06166C08}" destId="{1778F80B-9112-4006-8A1C-DCEFBA3DC6A3}" srcOrd="0" destOrd="0" parTransId="{905CA017-A9C2-44B0-93B4-AA164EE20A1F}" sibTransId="{F32E6985-F634-4C2C-862A-D715A01AC76D}"/>
    <dgm:cxn modelId="{6DBC95C8-F980-4791-A6B2-EBC1B96A3EEF}" srcId="{69C22B6A-5CA2-4D02-8F18-E86C01C338C6}" destId="{3D5919FE-7BC8-491B-8909-ACAC06166C08}" srcOrd="6" destOrd="0" parTransId="{F38DD4D4-20CE-49D7-8667-305AB3D08860}" sibTransId="{7D5D6A55-E79E-4B47-8329-5F2690338CD1}"/>
    <dgm:cxn modelId="{30AC69DD-806A-4342-B006-8EA7D20463D1}" srcId="{69C22B6A-5CA2-4D02-8F18-E86C01C338C6}" destId="{FD9666C8-B1E5-495E-B71C-00A930B58932}" srcOrd="2" destOrd="0" parTransId="{2B5A5157-C2CD-492D-9F79-0F57D5D1BBEF}" sibTransId="{1107EF1F-C933-43E9-84FB-86707538119E}"/>
    <dgm:cxn modelId="{842396E0-BE2D-48FA-A7E5-21CC877049D8}" srcId="{69C22B6A-5CA2-4D02-8F18-E86C01C338C6}" destId="{4DC2A174-0AE1-4197-8948-E363256826CF}" srcOrd="7" destOrd="0" parTransId="{69E904EC-291C-4C70-9311-08DF68C0A02B}" sibTransId="{9DD34494-450B-4E96-9DE7-0FF5507BD2BB}"/>
    <dgm:cxn modelId="{5041BFE9-D7A8-4AF3-A8E7-A04A03E89ACE}" type="presOf" srcId="{E3F5CAC6-789B-4E98-B34C-3A21692047A4}" destId="{231B4594-76CC-4495-814E-76E10F79DF3E}" srcOrd="0" destOrd="0" presId="urn:microsoft.com/office/officeart/2005/8/layout/vList5"/>
    <dgm:cxn modelId="{B62ADDEB-34FA-45C5-BC66-8EAECFE9346F}" type="presOf" srcId="{FC78C68E-2227-40EC-B3FD-DB20BAC8AB4A}" destId="{90F1A8FD-6983-4DA6-BDFD-AF58439D7AC3}" srcOrd="0" destOrd="0" presId="urn:microsoft.com/office/officeart/2005/8/layout/vList5"/>
    <dgm:cxn modelId="{395902F0-67DC-4EF0-A710-8C94E88DA5A4}" srcId="{69C22B6A-5CA2-4D02-8F18-E86C01C338C6}" destId="{CC49F665-D9C7-48D4-833B-7FF82A5717A2}" srcOrd="4" destOrd="0" parTransId="{3A0A8E3F-A4D2-4B6C-A7FB-72A928EEDA2F}" sibTransId="{826ED9C4-4A9B-49D6-A793-639B7E5EB0E4}"/>
    <dgm:cxn modelId="{E80498F0-0B29-4E07-A5C1-82C09FA64A04}" type="presOf" srcId="{28AF8DBE-552A-444F-ADDA-55A002D62295}" destId="{879BEB5F-13E1-4A44-A8FB-1AB6F6854265}" srcOrd="0" destOrd="0" presId="urn:microsoft.com/office/officeart/2005/8/layout/vList5"/>
    <dgm:cxn modelId="{21B6DAFA-D4A3-4FD3-ADA1-6DF370B0E922}" type="presOf" srcId="{69C4198F-6E63-443B-8FF0-51F4369D2AC7}" destId="{F3983482-4DBC-47BC-909C-48C41B04B38C}" srcOrd="0" destOrd="0" presId="urn:microsoft.com/office/officeart/2005/8/layout/vList5"/>
    <dgm:cxn modelId="{3E83E4FD-DAFA-454C-A0F5-C484377AE4DE}" type="presOf" srcId="{CC49F665-D9C7-48D4-833B-7FF82A5717A2}" destId="{9C586A3E-5044-4789-B405-62FC914BD614}" srcOrd="0" destOrd="0" presId="urn:microsoft.com/office/officeart/2005/8/layout/vList5"/>
    <dgm:cxn modelId="{02E237FE-C79E-474C-BC89-474E0FAA1B30}" srcId="{CC49F665-D9C7-48D4-833B-7FF82A5717A2}" destId="{F8937A21-A975-4495-92B3-5D069763BDA9}" srcOrd="0" destOrd="0" parTransId="{6B513C82-77AE-4B36-8435-769343735ABE}" sibTransId="{44D5134A-3384-4D53-813E-0757A1604447}"/>
    <dgm:cxn modelId="{9F34C3FF-8E0D-46E9-AE2D-A93E16AD238E}" srcId="{12BA5C42-E1EF-4EDD-B9B9-434C26352EFC}" destId="{FC78C68E-2227-40EC-B3FD-DB20BAC8AB4A}" srcOrd="0" destOrd="0" parTransId="{46E2946E-A2D9-4184-9E10-F85C8EF4F53D}" sibTransId="{EA84D6AB-EA88-48B7-93D0-80FEEA96720A}"/>
    <dgm:cxn modelId="{58664616-104D-4345-8979-1982D5BC09B8}" type="presParOf" srcId="{AAFE0BC3-FC12-4B88-ABD6-DFF0E5D41D47}" destId="{A77A426A-2004-4F66-854A-D25B2250F122}" srcOrd="0" destOrd="0" presId="urn:microsoft.com/office/officeart/2005/8/layout/vList5"/>
    <dgm:cxn modelId="{367FFE41-6DD1-49A6-8324-29A09B71683E}" type="presParOf" srcId="{A77A426A-2004-4F66-854A-D25B2250F122}" destId="{3F259C00-B402-4B79-970C-CDABB85400DB}" srcOrd="0" destOrd="0" presId="urn:microsoft.com/office/officeart/2005/8/layout/vList5"/>
    <dgm:cxn modelId="{F02670E0-80A1-48D2-BC5E-70067D4FA4AE}" type="presParOf" srcId="{A77A426A-2004-4F66-854A-D25B2250F122}" destId="{7C47835D-C563-4D13-ACE3-41762616CA30}" srcOrd="1" destOrd="0" presId="urn:microsoft.com/office/officeart/2005/8/layout/vList5"/>
    <dgm:cxn modelId="{52DECCD7-064E-4E12-9412-8A5BA25DBA68}" type="presParOf" srcId="{AAFE0BC3-FC12-4B88-ABD6-DFF0E5D41D47}" destId="{BEC2656C-F9F1-442F-8895-9067A8CDCDE0}" srcOrd="1" destOrd="0" presId="urn:microsoft.com/office/officeart/2005/8/layout/vList5"/>
    <dgm:cxn modelId="{97CBF50C-CA2B-48BB-8B13-A385384FFC41}" type="presParOf" srcId="{AAFE0BC3-FC12-4B88-ABD6-DFF0E5D41D47}" destId="{37CE661D-59B2-4222-9049-1D81541E4125}" srcOrd="2" destOrd="0" presId="urn:microsoft.com/office/officeart/2005/8/layout/vList5"/>
    <dgm:cxn modelId="{FACFEFD1-B3C0-4854-98BB-0DF80A91011C}" type="presParOf" srcId="{37CE661D-59B2-4222-9049-1D81541E4125}" destId="{8DECFC5B-9861-48F9-9EBC-133CA7FBE617}" srcOrd="0" destOrd="0" presId="urn:microsoft.com/office/officeart/2005/8/layout/vList5"/>
    <dgm:cxn modelId="{BEDB0AD4-DF1D-44C0-9FE3-35B1A4F016CE}" type="presParOf" srcId="{37CE661D-59B2-4222-9049-1D81541E4125}" destId="{692DFAF1-2D39-4CA8-AA0E-D8F32BD9E882}" srcOrd="1" destOrd="0" presId="urn:microsoft.com/office/officeart/2005/8/layout/vList5"/>
    <dgm:cxn modelId="{05E2EAE3-64B6-4BAE-B163-BC7F0DC3254B}" type="presParOf" srcId="{AAFE0BC3-FC12-4B88-ABD6-DFF0E5D41D47}" destId="{18B3A738-B926-4F24-A55B-A7C69CCE5EE6}" srcOrd="3" destOrd="0" presId="urn:microsoft.com/office/officeart/2005/8/layout/vList5"/>
    <dgm:cxn modelId="{62A239CF-664E-42DB-A908-546980F4CD03}" type="presParOf" srcId="{AAFE0BC3-FC12-4B88-ABD6-DFF0E5D41D47}" destId="{349E4EC5-E02A-4FBD-AD43-2B6C97E5402E}" srcOrd="4" destOrd="0" presId="urn:microsoft.com/office/officeart/2005/8/layout/vList5"/>
    <dgm:cxn modelId="{B50516CB-ABD7-4951-9DB8-A4028BE61C94}" type="presParOf" srcId="{349E4EC5-E02A-4FBD-AD43-2B6C97E5402E}" destId="{5B4EE8A5-7147-4276-90AF-A402802E678F}" srcOrd="0" destOrd="0" presId="urn:microsoft.com/office/officeart/2005/8/layout/vList5"/>
    <dgm:cxn modelId="{8239D718-17F2-48B5-94EA-370D66D7B20B}" type="presParOf" srcId="{349E4EC5-E02A-4FBD-AD43-2B6C97E5402E}" destId="{751CA3C0-A636-4AA8-9343-0133FBAD6911}" srcOrd="1" destOrd="0" presId="urn:microsoft.com/office/officeart/2005/8/layout/vList5"/>
    <dgm:cxn modelId="{3578F76B-E68F-4D84-866E-E1B65FB56091}" type="presParOf" srcId="{AAFE0BC3-FC12-4B88-ABD6-DFF0E5D41D47}" destId="{DCD7B12E-00AE-436A-9749-7734FB1A2738}" srcOrd="5" destOrd="0" presId="urn:microsoft.com/office/officeart/2005/8/layout/vList5"/>
    <dgm:cxn modelId="{AB512F52-1FB3-4C7D-8BD4-FAF61B9A5967}" type="presParOf" srcId="{AAFE0BC3-FC12-4B88-ABD6-DFF0E5D41D47}" destId="{0D2B7FB0-1DBF-4D07-A241-73963565AB8E}" srcOrd="6" destOrd="0" presId="urn:microsoft.com/office/officeart/2005/8/layout/vList5"/>
    <dgm:cxn modelId="{41A2CF22-3A02-4A8F-B1B6-DD102CD82A45}" type="presParOf" srcId="{0D2B7FB0-1DBF-4D07-A241-73963565AB8E}" destId="{2024F5D4-353B-4311-9B2E-2870AFA364D7}" srcOrd="0" destOrd="0" presId="urn:microsoft.com/office/officeart/2005/8/layout/vList5"/>
    <dgm:cxn modelId="{2D2B89BD-35C8-49F5-970F-5DCCF4FDB79B}" type="presParOf" srcId="{0D2B7FB0-1DBF-4D07-A241-73963565AB8E}" destId="{A21ADF97-013F-405B-B0EB-9BE4A7A2F962}" srcOrd="1" destOrd="0" presId="urn:microsoft.com/office/officeart/2005/8/layout/vList5"/>
    <dgm:cxn modelId="{80480F5D-FCDC-48EA-B657-C51CBB94B8E9}" type="presParOf" srcId="{AAFE0BC3-FC12-4B88-ABD6-DFF0E5D41D47}" destId="{0ECF0E53-C176-4C91-B6F4-720FA8EED702}" srcOrd="7" destOrd="0" presId="urn:microsoft.com/office/officeart/2005/8/layout/vList5"/>
    <dgm:cxn modelId="{831CA477-B4F5-4192-995B-527A702795BD}" type="presParOf" srcId="{AAFE0BC3-FC12-4B88-ABD6-DFF0E5D41D47}" destId="{625D2F24-EB62-4C4D-ACF2-444206876BF4}" srcOrd="8" destOrd="0" presId="urn:microsoft.com/office/officeart/2005/8/layout/vList5"/>
    <dgm:cxn modelId="{36276B30-94F1-4A74-A41D-47D6A13F83FB}" type="presParOf" srcId="{625D2F24-EB62-4C4D-ACF2-444206876BF4}" destId="{9C586A3E-5044-4789-B405-62FC914BD614}" srcOrd="0" destOrd="0" presId="urn:microsoft.com/office/officeart/2005/8/layout/vList5"/>
    <dgm:cxn modelId="{CE73084B-EAC9-49C2-840C-7D19E3B12E97}" type="presParOf" srcId="{625D2F24-EB62-4C4D-ACF2-444206876BF4}" destId="{F0E73BC9-0BA4-4CF9-A1FF-508DF7288B4B}" srcOrd="1" destOrd="0" presId="urn:microsoft.com/office/officeart/2005/8/layout/vList5"/>
    <dgm:cxn modelId="{570FCC14-C9E9-4A45-A58F-FC04995806E0}" type="presParOf" srcId="{AAFE0BC3-FC12-4B88-ABD6-DFF0E5D41D47}" destId="{ABA77CD5-FC6A-4E59-B0E9-28D1C6785B65}" srcOrd="9" destOrd="0" presId="urn:microsoft.com/office/officeart/2005/8/layout/vList5"/>
    <dgm:cxn modelId="{F79BE1C1-9699-4E80-8B37-BCEC68E0F6A2}" type="presParOf" srcId="{AAFE0BC3-FC12-4B88-ABD6-DFF0E5D41D47}" destId="{BE3FFB80-54F3-465E-B758-7B4AFA55FF47}" srcOrd="10" destOrd="0" presId="urn:microsoft.com/office/officeart/2005/8/layout/vList5"/>
    <dgm:cxn modelId="{D84AF4F3-E8AB-4E87-B604-DBA64EAB7AF4}" type="presParOf" srcId="{BE3FFB80-54F3-465E-B758-7B4AFA55FF47}" destId="{231B4594-76CC-4495-814E-76E10F79DF3E}" srcOrd="0" destOrd="0" presId="urn:microsoft.com/office/officeart/2005/8/layout/vList5"/>
    <dgm:cxn modelId="{D1892BA4-4077-4FB6-A3CB-EAF8FAB74DC8}" type="presParOf" srcId="{BE3FFB80-54F3-465E-B758-7B4AFA55FF47}" destId="{DBF9ECB2-DB03-4318-83A4-67BADA22CB86}" srcOrd="1" destOrd="0" presId="urn:microsoft.com/office/officeart/2005/8/layout/vList5"/>
    <dgm:cxn modelId="{B0C3DF1F-5D90-4C2C-AA65-3D715D3EC9F9}" type="presParOf" srcId="{AAFE0BC3-FC12-4B88-ABD6-DFF0E5D41D47}" destId="{79978609-7F49-46DE-A3A4-7CF9364BDC88}" srcOrd="11" destOrd="0" presId="urn:microsoft.com/office/officeart/2005/8/layout/vList5"/>
    <dgm:cxn modelId="{7843ABA3-B380-429F-8024-15495D2A142C}" type="presParOf" srcId="{AAFE0BC3-FC12-4B88-ABD6-DFF0E5D41D47}" destId="{6A7A5D51-1096-4F42-8053-007461FD1B95}" srcOrd="12" destOrd="0" presId="urn:microsoft.com/office/officeart/2005/8/layout/vList5"/>
    <dgm:cxn modelId="{673BEEF1-5E47-47C7-B2A7-5CC87AACD24F}" type="presParOf" srcId="{6A7A5D51-1096-4F42-8053-007461FD1B95}" destId="{8F5937EE-2A4E-4570-87B1-6607BDB80D97}" srcOrd="0" destOrd="0" presId="urn:microsoft.com/office/officeart/2005/8/layout/vList5"/>
    <dgm:cxn modelId="{1F9465A4-A105-4B98-ADB9-61B8650B6653}" type="presParOf" srcId="{6A7A5D51-1096-4F42-8053-007461FD1B95}" destId="{1C7DCA98-D470-421C-AD26-6534ADA06E31}" srcOrd="1" destOrd="0" presId="urn:microsoft.com/office/officeart/2005/8/layout/vList5"/>
    <dgm:cxn modelId="{C90AB159-B5CA-45FF-B8B9-7AD7601BEA15}" type="presParOf" srcId="{AAFE0BC3-FC12-4B88-ABD6-DFF0E5D41D47}" destId="{57A42C75-4CC7-42FF-A5A3-A1CEE7EDC5CE}" srcOrd="13" destOrd="0" presId="urn:microsoft.com/office/officeart/2005/8/layout/vList5"/>
    <dgm:cxn modelId="{E2863207-B142-4086-898E-1F1FD1773EAF}" type="presParOf" srcId="{AAFE0BC3-FC12-4B88-ABD6-DFF0E5D41D47}" destId="{33E188FB-22A0-4391-BC67-00AB20B95C52}" srcOrd="14" destOrd="0" presId="urn:microsoft.com/office/officeart/2005/8/layout/vList5"/>
    <dgm:cxn modelId="{5EFCA74A-12BD-4C56-8FA5-237E9566B2BD}" type="presParOf" srcId="{33E188FB-22A0-4391-BC67-00AB20B95C52}" destId="{25B6F008-E9D2-4FED-9517-CB2273A6CC0B}" srcOrd="0" destOrd="0" presId="urn:microsoft.com/office/officeart/2005/8/layout/vList5"/>
    <dgm:cxn modelId="{02216C6F-7C5C-48FA-9D05-DDC72C92D7C9}" type="presParOf" srcId="{33E188FB-22A0-4391-BC67-00AB20B95C52}" destId="{879BEB5F-13E1-4A44-A8FB-1AB6F6854265}" srcOrd="1" destOrd="0" presId="urn:microsoft.com/office/officeart/2005/8/layout/vList5"/>
    <dgm:cxn modelId="{C4DB4FA4-6DEA-4624-A97B-90EE6D428BFF}" type="presParOf" srcId="{AAFE0BC3-FC12-4B88-ABD6-DFF0E5D41D47}" destId="{C8BA0211-F8F2-4891-8264-EB1DE264FC47}" srcOrd="15" destOrd="0" presId="urn:microsoft.com/office/officeart/2005/8/layout/vList5"/>
    <dgm:cxn modelId="{7A1F20FB-8049-4A68-B007-1E5937297823}" type="presParOf" srcId="{AAFE0BC3-FC12-4B88-ABD6-DFF0E5D41D47}" destId="{4E4C56E3-D580-4CD7-9881-ADFCE6CC497C}" srcOrd="16" destOrd="0" presId="urn:microsoft.com/office/officeart/2005/8/layout/vList5"/>
    <dgm:cxn modelId="{6740EE48-B380-4502-98A2-07B9FDCDDFDF}" type="presParOf" srcId="{4E4C56E3-D580-4CD7-9881-ADFCE6CC497C}" destId="{A304BC76-C79A-4DEC-979A-F278BD176713}" srcOrd="0" destOrd="0" presId="urn:microsoft.com/office/officeart/2005/8/layout/vList5"/>
    <dgm:cxn modelId="{36369EA0-E541-49F4-94A1-240833080216}" type="presParOf" srcId="{4E4C56E3-D580-4CD7-9881-ADFCE6CC497C}" destId="{F3983482-4DBC-47BC-909C-48C41B04B38C}" srcOrd="1" destOrd="0" presId="urn:microsoft.com/office/officeart/2005/8/layout/vList5"/>
    <dgm:cxn modelId="{ED23D499-8706-4D5F-80F3-7FD7FBDED344}" type="presParOf" srcId="{AAFE0BC3-FC12-4B88-ABD6-DFF0E5D41D47}" destId="{57751F46-E41E-47A1-8F71-4FBADEE2AB49}" srcOrd="17" destOrd="0" presId="urn:microsoft.com/office/officeart/2005/8/layout/vList5"/>
    <dgm:cxn modelId="{117D8345-EBC4-4479-941E-201F5625FC17}" type="presParOf" srcId="{AAFE0BC3-FC12-4B88-ABD6-DFF0E5D41D47}" destId="{00DCCB07-D367-49A6-B14D-935A98229BF7}" srcOrd="18" destOrd="0" presId="urn:microsoft.com/office/officeart/2005/8/layout/vList5"/>
    <dgm:cxn modelId="{607BBA3C-5501-4D1B-9A38-C8770388C511}" type="presParOf" srcId="{00DCCB07-D367-49A6-B14D-935A98229BF7}" destId="{6FED3FA4-47EE-47B6-897A-C4B383FBFE00}" srcOrd="0" destOrd="0" presId="urn:microsoft.com/office/officeart/2005/8/layout/vList5"/>
    <dgm:cxn modelId="{A1B8A401-ECBE-4D5A-ABE3-73712C905F41}" type="presParOf" srcId="{00DCCB07-D367-49A6-B14D-935A98229BF7}" destId="{90F1A8FD-6983-4DA6-BDFD-AF58439D7AC3}"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0059BF-2AC2-4641-AEA1-E418B4C28E3D}">
      <dsp:nvSpPr>
        <dsp:cNvPr id="0" name=""/>
        <dsp:cNvSpPr/>
      </dsp:nvSpPr>
      <dsp:spPr>
        <a:xfrm>
          <a:off x="0" y="17637"/>
          <a:ext cx="11201399" cy="842400"/>
        </a:xfrm>
        <a:prstGeom prst="roundRect">
          <a:avLst/>
        </a:prstGeom>
        <a:solidFill>
          <a:schemeClr val="dk2">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dirty="0">
              <a:latin typeface="Arial Nova" panose="020B0504020202020204" pitchFamily="34" charset="0"/>
              <a:cs typeface="Arial" panose="020B0604020202020204" pitchFamily="34" charset="0"/>
            </a:rPr>
            <a:t>Sify Overview</a:t>
          </a:r>
          <a:endParaRPr lang="en-IN" sz="2000" kern="1200" dirty="0">
            <a:latin typeface="Arial Nova" panose="020B0504020202020204" pitchFamily="34" charset="0"/>
            <a:cs typeface="Arial" panose="020B0604020202020204" pitchFamily="34" charset="0"/>
          </a:endParaRPr>
        </a:p>
      </dsp:txBody>
      <dsp:txXfrm>
        <a:off x="41123" y="58760"/>
        <a:ext cx="11119153" cy="760154"/>
      </dsp:txXfrm>
    </dsp:sp>
    <dsp:sp modelId="{00AEC930-8D5C-42D4-9E69-36697CE2A06D}">
      <dsp:nvSpPr>
        <dsp:cNvPr id="0" name=""/>
        <dsp:cNvSpPr/>
      </dsp:nvSpPr>
      <dsp:spPr>
        <a:xfrm>
          <a:off x="0" y="989637"/>
          <a:ext cx="11201399" cy="842400"/>
        </a:xfrm>
        <a:prstGeom prst="roundRect">
          <a:avLst/>
        </a:prstGeom>
        <a:solidFill>
          <a:schemeClr val="dk2">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dirty="0">
              <a:solidFill>
                <a:prstClr val="white"/>
              </a:solidFill>
              <a:latin typeface="Arial Nova" panose="020B0504020202020204" pitchFamily="34" charset="0"/>
              <a:ea typeface="+mn-ea"/>
              <a:cs typeface="Arial" panose="020B0604020202020204" pitchFamily="34" charset="0"/>
            </a:rPr>
            <a:t>Industry Trends</a:t>
          </a:r>
          <a:endParaRPr lang="en-IN" sz="2000" b="1" kern="1200" dirty="0">
            <a:solidFill>
              <a:prstClr val="white"/>
            </a:solidFill>
            <a:latin typeface="Arial Nova" panose="020B0504020202020204" pitchFamily="34" charset="0"/>
            <a:ea typeface="+mn-ea"/>
            <a:cs typeface="Arial" panose="020B0604020202020204" pitchFamily="34" charset="0"/>
          </a:endParaRPr>
        </a:p>
      </dsp:txBody>
      <dsp:txXfrm>
        <a:off x="41123" y="1030760"/>
        <a:ext cx="11119153" cy="760154"/>
      </dsp:txXfrm>
    </dsp:sp>
    <dsp:sp modelId="{B13C0E54-AAB1-4F55-8268-FE74BA655838}">
      <dsp:nvSpPr>
        <dsp:cNvPr id="0" name=""/>
        <dsp:cNvSpPr/>
      </dsp:nvSpPr>
      <dsp:spPr>
        <a:xfrm>
          <a:off x="0" y="1961637"/>
          <a:ext cx="11201399" cy="842400"/>
        </a:xfrm>
        <a:prstGeom prst="roundRect">
          <a:avLst/>
        </a:prstGeom>
        <a:solidFill>
          <a:schemeClr val="dk2">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dirty="0">
              <a:solidFill>
                <a:prstClr val="white"/>
              </a:solidFill>
              <a:latin typeface="Arial Nova" panose="020B0504020202020204" pitchFamily="34" charset="0"/>
              <a:ea typeface="+mn-ea"/>
              <a:cs typeface="Arial" panose="020B0604020202020204" pitchFamily="34" charset="0"/>
            </a:rPr>
            <a:t>Sify’s Managed WiFi Services</a:t>
          </a:r>
          <a:endParaRPr lang="en-IN" sz="2000" b="1" kern="1200" dirty="0">
            <a:solidFill>
              <a:prstClr val="white"/>
            </a:solidFill>
            <a:latin typeface="Arial Nova" panose="020B0504020202020204" pitchFamily="34" charset="0"/>
            <a:ea typeface="+mn-ea"/>
            <a:cs typeface="Arial" panose="020B0604020202020204" pitchFamily="34" charset="0"/>
          </a:endParaRPr>
        </a:p>
      </dsp:txBody>
      <dsp:txXfrm>
        <a:off x="41123" y="2002760"/>
        <a:ext cx="11119153" cy="760154"/>
      </dsp:txXfrm>
    </dsp:sp>
    <dsp:sp modelId="{8A58D61D-E4E7-4336-9595-4E461138116C}">
      <dsp:nvSpPr>
        <dsp:cNvPr id="0" name=""/>
        <dsp:cNvSpPr/>
      </dsp:nvSpPr>
      <dsp:spPr>
        <a:xfrm>
          <a:off x="0" y="2933637"/>
          <a:ext cx="11201399" cy="842400"/>
        </a:xfrm>
        <a:prstGeom prst="roundRect">
          <a:avLst/>
        </a:prstGeom>
        <a:solidFill>
          <a:schemeClr val="dk2">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IN" sz="2000" b="1" kern="1200" dirty="0">
              <a:solidFill>
                <a:prstClr val="white"/>
              </a:solidFill>
              <a:latin typeface="Arial Nova" panose="020B0504020202020204" pitchFamily="34" charset="0"/>
              <a:ea typeface="+mn-ea"/>
              <a:cs typeface="Arial" panose="020B0604020202020204" pitchFamily="34" charset="0"/>
            </a:rPr>
            <a:t>Case Study</a:t>
          </a:r>
        </a:p>
      </dsp:txBody>
      <dsp:txXfrm>
        <a:off x="41123" y="2974760"/>
        <a:ext cx="11119153" cy="760154"/>
      </dsp:txXfrm>
    </dsp:sp>
    <dsp:sp modelId="{F5F32651-D3E5-4E75-B1FF-33DF7279DDFE}">
      <dsp:nvSpPr>
        <dsp:cNvPr id="0" name=""/>
        <dsp:cNvSpPr/>
      </dsp:nvSpPr>
      <dsp:spPr>
        <a:xfrm>
          <a:off x="0" y="3905637"/>
          <a:ext cx="11201399" cy="842400"/>
        </a:xfrm>
        <a:prstGeom prst="roundRect">
          <a:avLst/>
        </a:prstGeom>
        <a:solidFill>
          <a:schemeClr val="dk2">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dirty="0">
              <a:solidFill>
                <a:prstClr val="white"/>
              </a:solidFill>
              <a:latin typeface="Arial Nova" panose="020B0504020202020204" pitchFamily="34" charset="0"/>
              <a:ea typeface="+mn-ea"/>
              <a:cs typeface="Arial" panose="020B0604020202020204" pitchFamily="34" charset="0"/>
            </a:rPr>
            <a:t>Sify’s Solution Platform &amp; References</a:t>
          </a:r>
          <a:endParaRPr lang="en-IN" sz="2000" b="1" kern="1200" dirty="0">
            <a:solidFill>
              <a:prstClr val="white"/>
            </a:solidFill>
            <a:latin typeface="Arial Nova" panose="020B0504020202020204" pitchFamily="34" charset="0"/>
            <a:ea typeface="+mn-ea"/>
            <a:cs typeface="Arial" panose="020B0604020202020204" pitchFamily="34" charset="0"/>
          </a:endParaRPr>
        </a:p>
      </dsp:txBody>
      <dsp:txXfrm>
        <a:off x="41123" y="3946760"/>
        <a:ext cx="11119153" cy="76015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963717-7762-4D57-8A98-28B0FAD887B3}">
      <dsp:nvSpPr>
        <dsp:cNvPr id="0" name=""/>
        <dsp:cNvSpPr/>
      </dsp:nvSpPr>
      <dsp:spPr>
        <a:xfrm>
          <a:off x="4249" y="400368"/>
          <a:ext cx="2555223" cy="1022089"/>
        </a:xfrm>
        <a:prstGeom prst="rect">
          <a:avLst/>
        </a:prstGeom>
        <a:solidFill>
          <a:schemeClr val="tx2">
            <a:lumMod val="20000"/>
            <a:lumOff val="80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rtlCol="0" anchor="ctr" anchorCtr="0">
          <a:noAutofit/>
        </a:bodyPr>
        <a:lstStyle/>
        <a:p>
          <a:pPr marL="0" lvl="0" indent="0" algn="ctr" defTabSz="1218928" rtl="0" eaLnBrk="1" latinLnBrk="0" hangingPunct="1">
            <a:lnSpc>
              <a:spcPct val="90000"/>
            </a:lnSpc>
            <a:spcBef>
              <a:spcPct val="0"/>
            </a:spcBef>
            <a:spcAft>
              <a:spcPct val="35000"/>
            </a:spcAft>
            <a:buNone/>
          </a:pPr>
          <a:r>
            <a:rPr lang="en-IN" sz="1800" b="1" i="0" kern="1200" dirty="0">
              <a:latin typeface="Arial Nova" panose="020B0504020202020204" pitchFamily="34" charset="0"/>
            </a:rPr>
            <a:t>Cloud Management and Analytics</a:t>
          </a:r>
          <a:endParaRPr lang="en-US" sz="1800" b="1" kern="1200" dirty="0">
            <a:latin typeface="Arial Nova" panose="020B0504020202020204" pitchFamily="34" charset="0"/>
            <a:ea typeface="Geneva" panose="020B0503030404040204" pitchFamily="34" charset="0"/>
            <a:cs typeface="Calibri" panose="020F0502020204030204" pitchFamily="34" charset="0"/>
          </a:endParaRPr>
        </a:p>
      </dsp:txBody>
      <dsp:txXfrm>
        <a:off x="4249" y="400368"/>
        <a:ext cx="2555223" cy="1022089"/>
      </dsp:txXfrm>
    </dsp:sp>
    <dsp:sp modelId="{6A9DF707-166E-464B-A11E-17D68346426A}">
      <dsp:nvSpPr>
        <dsp:cNvPr id="0" name=""/>
        <dsp:cNvSpPr/>
      </dsp:nvSpPr>
      <dsp:spPr>
        <a:xfrm>
          <a:off x="4249" y="1422457"/>
          <a:ext cx="2555223" cy="3479287"/>
        </a:xfrm>
        <a:prstGeom prst="rect">
          <a:avLst/>
        </a:prstGeom>
        <a:solidFill>
          <a:schemeClr val="lt1">
            <a:alpha val="90000"/>
            <a:tint val="4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144000" tIns="144000" rIns="144000" bIns="144000" numCol="1" spcCol="1270" anchor="t" anchorCtr="0">
          <a:noAutofit/>
        </a:bodyPr>
        <a:lstStyle/>
        <a:p>
          <a:pPr marL="114300" lvl="1" indent="-114300" algn="l" defTabSz="622300">
            <a:lnSpc>
              <a:spcPct val="100000"/>
            </a:lnSpc>
            <a:spcBef>
              <a:spcPct val="0"/>
            </a:spcBef>
            <a:spcAft>
              <a:spcPts val="1200"/>
            </a:spcAft>
            <a:buChar char="•"/>
          </a:pPr>
          <a:r>
            <a:rPr lang="en-US" sz="1400" b="0" i="0" kern="1200" dirty="0">
              <a:latin typeface="Arial Nova" panose="020B0504020202020204" pitchFamily="34" charset="0"/>
            </a:rPr>
            <a:t>Cloud-based management and analytics tools are gaining traction</a:t>
          </a:r>
          <a:endParaRPr lang="en-IN" sz="1400" b="0" kern="1200" dirty="0">
            <a:latin typeface="Arial Nova" panose="020B0504020202020204" pitchFamily="34" charset="0"/>
            <a:cs typeface="Segoe UI" panose="020B0502040204020203" pitchFamily="34" charset="0"/>
          </a:endParaRPr>
        </a:p>
        <a:p>
          <a:pPr marL="114300" lvl="1" indent="-114300" algn="l" defTabSz="622300">
            <a:lnSpc>
              <a:spcPct val="100000"/>
            </a:lnSpc>
            <a:spcBef>
              <a:spcPct val="0"/>
            </a:spcBef>
            <a:spcAft>
              <a:spcPts val="1200"/>
            </a:spcAft>
            <a:buChar char="•"/>
          </a:pPr>
          <a:r>
            <a:rPr lang="en-US" sz="1400" b="0" kern="1200" dirty="0">
              <a:latin typeface="Arial Nova" panose="020B0504020202020204" pitchFamily="34" charset="0"/>
              <a:cs typeface="Segoe UI" panose="020B0502040204020203" pitchFamily="34" charset="0"/>
            </a:rPr>
            <a:t>Key motivation factor for this are </a:t>
          </a:r>
          <a:r>
            <a:rPr lang="en-US" sz="1400" b="0" i="0" kern="1200" dirty="0">
              <a:latin typeface="Arial Nova" panose="020B0504020202020204" pitchFamily="34" charset="0"/>
            </a:rPr>
            <a:t>centralized control over Wi-Fi networks, real-time monitoring, and insights into network performance and user behavior</a:t>
          </a:r>
          <a:endParaRPr lang="en-IN" sz="1400" b="0" kern="1200" dirty="0">
            <a:latin typeface="Arial Nova" panose="020B0504020202020204" pitchFamily="34" charset="0"/>
            <a:cs typeface="Segoe UI" panose="020B0502040204020203" pitchFamily="34" charset="0"/>
          </a:endParaRPr>
        </a:p>
      </dsp:txBody>
      <dsp:txXfrm>
        <a:off x="4249" y="1422457"/>
        <a:ext cx="2555223" cy="3479287"/>
      </dsp:txXfrm>
    </dsp:sp>
    <dsp:sp modelId="{6F537E2D-AEE7-4769-AA72-D5C0F6EE08CD}">
      <dsp:nvSpPr>
        <dsp:cNvPr id="0" name=""/>
        <dsp:cNvSpPr/>
      </dsp:nvSpPr>
      <dsp:spPr>
        <a:xfrm>
          <a:off x="2917203" y="400368"/>
          <a:ext cx="2555223" cy="1022089"/>
        </a:xfrm>
        <a:prstGeom prst="rect">
          <a:avLst/>
        </a:prstGeom>
        <a:solidFill>
          <a:schemeClr val="tx2">
            <a:lumMod val="20000"/>
            <a:lumOff val="80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rtlCol="0" anchor="ctr" anchorCtr="0">
          <a:noAutofit/>
        </a:bodyPr>
        <a:lstStyle/>
        <a:p>
          <a:pPr marL="0" lvl="0" indent="0" algn="ctr" defTabSz="1218928" rtl="0" eaLnBrk="1" latinLnBrk="0" hangingPunct="1">
            <a:lnSpc>
              <a:spcPct val="90000"/>
            </a:lnSpc>
            <a:spcBef>
              <a:spcPct val="0"/>
            </a:spcBef>
            <a:spcAft>
              <a:spcPct val="35000"/>
            </a:spcAft>
            <a:buNone/>
          </a:pPr>
          <a:r>
            <a:rPr lang="en-US" sz="1800" b="1" i="0" kern="1200" dirty="0">
              <a:latin typeface="Arial Nova" panose="020B0504020202020204" pitchFamily="34" charset="0"/>
            </a:rPr>
            <a:t>IoT and Smart Home Devices</a:t>
          </a:r>
          <a:endParaRPr lang="en-IN" sz="1800" b="1" kern="1200" dirty="0">
            <a:latin typeface="Arial Nova" panose="020B0504020202020204" pitchFamily="34" charset="0"/>
            <a:ea typeface="Geneva" panose="020B0503030404040204" pitchFamily="34" charset="0"/>
            <a:cs typeface="Calibri" panose="020F0502020204030204" pitchFamily="34" charset="0"/>
          </a:endParaRPr>
        </a:p>
      </dsp:txBody>
      <dsp:txXfrm>
        <a:off x="2917203" y="400368"/>
        <a:ext cx="2555223" cy="1022089"/>
      </dsp:txXfrm>
    </dsp:sp>
    <dsp:sp modelId="{1BDA37BC-BBCD-457E-80D5-34446C287BD1}">
      <dsp:nvSpPr>
        <dsp:cNvPr id="0" name=""/>
        <dsp:cNvSpPr/>
      </dsp:nvSpPr>
      <dsp:spPr>
        <a:xfrm>
          <a:off x="2917203" y="1422457"/>
          <a:ext cx="2555223" cy="3479287"/>
        </a:xfrm>
        <a:prstGeom prst="rect">
          <a:avLst/>
        </a:prstGeom>
        <a:solidFill>
          <a:schemeClr val="lt1">
            <a:alpha val="90000"/>
            <a:tint val="4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144000" tIns="144000" rIns="144000" bIns="144000" numCol="1" spcCol="1270" anchor="t" anchorCtr="0">
          <a:noAutofit/>
        </a:bodyPr>
        <a:lstStyle/>
        <a:p>
          <a:pPr marL="114300" lvl="1" indent="-114300" algn="l" defTabSz="622300">
            <a:lnSpc>
              <a:spcPct val="100000"/>
            </a:lnSpc>
            <a:spcBef>
              <a:spcPct val="0"/>
            </a:spcBef>
            <a:spcAft>
              <a:spcPts val="1200"/>
            </a:spcAft>
            <a:buChar char="•"/>
          </a:pPr>
          <a:r>
            <a:rPr lang="en-US" sz="1400" b="0" i="0" kern="1200" dirty="0">
              <a:latin typeface="Arial Nova" panose="020B0504020202020204" pitchFamily="34" charset="0"/>
            </a:rPr>
            <a:t>Internet of Things (IoT) devices and smart home gadgets are seeing increased proliferation</a:t>
          </a:r>
          <a:endParaRPr lang="en-IN" sz="1400" b="0" kern="1200" dirty="0">
            <a:latin typeface="Arial Nova" panose="020B0504020202020204" pitchFamily="34" charset="0"/>
            <a:cs typeface="Segoe UI" panose="020B0502040204020203" pitchFamily="34" charset="0"/>
          </a:endParaRPr>
        </a:p>
        <a:p>
          <a:pPr marL="114300" lvl="1" indent="-114300" algn="l" defTabSz="622300">
            <a:lnSpc>
              <a:spcPct val="100000"/>
            </a:lnSpc>
            <a:spcBef>
              <a:spcPct val="0"/>
            </a:spcBef>
            <a:spcAft>
              <a:spcPts val="1200"/>
            </a:spcAft>
            <a:buChar char="•"/>
          </a:pPr>
          <a:r>
            <a:rPr lang="en-US" sz="1400" b="0" i="0" kern="1200" dirty="0">
              <a:latin typeface="Arial Nova" panose="020B0504020202020204" pitchFamily="34" charset="0"/>
            </a:rPr>
            <a:t>This creates the need for Wi-Fi networks capable of handling multiple connections simultaneously</a:t>
          </a:r>
          <a:endParaRPr lang="en-IN" sz="1400" b="0" kern="1200" dirty="0">
            <a:latin typeface="Arial Nova" panose="020B0504020202020204" pitchFamily="34" charset="0"/>
            <a:cs typeface="Segoe UI" panose="020B0502040204020203" pitchFamily="34" charset="0"/>
          </a:endParaRPr>
        </a:p>
      </dsp:txBody>
      <dsp:txXfrm>
        <a:off x="2917203" y="1422457"/>
        <a:ext cx="2555223" cy="3479287"/>
      </dsp:txXfrm>
    </dsp:sp>
    <dsp:sp modelId="{8ABEDC7A-C214-4287-AFBE-7920C4166519}">
      <dsp:nvSpPr>
        <dsp:cNvPr id="0" name=""/>
        <dsp:cNvSpPr/>
      </dsp:nvSpPr>
      <dsp:spPr>
        <a:xfrm>
          <a:off x="5830158" y="400368"/>
          <a:ext cx="2555223" cy="1022089"/>
        </a:xfrm>
        <a:prstGeom prst="rect">
          <a:avLst/>
        </a:prstGeom>
        <a:solidFill>
          <a:schemeClr val="tx2">
            <a:lumMod val="20000"/>
            <a:lumOff val="80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IN" sz="1800" b="1" i="0" kern="1200" dirty="0">
              <a:latin typeface="Arial Nova" panose="020B0504020202020204" pitchFamily="34" charset="0"/>
            </a:rPr>
            <a:t>Wi-Fi 6E and Beyond</a:t>
          </a:r>
          <a:endParaRPr lang="en-IN" sz="1800" b="1" kern="1200" dirty="0">
            <a:latin typeface="Arial Nova" panose="020B0504020202020204" pitchFamily="34" charset="0"/>
            <a:ea typeface="Geneva" panose="020B0503030404040204" pitchFamily="34" charset="0"/>
            <a:cs typeface="Calibri" panose="020F0502020204030204" pitchFamily="34" charset="0"/>
          </a:endParaRPr>
        </a:p>
      </dsp:txBody>
      <dsp:txXfrm>
        <a:off x="5830158" y="400368"/>
        <a:ext cx="2555223" cy="1022089"/>
      </dsp:txXfrm>
    </dsp:sp>
    <dsp:sp modelId="{B409F37D-E27B-410C-9A23-9A81E23F7519}">
      <dsp:nvSpPr>
        <dsp:cNvPr id="0" name=""/>
        <dsp:cNvSpPr/>
      </dsp:nvSpPr>
      <dsp:spPr>
        <a:xfrm>
          <a:off x="5830158" y="1422457"/>
          <a:ext cx="2555223" cy="3479287"/>
        </a:xfrm>
        <a:prstGeom prst="rect">
          <a:avLst/>
        </a:prstGeom>
        <a:solidFill>
          <a:schemeClr val="lt1">
            <a:alpha val="90000"/>
            <a:tint val="4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144000" tIns="144000" rIns="144000" bIns="144000" numCol="1" spcCol="1270" anchor="t" anchorCtr="0">
          <a:noAutofit/>
        </a:bodyPr>
        <a:lstStyle/>
        <a:p>
          <a:pPr marL="114300" lvl="1" indent="-114300" algn="l" defTabSz="622300">
            <a:lnSpc>
              <a:spcPct val="100000"/>
            </a:lnSpc>
            <a:spcBef>
              <a:spcPct val="0"/>
            </a:spcBef>
            <a:spcAft>
              <a:spcPts val="1200"/>
            </a:spcAft>
            <a:buChar char="•"/>
          </a:pPr>
          <a:r>
            <a:rPr lang="en-US" sz="1400" b="0" i="0" kern="1200" dirty="0">
              <a:latin typeface="Arial Nova" panose="020B0504020202020204" pitchFamily="34" charset="0"/>
            </a:rPr>
            <a:t>Wi-Fi 6E, which operates in the 6 GHz frequency band, offers even greater bandwidth and less interference compared to previous Wi-Fi standards</a:t>
          </a:r>
          <a:endParaRPr lang="en-IN" sz="1400" b="0" kern="1200" dirty="0">
            <a:latin typeface="Arial Nova" panose="020B0504020202020204" pitchFamily="34" charset="0"/>
            <a:ea typeface="+mn-ea"/>
            <a:cs typeface="Segoe UI" panose="020B0502040204020203" pitchFamily="34" charset="0"/>
          </a:endParaRPr>
        </a:p>
        <a:p>
          <a:pPr marL="114300" lvl="1" indent="-114300" algn="l" defTabSz="622300">
            <a:lnSpc>
              <a:spcPct val="100000"/>
            </a:lnSpc>
            <a:spcBef>
              <a:spcPct val="0"/>
            </a:spcBef>
            <a:spcAft>
              <a:spcPts val="1200"/>
            </a:spcAft>
            <a:buChar char="•"/>
          </a:pPr>
          <a:r>
            <a:rPr lang="en-US" sz="1400" b="0" i="0" kern="1200" dirty="0">
              <a:latin typeface="Arial Nova" panose="020B0504020202020204" pitchFamily="34" charset="0"/>
            </a:rPr>
            <a:t>As regulatory approvals are obtained in various regions, Wi-Fi 6E adoption is expected to grow</a:t>
          </a:r>
          <a:endParaRPr lang="en-IN" sz="1400" b="0" kern="1200" dirty="0">
            <a:latin typeface="Arial Nova" panose="020B0504020202020204" pitchFamily="34" charset="0"/>
            <a:ea typeface="+mn-ea"/>
            <a:cs typeface="Segoe UI" panose="020B0502040204020203" pitchFamily="34" charset="0"/>
          </a:endParaRPr>
        </a:p>
      </dsp:txBody>
      <dsp:txXfrm>
        <a:off x="5830158" y="1422457"/>
        <a:ext cx="2555223" cy="3479287"/>
      </dsp:txXfrm>
    </dsp:sp>
    <dsp:sp modelId="{9C117DEB-83A5-409B-B709-5EDEC14885F1}">
      <dsp:nvSpPr>
        <dsp:cNvPr id="0" name=""/>
        <dsp:cNvSpPr/>
      </dsp:nvSpPr>
      <dsp:spPr>
        <a:xfrm>
          <a:off x="8743112" y="400368"/>
          <a:ext cx="2555223" cy="1022089"/>
        </a:xfrm>
        <a:prstGeom prst="rect">
          <a:avLst/>
        </a:prstGeom>
        <a:solidFill>
          <a:schemeClr val="tx2">
            <a:lumMod val="20000"/>
            <a:lumOff val="80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US" sz="1800" b="1" i="0" kern="1200" dirty="0">
              <a:latin typeface="Arial Nova" panose="020B0504020202020204" pitchFamily="34" charset="0"/>
            </a:rPr>
            <a:t>Wi-Fi as a Service (WaaS)</a:t>
          </a:r>
          <a:endParaRPr lang="en-IN" sz="1800" b="1" kern="1200" dirty="0">
            <a:latin typeface="Arial Nova" panose="020B0504020202020204" pitchFamily="34" charset="0"/>
            <a:ea typeface="Geneva" panose="020B0503030404040204" pitchFamily="34" charset="0"/>
            <a:cs typeface="Calibri" panose="020F0502020204030204" pitchFamily="34" charset="0"/>
          </a:endParaRPr>
        </a:p>
      </dsp:txBody>
      <dsp:txXfrm>
        <a:off x="8743112" y="400368"/>
        <a:ext cx="2555223" cy="1022089"/>
      </dsp:txXfrm>
    </dsp:sp>
    <dsp:sp modelId="{E0A4A642-7EDC-4BE9-BEC7-570F2D5768F0}">
      <dsp:nvSpPr>
        <dsp:cNvPr id="0" name=""/>
        <dsp:cNvSpPr/>
      </dsp:nvSpPr>
      <dsp:spPr>
        <a:xfrm>
          <a:off x="8743112" y="1422457"/>
          <a:ext cx="2555223" cy="3479287"/>
        </a:xfrm>
        <a:prstGeom prst="rect">
          <a:avLst/>
        </a:prstGeom>
        <a:solidFill>
          <a:schemeClr val="lt1">
            <a:alpha val="90000"/>
            <a:tint val="4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144000" tIns="144000" rIns="144000" bIns="144000" numCol="1" spcCol="1270" anchor="t" anchorCtr="0">
          <a:noAutofit/>
        </a:bodyPr>
        <a:lstStyle/>
        <a:p>
          <a:pPr marL="114300" lvl="1" indent="-114300" algn="l" defTabSz="622300">
            <a:lnSpc>
              <a:spcPct val="100000"/>
            </a:lnSpc>
            <a:spcBef>
              <a:spcPct val="0"/>
            </a:spcBef>
            <a:spcAft>
              <a:spcPts val="1200"/>
            </a:spcAft>
            <a:buChar char="•"/>
          </a:pPr>
          <a:r>
            <a:rPr lang="en-US" sz="1400" b="0" i="0" kern="1200" dirty="0">
              <a:latin typeface="Arial Nova" panose="020B0504020202020204" pitchFamily="34" charset="0"/>
            </a:rPr>
            <a:t>The WaaS model, where Wi-Fi infrastructure is provided and managed by third-party service providers, is becoming more popular, particularly among SMBs</a:t>
          </a:r>
          <a:endParaRPr lang="en-IN" sz="1400" b="0" kern="1200" dirty="0">
            <a:latin typeface="Arial Nova" panose="020B0504020202020204" pitchFamily="34" charset="0"/>
            <a:cs typeface="Segoe UI" panose="020B0502040204020203" pitchFamily="34" charset="0"/>
          </a:endParaRPr>
        </a:p>
        <a:p>
          <a:pPr marL="114300" lvl="1" indent="-114300" algn="l" defTabSz="622300">
            <a:lnSpc>
              <a:spcPct val="100000"/>
            </a:lnSpc>
            <a:spcBef>
              <a:spcPct val="0"/>
            </a:spcBef>
            <a:spcAft>
              <a:spcPts val="1200"/>
            </a:spcAft>
            <a:buChar char="•"/>
          </a:pPr>
          <a:r>
            <a:rPr lang="en-US" sz="1400" b="0" i="0" kern="1200" dirty="0">
              <a:latin typeface="Arial Nova" panose="020B0504020202020204" pitchFamily="34" charset="0"/>
            </a:rPr>
            <a:t>This model allows organizations to access enterprise-grade Wi-Fi capabilities without the need for large upfront investments in hardware and expertise</a:t>
          </a:r>
          <a:endParaRPr lang="en-IN" sz="1400" b="0" kern="1200" dirty="0">
            <a:latin typeface="Arial Nova" panose="020B0504020202020204" pitchFamily="34" charset="0"/>
            <a:cs typeface="Segoe UI" panose="020B0502040204020203" pitchFamily="34" charset="0"/>
          </a:endParaRPr>
        </a:p>
      </dsp:txBody>
      <dsp:txXfrm>
        <a:off x="8743112" y="1422457"/>
        <a:ext cx="2555223" cy="347928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6154C7-01C9-4ED8-BA5A-F178A6DF7B49}">
      <dsp:nvSpPr>
        <dsp:cNvPr id="0" name=""/>
        <dsp:cNvSpPr/>
      </dsp:nvSpPr>
      <dsp:spPr>
        <a:xfrm>
          <a:off x="0" y="0"/>
          <a:ext cx="8676797" cy="866714"/>
        </a:xfrm>
        <a:prstGeom prst="roundRect">
          <a:avLst>
            <a:gd name="adj" fmla="val 10000"/>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1" kern="1200" dirty="0">
              <a:latin typeface="Arial Nova" panose="020B0504020202020204" pitchFamily="34" charset="0"/>
            </a:rPr>
            <a:t>Deployment of Wireless Access Points</a:t>
          </a:r>
          <a:endParaRPr lang="en-IN" sz="1600" b="1" kern="1200" dirty="0">
            <a:latin typeface="Arial Nova" panose="020B0504020202020204" pitchFamily="34" charset="0"/>
          </a:endParaRPr>
        </a:p>
        <a:p>
          <a:pPr marL="171450" lvl="1" indent="-171450" algn="l" defTabSz="711200">
            <a:lnSpc>
              <a:spcPct val="90000"/>
            </a:lnSpc>
            <a:spcBef>
              <a:spcPct val="0"/>
            </a:spcBef>
            <a:spcAft>
              <a:spcPct val="15000"/>
            </a:spcAft>
            <a:buChar char="•"/>
          </a:pPr>
          <a:r>
            <a:rPr lang="en-US" sz="1600" kern="1200" dirty="0">
              <a:latin typeface="Arial Nova" panose="020B0504020202020204" pitchFamily="34" charset="0"/>
            </a:rPr>
            <a:t>Hardware at customer site &amp; management platform at Sify DC</a:t>
          </a:r>
          <a:endParaRPr lang="en-IN" sz="1600" kern="1200" dirty="0">
            <a:latin typeface="Arial Nova" panose="020B0504020202020204" pitchFamily="34" charset="0"/>
          </a:endParaRPr>
        </a:p>
        <a:p>
          <a:pPr marL="171450" lvl="1" indent="-171450" algn="l" defTabSz="711200">
            <a:lnSpc>
              <a:spcPct val="90000"/>
            </a:lnSpc>
            <a:spcBef>
              <a:spcPct val="0"/>
            </a:spcBef>
            <a:spcAft>
              <a:spcPct val="15000"/>
            </a:spcAft>
            <a:buChar char="•"/>
          </a:pPr>
          <a:r>
            <a:rPr lang="en-US" sz="1600" kern="1200" dirty="0">
              <a:latin typeface="Arial Nova" panose="020B0504020202020204" pitchFamily="34" charset="0"/>
            </a:rPr>
            <a:t>Includes PoE Injectors/Switches &amp; passive cabling</a:t>
          </a:r>
          <a:endParaRPr lang="en-IN" sz="1600" kern="1200" dirty="0">
            <a:latin typeface="Arial Nova" panose="020B0504020202020204" pitchFamily="34" charset="0"/>
          </a:endParaRPr>
        </a:p>
      </dsp:txBody>
      <dsp:txXfrm>
        <a:off x="1822030" y="0"/>
        <a:ext cx="6854766" cy="866714"/>
      </dsp:txXfrm>
    </dsp:sp>
    <dsp:sp modelId="{AA249D85-3ED3-41DF-827D-D9DAA2ED4E84}">
      <dsp:nvSpPr>
        <dsp:cNvPr id="0" name=""/>
        <dsp:cNvSpPr/>
      </dsp:nvSpPr>
      <dsp:spPr>
        <a:xfrm>
          <a:off x="86732" y="86172"/>
          <a:ext cx="1735237" cy="694369"/>
        </a:xfrm>
        <a:prstGeom prst="roundRect">
          <a:avLst>
            <a:gd name="adj" fmla="val 10000"/>
          </a:avLst>
        </a:prstGeom>
        <a:blipFill dpi="0" rotWithShape="1">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l="17249" t="-19061" r="17249" b="-19061"/>
          </a:stretch>
        </a:blipFill>
        <a:ln w="25400" cap="flat" cmpd="sng" algn="ctr">
          <a:noFill/>
          <a:prstDash val="solid"/>
        </a:ln>
        <a:effectLst/>
      </dsp:spPr>
      <dsp:style>
        <a:lnRef idx="2">
          <a:scrgbClr r="0" g="0" b="0"/>
        </a:lnRef>
        <a:fillRef idx="1">
          <a:scrgbClr r="0" g="0" b="0"/>
        </a:fillRef>
        <a:effectRef idx="0">
          <a:scrgbClr r="0" g="0" b="0"/>
        </a:effectRef>
        <a:fontRef idx="minor"/>
      </dsp:style>
    </dsp:sp>
    <dsp:sp modelId="{E8B854DF-5FAD-4A33-8FFF-F4E4EF1DC1DA}">
      <dsp:nvSpPr>
        <dsp:cNvPr id="0" name=""/>
        <dsp:cNvSpPr/>
      </dsp:nvSpPr>
      <dsp:spPr>
        <a:xfrm>
          <a:off x="0" y="953385"/>
          <a:ext cx="8676797" cy="866714"/>
        </a:xfrm>
        <a:prstGeom prst="roundRect">
          <a:avLst>
            <a:gd name="adj" fmla="val 10000"/>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IN" sz="1600" b="1" kern="1200" dirty="0">
              <a:latin typeface="Arial Nova" panose="020B0504020202020204" pitchFamily="34" charset="0"/>
            </a:rPr>
            <a:t>Configuration of Wireless SSIDs</a:t>
          </a:r>
        </a:p>
        <a:p>
          <a:pPr marL="171450" lvl="1" indent="-171450" algn="l" defTabSz="711200">
            <a:lnSpc>
              <a:spcPct val="90000"/>
            </a:lnSpc>
            <a:spcBef>
              <a:spcPct val="0"/>
            </a:spcBef>
            <a:spcAft>
              <a:spcPct val="15000"/>
            </a:spcAft>
            <a:buChar char="•"/>
          </a:pPr>
          <a:r>
            <a:rPr lang="en-IN" sz="1600" kern="1200" dirty="0">
              <a:latin typeface="Arial Nova" panose="020B0504020202020204" pitchFamily="34" charset="0"/>
            </a:rPr>
            <a:t>SSIDs can be configured as per customer’s requirement</a:t>
          </a:r>
        </a:p>
      </dsp:txBody>
      <dsp:txXfrm>
        <a:off x="1822030" y="953385"/>
        <a:ext cx="6854766" cy="866714"/>
      </dsp:txXfrm>
    </dsp:sp>
    <dsp:sp modelId="{B71A3565-42B6-428D-B3C6-1B9E56ADAFB7}">
      <dsp:nvSpPr>
        <dsp:cNvPr id="0" name=""/>
        <dsp:cNvSpPr/>
      </dsp:nvSpPr>
      <dsp:spPr>
        <a:xfrm>
          <a:off x="86671" y="1040057"/>
          <a:ext cx="1735359" cy="693371"/>
        </a:xfrm>
        <a:prstGeom prst="roundRect">
          <a:avLst>
            <a:gd name="adj" fmla="val 10000"/>
          </a:avLst>
        </a:prstGeom>
        <a:blipFill dpi="0" rotWithShape="1">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l="17251" t="-19160" r="17251" b="-19160"/>
          </a:stretch>
        </a:blipFill>
        <a:ln w="25400" cap="flat" cmpd="sng" algn="ctr">
          <a:noFill/>
          <a:prstDash val="solid"/>
        </a:ln>
        <a:effectLst/>
      </dsp:spPr>
      <dsp:style>
        <a:lnRef idx="2">
          <a:scrgbClr r="0" g="0" b="0"/>
        </a:lnRef>
        <a:fillRef idx="1">
          <a:scrgbClr r="0" g="0" b="0"/>
        </a:fillRef>
        <a:effectRef idx="0">
          <a:scrgbClr r="0" g="0" b="0"/>
        </a:effectRef>
        <a:fontRef idx="minor"/>
      </dsp:style>
    </dsp:sp>
    <dsp:sp modelId="{3C5AB295-2FDF-464F-B526-AD219299A5E0}">
      <dsp:nvSpPr>
        <dsp:cNvPr id="0" name=""/>
        <dsp:cNvSpPr/>
      </dsp:nvSpPr>
      <dsp:spPr>
        <a:xfrm>
          <a:off x="0" y="1906771"/>
          <a:ext cx="8676797" cy="866714"/>
        </a:xfrm>
        <a:prstGeom prst="roundRect">
          <a:avLst>
            <a:gd name="adj" fmla="val 10000"/>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IN" sz="1600" b="1" kern="1200" dirty="0">
              <a:latin typeface="Arial Nova" panose="020B0504020202020204" pitchFamily="34" charset="0"/>
            </a:rPr>
            <a:t>Build Customized Home Page</a:t>
          </a:r>
        </a:p>
        <a:p>
          <a:pPr marL="171450" lvl="1" indent="-171450" algn="l" defTabSz="711200">
            <a:lnSpc>
              <a:spcPct val="90000"/>
            </a:lnSpc>
            <a:spcBef>
              <a:spcPct val="0"/>
            </a:spcBef>
            <a:spcAft>
              <a:spcPct val="15000"/>
            </a:spcAft>
            <a:buChar char="•"/>
          </a:pPr>
          <a:r>
            <a:rPr lang="en-IN" sz="1600" kern="1200" dirty="0">
              <a:latin typeface="Arial Nova" panose="020B0504020202020204" pitchFamily="34" charset="0"/>
            </a:rPr>
            <a:t>Captive portal customized for customer</a:t>
          </a:r>
        </a:p>
        <a:p>
          <a:pPr marL="171450" lvl="1" indent="-171450" algn="l" defTabSz="711200">
            <a:lnSpc>
              <a:spcPct val="90000"/>
            </a:lnSpc>
            <a:spcBef>
              <a:spcPct val="0"/>
            </a:spcBef>
            <a:spcAft>
              <a:spcPct val="15000"/>
            </a:spcAft>
            <a:buChar char="•"/>
          </a:pPr>
          <a:r>
            <a:rPr lang="en-IN" sz="1600" kern="1200">
              <a:latin typeface="Arial Nova" panose="020B0504020202020204" pitchFamily="34" charset="0"/>
            </a:rPr>
            <a:t>Will be used to login to the wireless network</a:t>
          </a:r>
        </a:p>
      </dsp:txBody>
      <dsp:txXfrm>
        <a:off x="1822030" y="1906771"/>
        <a:ext cx="6854766" cy="866714"/>
      </dsp:txXfrm>
    </dsp:sp>
    <dsp:sp modelId="{696F7AA3-BD42-4657-8BF7-42D8CBBFF67C}">
      <dsp:nvSpPr>
        <dsp:cNvPr id="0" name=""/>
        <dsp:cNvSpPr/>
      </dsp:nvSpPr>
      <dsp:spPr>
        <a:xfrm>
          <a:off x="86671" y="1993442"/>
          <a:ext cx="1735359" cy="693371"/>
        </a:xfrm>
        <a:prstGeom prst="roundRect">
          <a:avLst>
            <a:gd name="adj" fmla="val 10000"/>
          </a:avLst>
        </a:prstGeom>
        <a:blipFill dpi="0" rotWithShape="1">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l="17251" t="-19160" r="17251" b="-19160"/>
          </a:stretch>
        </a:blipFill>
        <a:ln w="25400" cap="flat" cmpd="sng" algn="ctr">
          <a:noFill/>
          <a:prstDash val="solid"/>
        </a:ln>
        <a:effectLst/>
      </dsp:spPr>
      <dsp:style>
        <a:lnRef idx="2">
          <a:scrgbClr r="0" g="0" b="0"/>
        </a:lnRef>
        <a:fillRef idx="1">
          <a:scrgbClr r="0" g="0" b="0"/>
        </a:fillRef>
        <a:effectRef idx="0">
          <a:scrgbClr r="0" g="0" b="0"/>
        </a:effectRef>
        <a:fontRef idx="minor"/>
      </dsp:style>
    </dsp:sp>
    <dsp:sp modelId="{BD5231F6-96BB-41AA-BB5A-BE2AE632CF4D}">
      <dsp:nvSpPr>
        <dsp:cNvPr id="0" name=""/>
        <dsp:cNvSpPr/>
      </dsp:nvSpPr>
      <dsp:spPr>
        <a:xfrm>
          <a:off x="0" y="2860156"/>
          <a:ext cx="8676797" cy="866714"/>
        </a:xfrm>
        <a:prstGeom prst="roundRect">
          <a:avLst>
            <a:gd name="adj" fmla="val 10000"/>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IN" sz="1600" b="1" kern="1200" dirty="0">
              <a:latin typeface="Arial Nova" panose="020B0504020202020204" pitchFamily="34" charset="0"/>
            </a:rPr>
            <a:t>Provide Multiple Access Methods</a:t>
          </a:r>
        </a:p>
        <a:p>
          <a:pPr marL="171450" lvl="1" indent="-171450" algn="l" defTabSz="711200">
            <a:lnSpc>
              <a:spcPct val="90000"/>
            </a:lnSpc>
            <a:spcBef>
              <a:spcPct val="0"/>
            </a:spcBef>
            <a:spcAft>
              <a:spcPct val="15000"/>
            </a:spcAft>
            <a:buChar char="•"/>
          </a:pPr>
          <a:r>
            <a:rPr lang="en-IN" sz="1600" kern="1200" dirty="0">
              <a:latin typeface="Arial Nova" panose="020B0504020202020204" pitchFamily="34" charset="0"/>
            </a:rPr>
            <a:t>OTP, Username-Password, AD Based etc.</a:t>
          </a:r>
        </a:p>
      </dsp:txBody>
      <dsp:txXfrm>
        <a:off x="1822030" y="2860156"/>
        <a:ext cx="6854766" cy="866714"/>
      </dsp:txXfrm>
    </dsp:sp>
    <dsp:sp modelId="{E217BD41-75F4-48A4-B72E-C8DB2C87CD71}">
      <dsp:nvSpPr>
        <dsp:cNvPr id="0" name=""/>
        <dsp:cNvSpPr/>
      </dsp:nvSpPr>
      <dsp:spPr>
        <a:xfrm>
          <a:off x="86671" y="2946828"/>
          <a:ext cx="1735359" cy="693371"/>
        </a:xfrm>
        <a:prstGeom prst="roundRect">
          <a:avLst>
            <a:gd name="adj" fmla="val 10000"/>
          </a:avLst>
        </a:prstGeom>
        <a:blipFill dpi="0" rotWithShape="1">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l="17251" t="-19160" r="17251" b="-19160"/>
          </a:stretch>
        </a:blipFill>
        <a:ln w="25400" cap="flat" cmpd="sng" algn="ctr">
          <a:noFill/>
          <a:prstDash val="solid"/>
        </a:ln>
        <a:effectLst/>
      </dsp:spPr>
      <dsp:style>
        <a:lnRef idx="2">
          <a:scrgbClr r="0" g="0" b="0"/>
        </a:lnRef>
        <a:fillRef idx="1">
          <a:scrgbClr r="0" g="0" b="0"/>
        </a:fillRef>
        <a:effectRef idx="0">
          <a:scrgbClr r="0" g="0" b="0"/>
        </a:effectRef>
        <a:fontRef idx="minor"/>
      </dsp:style>
    </dsp:sp>
    <dsp:sp modelId="{24F1802A-289F-4861-8F09-68DB25D4D345}">
      <dsp:nvSpPr>
        <dsp:cNvPr id="0" name=""/>
        <dsp:cNvSpPr/>
      </dsp:nvSpPr>
      <dsp:spPr>
        <a:xfrm>
          <a:off x="0" y="3813542"/>
          <a:ext cx="8676797" cy="866714"/>
        </a:xfrm>
        <a:prstGeom prst="roundRect">
          <a:avLst>
            <a:gd name="adj" fmla="val 10000"/>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IN" sz="1600" b="1" kern="1200" dirty="0">
              <a:latin typeface="Arial Nova" panose="020B0504020202020204" pitchFamily="34" charset="0"/>
            </a:rPr>
            <a:t>Provide Metrics</a:t>
          </a:r>
        </a:p>
        <a:p>
          <a:pPr marL="171450" lvl="1" indent="-171450" algn="l" defTabSz="711200">
            <a:lnSpc>
              <a:spcPct val="90000"/>
            </a:lnSpc>
            <a:spcBef>
              <a:spcPct val="0"/>
            </a:spcBef>
            <a:spcAft>
              <a:spcPct val="15000"/>
            </a:spcAft>
            <a:buChar char="•"/>
          </a:pPr>
          <a:r>
            <a:rPr lang="en-IN" sz="1600" kern="1200" dirty="0">
              <a:latin typeface="Arial Nova" panose="020B0504020202020204" pitchFamily="34" charset="0"/>
            </a:rPr>
            <a:t>To customer’s IT team on internet usage by guests/ users</a:t>
          </a:r>
        </a:p>
      </dsp:txBody>
      <dsp:txXfrm>
        <a:off x="1822030" y="3813542"/>
        <a:ext cx="6854766" cy="866714"/>
      </dsp:txXfrm>
    </dsp:sp>
    <dsp:sp modelId="{CDA626C2-F9C8-49ED-A22B-41C2507990EA}">
      <dsp:nvSpPr>
        <dsp:cNvPr id="0" name=""/>
        <dsp:cNvSpPr/>
      </dsp:nvSpPr>
      <dsp:spPr>
        <a:xfrm>
          <a:off x="86671" y="3900213"/>
          <a:ext cx="1735359" cy="693371"/>
        </a:xfrm>
        <a:prstGeom prst="roundRect">
          <a:avLst>
            <a:gd name="adj" fmla="val 10000"/>
          </a:avLst>
        </a:prstGeom>
        <a:blipFill dpi="0" rotWithShape="1">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l="22709" t="-5329" r="22709" b="-5329"/>
          </a:stretch>
        </a:blipFill>
        <a:ln w="25400" cap="flat" cmpd="sng" algn="ctr">
          <a:noFill/>
          <a:prstDash val="solid"/>
        </a:ln>
        <a:effectLst/>
      </dsp:spPr>
      <dsp:style>
        <a:lnRef idx="2">
          <a:scrgbClr r="0" g="0" b="0"/>
        </a:lnRef>
        <a:fillRef idx="1">
          <a:scrgbClr r="0" g="0" b="0"/>
        </a:fillRef>
        <a:effectRef idx="0">
          <a:scrgbClr r="0" g="0" b="0"/>
        </a:effectRef>
        <a:fontRef idx="minor"/>
      </dsp:style>
    </dsp:sp>
    <dsp:sp modelId="{AC5FB6E4-8773-45C3-A162-BBB842CA8F60}">
      <dsp:nvSpPr>
        <dsp:cNvPr id="0" name=""/>
        <dsp:cNvSpPr/>
      </dsp:nvSpPr>
      <dsp:spPr>
        <a:xfrm>
          <a:off x="0" y="4766928"/>
          <a:ext cx="8676797" cy="866714"/>
        </a:xfrm>
        <a:prstGeom prst="roundRect">
          <a:avLst>
            <a:gd name="adj" fmla="val 10000"/>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IN" sz="1600" b="1" kern="1200" dirty="0">
              <a:latin typeface="Arial Nova" panose="020B0504020202020204" pitchFamily="34" charset="0"/>
            </a:rPr>
            <a:t>Install Internet Links</a:t>
          </a:r>
        </a:p>
        <a:p>
          <a:pPr marL="171450" lvl="1" indent="-171450" algn="l" defTabSz="711200">
            <a:lnSpc>
              <a:spcPct val="90000"/>
            </a:lnSpc>
            <a:spcBef>
              <a:spcPct val="0"/>
            </a:spcBef>
            <a:spcAft>
              <a:spcPct val="15000"/>
            </a:spcAft>
            <a:buChar char="•"/>
          </a:pPr>
          <a:r>
            <a:rPr lang="en-IN" sz="1600" kern="1200" dirty="0">
              <a:latin typeface="Arial Nova" panose="020B0504020202020204" pitchFamily="34" charset="0"/>
            </a:rPr>
            <a:t>Of required capacity</a:t>
          </a:r>
        </a:p>
        <a:p>
          <a:pPr marL="171450" lvl="1" indent="-171450" algn="l" defTabSz="711200">
            <a:lnSpc>
              <a:spcPct val="90000"/>
            </a:lnSpc>
            <a:spcBef>
              <a:spcPct val="0"/>
            </a:spcBef>
            <a:spcAft>
              <a:spcPct val="15000"/>
            </a:spcAft>
            <a:buChar char="•"/>
          </a:pPr>
          <a:r>
            <a:rPr lang="en-IN" sz="1600" kern="1200">
              <a:latin typeface="Arial Nova" panose="020B0504020202020204" pitchFamily="34" charset="0"/>
            </a:rPr>
            <a:t>Based on number of users who will be accessing the wireless network</a:t>
          </a:r>
        </a:p>
      </dsp:txBody>
      <dsp:txXfrm>
        <a:off x="1822030" y="4766928"/>
        <a:ext cx="6854766" cy="866714"/>
      </dsp:txXfrm>
    </dsp:sp>
    <dsp:sp modelId="{0DD86D48-588A-41F6-A742-40E72BDBBCAE}">
      <dsp:nvSpPr>
        <dsp:cNvPr id="0" name=""/>
        <dsp:cNvSpPr/>
      </dsp:nvSpPr>
      <dsp:spPr>
        <a:xfrm>
          <a:off x="86671" y="4853599"/>
          <a:ext cx="1735359" cy="693371"/>
        </a:xfrm>
        <a:prstGeom prst="roundRect">
          <a:avLst>
            <a:gd name="adj" fmla="val 10000"/>
          </a:avLst>
        </a:prstGeom>
        <a:blipFill dpi="0" rotWithShape="1">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l="17251" t="-19160" r="17251" b="-19160"/>
          </a:stretch>
        </a:blipFill>
        <a:ln w="25400" cap="flat" cmpd="sng" algn="ctr">
          <a:noFill/>
          <a:prstDash val="solid"/>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6999E3-F640-4CE3-8B4A-7746297FB100}">
      <dsp:nvSpPr>
        <dsp:cNvPr id="0" name=""/>
        <dsp:cNvSpPr/>
      </dsp:nvSpPr>
      <dsp:spPr>
        <a:xfrm>
          <a:off x="1177" y="2171"/>
          <a:ext cx="10260909" cy="1459462"/>
        </a:xfrm>
        <a:prstGeom prst="roundRect">
          <a:avLst>
            <a:gd name="adj" fmla="val 10000"/>
          </a:avLst>
        </a:prstGeom>
        <a:solidFill>
          <a:schemeClr val="tx2">
            <a:lumMod val="50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3840" tIns="243840" rIns="243840" bIns="243840" numCol="1" spcCol="1270" anchor="ctr" anchorCtr="0">
          <a:noAutofit/>
        </a:bodyPr>
        <a:lstStyle/>
        <a:p>
          <a:pPr marL="0" lvl="0" indent="0" algn="ctr" defTabSz="2844800">
            <a:lnSpc>
              <a:spcPct val="90000"/>
            </a:lnSpc>
            <a:spcBef>
              <a:spcPct val="0"/>
            </a:spcBef>
            <a:spcAft>
              <a:spcPct val="35000"/>
            </a:spcAft>
            <a:buNone/>
          </a:pPr>
          <a:r>
            <a:rPr lang="en-US" sz="6400" kern="1200" dirty="0">
              <a:solidFill>
                <a:schemeClr val="bg1"/>
              </a:solidFill>
              <a:latin typeface="Arial Nova"/>
            </a:rPr>
            <a:t>Sify </a:t>
          </a:r>
          <a:r>
            <a:rPr lang="en-US" sz="6400" kern="1200" dirty="0" err="1">
              <a:solidFill>
                <a:schemeClr val="bg1"/>
              </a:solidFill>
              <a:latin typeface="Arial Nova"/>
            </a:rPr>
            <a:t>MWiFi</a:t>
          </a:r>
          <a:endParaRPr lang="en-IN" sz="6400" kern="1200" dirty="0" err="1">
            <a:solidFill>
              <a:schemeClr val="bg1"/>
            </a:solidFill>
            <a:latin typeface="Arial Nova"/>
          </a:endParaRPr>
        </a:p>
      </dsp:txBody>
      <dsp:txXfrm>
        <a:off x="43923" y="44917"/>
        <a:ext cx="10175417" cy="1373970"/>
      </dsp:txXfrm>
    </dsp:sp>
    <dsp:sp modelId="{753E94E8-4EBB-45F8-9B3A-968251EFEF14}">
      <dsp:nvSpPr>
        <dsp:cNvPr id="0" name=""/>
        <dsp:cNvSpPr/>
      </dsp:nvSpPr>
      <dsp:spPr>
        <a:xfrm>
          <a:off x="0" y="1638715"/>
          <a:ext cx="5061523" cy="1459462"/>
        </a:xfrm>
        <a:prstGeom prst="roundRect">
          <a:avLst>
            <a:gd name="adj" fmla="val 10000"/>
          </a:avLst>
        </a:prstGeom>
        <a:solidFill>
          <a:schemeClr val="accent6">
            <a:lumMod val="50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marL="0" lvl="0" indent="0" algn="ctr" defTabSz="2133600">
            <a:lnSpc>
              <a:spcPct val="90000"/>
            </a:lnSpc>
            <a:spcBef>
              <a:spcPct val="0"/>
            </a:spcBef>
            <a:spcAft>
              <a:spcPct val="35000"/>
            </a:spcAft>
            <a:buNone/>
          </a:pPr>
          <a:r>
            <a:rPr lang="en-US" sz="4800" kern="1200" dirty="0">
              <a:solidFill>
                <a:schemeClr val="bg1"/>
              </a:solidFill>
              <a:latin typeface="Arial Nova" panose="020B0504020202020204" pitchFamily="34" charset="0"/>
            </a:rPr>
            <a:t>Aruba Enterprise</a:t>
          </a:r>
          <a:endParaRPr lang="en-IN" sz="4800" kern="1200" dirty="0">
            <a:solidFill>
              <a:schemeClr val="bg1"/>
            </a:solidFill>
            <a:latin typeface="Arial Nova" panose="020B0504020202020204" pitchFamily="34" charset="0"/>
          </a:endParaRPr>
        </a:p>
      </dsp:txBody>
      <dsp:txXfrm>
        <a:off x="42746" y="1681461"/>
        <a:ext cx="4976031" cy="1373970"/>
      </dsp:txXfrm>
    </dsp:sp>
    <dsp:sp modelId="{8FB5A76F-94B7-49BA-A715-7935D4AF8260}">
      <dsp:nvSpPr>
        <dsp:cNvPr id="0" name=""/>
        <dsp:cNvSpPr/>
      </dsp:nvSpPr>
      <dsp:spPr>
        <a:xfrm>
          <a:off x="1177" y="3275259"/>
          <a:ext cx="1641220" cy="1459462"/>
        </a:xfrm>
        <a:prstGeom prst="roundRect">
          <a:avLst>
            <a:gd name="adj" fmla="val 10000"/>
          </a:avLst>
        </a:prstGeom>
        <a:solidFill>
          <a:schemeClr val="accent6">
            <a:lumMod val="50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bg1"/>
              </a:solidFill>
              <a:latin typeface="Arial Nova"/>
            </a:rPr>
            <a:t>Supports On-Prem, Hybrid &amp; Cloud models</a:t>
          </a:r>
          <a:endParaRPr lang="en-IN" sz="1800" kern="1200" dirty="0">
            <a:solidFill>
              <a:schemeClr val="bg1"/>
            </a:solidFill>
            <a:latin typeface="Arial Nova"/>
          </a:endParaRPr>
        </a:p>
      </dsp:txBody>
      <dsp:txXfrm>
        <a:off x="43923" y="3318005"/>
        <a:ext cx="1555728" cy="1373970"/>
      </dsp:txXfrm>
    </dsp:sp>
    <dsp:sp modelId="{2A34A4F8-41F1-409B-B81E-E514DD6A7E86}">
      <dsp:nvSpPr>
        <dsp:cNvPr id="0" name=""/>
        <dsp:cNvSpPr/>
      </dsp:nvSpPr>
      <dsp:spPr>
        <a:xfrm>
          <a:off x="1711329" y="3275259"/>
          <a:ext cx="1641220" cy="1459462"/>
        </a:xfrm>
        <a:prstGeom prst="roundRect">
          <a:avLst>
            <a:gd name="adj" fmla="val 10000"/>
          </a:avLst>
        </a:prstGeom>
        <a:solidFill>
          <a:schemeClr val="accent6">
            <a:lumMod val="50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bg1"/>
              </a:solidFill>
              <a:latin typeface="Arial Nova"/>
            </a:rPr>
            <a:t>Compatible in multi-vendor environments</a:t>
          </a:r>
          <a:endParaRPr lang="en-IN" sz="1800" kern="1200" dirty="0">
            <a:solidFill>
              <a:schemeClr val="bg1"/>
            </a:solidFill>
            <a:latin typeface="Arial Nova"/>
          </a:endParaRPr>
        </a:p>
      </dsp:txBody>
      <dsp:txXfrm>
        <a:off x="1754075" y="3318005"/>
        <a:ext cx="1555728" cy="1373970"/>
      </dsp:txXfrm>
    </dsp:sp>
    <dsp:sp modelId="{D751B677-DEDD-44CC-9D86-04B3E9D5601F}">
      <dsp:nvSpPr>
        <dsp:cNvPr id="0" name=""/>
        <dsp:cNvSpPr/>
      </dsp:nvSpPr>
      <dsp:spPr>
        <a:xfrm>
          <a:off x="3421480" y="3275259"/>
          <a:ext cx="1641220" cy="1459462"/>
        </a:xfrm>
        <a:prstGeom prst="roundRect">
          <a:avLst>
            <a:gd name="adj" fmla="val 10000"/>
          </a:avLst>
        </a:prstGeom>
        <a:solidFill>
          <a:schemeClr val="accent6">
            <a:lumMod val="50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bg1"/>
              </a:solidFill>
              <a:latin typeface="Arial Nova" panose="020B0504020202020204" pitchFamily="34" charset="0"/>
            </a:rPr>
            <a:t>Supports Centralized &amp; Distributed Controllers</a:t>
          </a:r>
          <a:endParaRPr lang="en-IN" sz="1800" kern="1200" dirty="0">
            <a:solidFill>
              <a:schemeClr val="bg1"/>
            </a:solidFill>
            <a:latin typeface="Arial Nova" panose="020B0504020202020204" pitchFamily="34" charset="0"/>
          </a:endParaRPr>
        </a:p>
      </dsp:txBody>
      <dsp:txXfrm>
        <a:off x="3464226" y="3318005"/>
        <a:ext cx="1555728" cy="1373970"/>
      </dsp:txXfrm>
    </dsp:sp>
    <dsp:sp modelId="{826A07A9-518D-48CC-8967-6ADB6D7F987F}">
      <dsp:nvSpPr>
        <dsp:cNvPr id="0" name=""/>
        <dsp:cNvSpPr/>
      </dsp:nvSpPr>
      <dsp:spPr>
        <a:xfrm>
          <a:off x="5201741" y="1640887"/>
          <a:ext cx="5061523" cy="1459462"/>
        </a:xfrm>
        <a:prstGeom prst="roundRect">
          <a:avLst>
            <a:gd name="adj" fmla="val 10000"/>
          </a:avLst>
        </a:prstGeom>
        <a:solidFill>
          <a:schemeClr val="accent3">
            <a:lumMod val="75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marL="0" lvl="0" indent="0" algn="ctr" defTabSz="2133600">
            <a:lnSpc>
              <a:spcPct val="90000"/>
            </a:lnSpc>
            <a:spcBef>
              <a:spcPct val="0"/>
            </a:spcBef>
            <a:spcAft>
              <a:spcPct val="35000"/>
            </a:spcAft>
            <a:buNone/>
          </a:pPr>
          <a:r>
            <a:rPr lang="en-US" sz="4800" kern="1200" dirty="0">
              <a:solidFill>
                <a:schemeClr val="bg1"/>
              </a:solidFill>
              <a:latin typeface="Arial Nova"/>
            </a:rPr>
            <a:t>Cisco Meraki</a:t>
          </a:r>
          <a:endParaRPr lang="en-IN" sz="4800" kern="1200" dirty="0">
            <a:solidFill>
              <a:schemeClr val="bg1"/>
            </a:solidFill>
            <a:latin typeface="Arial Nova"/>
          </a:endParaRPr>
        </a:p>
      </dsp:txBody>
      <dsp:txXfrm>
        <a:off x="5244487" y="1683633"/>
        <a:ext cx="4976031" cy="1373970"/>
      </dsp:txXfrm>
    </dsp:sp>
    <dsp:sp modelId="{1F16C7BB-45C6-458E-A363-394612DD2244}">
      <dsp:nvSpPr>
        <dsp:cNvPr id="0" name=""/>
        <dsp:cNvSpPr/>
      </dsp:nvSpPr>
      <dsp:spPr>
        <a:xfrm>
          <a:off x="5203091" y="3277430"/>
          <a:ext cx="1641220" cy="1459462"/>
        </a:xfrm>
        <a:prstGeom prst="roundRect">
          <a:avLst>
            <a:gd name="adj" fmla="val 10000"/>
          </a:avLst>
        </a:prstGeom>
        <a:solidFill>
          <a:schemeClr val="accent3">
            <a:lumMod val="75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bg1"/>
              </a:solidFill>
              <a:latin typeface="Arial Nova"/>
            </a:rPr>
            <a:t>Works on fully on Cloud model</a:t>
          </a:r>
          <a:endParaRPr lang="en-IN" sz="1800" kern="1200" dirty="0">
            <a:solidFill>
              <a:schemeClr val="bg1"/>
            </a:solidFill>
            <a:latin typeface="Arial Nova"/>
          </a:endParaRPr>
        </a:p>
      </dsp:txBody>
      <dsp:txXfrm>
        <a:off x="5245837" y="3320176"/>
        <a:ext cx="1555728" cy="1373970"/>
      </dsp:txXfrm>
    </dsp:sp>
    <dsp:sp modelId="{A0E137BD-55D3-4B68-AD50-BB129546D4E3}">
      <dsp:nvSpPr>
        <dsp:cNvPr id="0" name=""/>
        <dsp:cNvSpPr/>
      </dsp:nvSpPr>
      <dsp:spPr>
        <a:xfrm>
          <a:off x="6910715" y="3275259"/>
          <a:ext cx="1641220" cy="1459462"/>
        </a:xfrm>
        <a:prstGeom prst="roundRect">
          <a:avLst>
            <a:gd name="adj" fmla="val 10000"/>
          </a:avLst>
        </a:prstGeom>
        <a:solidFill>
          <a:schemeClr val="accent3">
            <a:lumMod val="75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bg1"/>
              </a:solidFill>
              <a:latin typeface="Arial Nova"/>
            </a:rPr>
            <a:t>Optimized for the Cisco ecosystem</a:t>
          </a:r>
          <a:endParaRPr lang="en-IN" sz="1800" kern="1200" dirty="0">
            <a:solidFill>
              <a:schemeClr val="bg1"/>
            </a:solidFill>
            <a:latin typeface="Arial Nova"/>
          </a:endParaRPr>
        </a:p>
      </dsp:txBody>
      <dsp:txXfrm>
        <a:off x="6953461" y="3318005"/>
        <a:ext cx="1555728" cy="1373970"/>
      </dsp:txXfrm>
    </dsp:sp>
    <dsp:sp modelId="{EC8FCE5B-CB3D-460B-8D02-ECC4819F9CF4}">
      <dsp:nvSpPr>
        <dsp:cNvPr id="0" name=""/>
        <dsp:cNvSpPr/>
      </dsp:nvSpPr>
      <dsp:spPr>
        <a:xfrm>
          <a:off x="8620866" y="3275259"/>
          <a:ext cx="1641220" cy="1459462"/>
        </a:xfrm>
        <a:prstGeom prst="roundRect">
          <a:avLst>
            <a:gd name="adj" fmla="val 10000"/>
          </a:avLst>
        </a:prstGeom>
        <a:solidFill>
          <a:schemeClr val="accent3">
            <a:lumMod val="75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bg1"/>
              </a:solidFill>
              <a:latin typeface="Arial Nova"/>
            </a:rPr>
            <a:t>Controller is on Meraki Cloud</a:t>
          </a:r>
          <a:endParaRPr lang="en-IN" sz="1800" kern="1200" dirty="0">
            <a:solidFill>
              <a:schemeClr val="bg1"/>
            </a:solidFill>
            <a:latin typeface="Arial Nova"/>
          </a:endParaRPr>
        </a:p>
      </dsp:txBody>
      <dsp:txXfrm>
        <a:off x="8663612" y="3318005"/>
        <a:ext cx="1555728" cy="137397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47835D-C563-4D13-ACE3-41762616CA30}">
      <dsp:nvSpPr>
        <dsp:cNvPr id="0" name=""/>
        <dsp:cNvSpPr/>
      </dsp:nvSpPr>
      <dsp:spPr>
        <a:xfrm rot="5400000">
          <a:off x="7128766" y="-3373087"/>
          <a:ext cx="422662" cy="7281015"/>
        </a:xfrm>
        <a:prstGeom prst="round2SameRect">
          <a:avLst/>
        </a:prstGeom>
        <a:solidFill>
          <a:schemeClr val="accent1">
            <a:alpha val="90000"/>
            <a:tint val="4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a:lnSpc>
              <a:spcPct val="100000"/>
            </a:lnSpc>
            <a:spcBef>
              <a:spcPct val="0"/>
            </a:spcBef>
            <a:spcAft>
              <a:spcPts val="0"/>
            </a:spcAft>
            <a:buChar char="•"/>
          </a:pPr>
          <a:r>
            <a:rPr lang="en-IN" sz="1500" kern="1200" dirty="0">
              <a:solidFill>
                <a:schemeClr val="tx1"/>
              </a:solidFill>
              <a:latin typeface="Arial Nova" panose="020B0504020202020204" pitchFamily="34" charset="0"/>
            </a:rPr>
            <a:t>Poorly designed &amp; conceived AP positioning resulted in blackspots in many areas</a:t>
          </a:r>
        </a:p>
      </dsp:txBody>
      <dsp:txXfrm rot="-5400000">
        <a:off x="3699590" y="76722"/>
        <a:ext cx="7260382" cy="381396"/>
      </dsp:txXfrm>
    </dsp:sp>
    <dsp:sp modelId="{3F259C00-B402-4B79-970C-CDABB85400DB}">
      <dsp:nvSpPr>
        <dsp:cNvPr id="0" name=""/>
        <dsp:cNvSpPr/>
      </dsp:nvSpPr>
      <dsp:spPr>
        <a:xfrm>
          <a:off x="395980" y="3255"/>
          <a:ext cx="3303610" cy="528328"/>
        </a:xfrm>
        <a:prstGeom prst="roundRect">
          <a:avLst/>
        </a:prstGeom>
        <a:solidFill>
          <a:schemeClr val="accent4">
            <a:lumMod val="75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l" defTabSz="889000">
            <a:lnSpc>
              <a:spcPct val="100000"/>
            </a:lnSpc>
            <a:spcBef>
              <a:spcPct val="0"/>
            </a:spcBef>
            <a:spcAft>
              <a:spcPts val="600"/>
            </a:spcAft>
            <a:buNone/>
          </a:pPr>
          <a:r>
            <a:rPr lang="en-IN" sz="2000" b="1" kern="1200" dirty="0">
              <a:solidFill>
                <a:schemeClr val="bg1"/>
              </a:solidFill>
              <a:latin typeface="Arial Nova" panose="020B0504020202020204" pitchFamily="34" charset="0"/>
            </a:rPr>
            <a:t>Design</a:t>
          </a:r>
        </a:p>
      </dsp:txBody>
      <dsp:txXfrm>
        <a:off x="421771" y="29046"/>
        <a:ext cx="3252028" cy="476746"/>
      </dsp:txXfrm>
    </dsp:sp>
    <dsp:sp modelId="{692DFAF1-2D39-4CA8-AA0E-D8F32BD9E882}">
      <dsp:nvSpPr>
        <dsp:cNvPr id="0" name=""/>
        <dsp:cNvSpPr/>
      </dsp:nvSpPr>
      <dsp:spPr>
        <a:xfrm rot="5400000">
          <a:off x="7128766" y="-2818342"/>
          <a:ext cx="422662" cy="7281015"/>
        </a:xfrm>
        <a:prstGeom prst="round2SameRect">
          <a:avLst/>
        </a:prstGeom>
        <a:solidFill>
          <a:schemeClr val="accent1">
            <a:alpha val="90000"/>
            <a:tint val="4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a:lnSpc>
              <a:spcPct val="100000"/>
            </a:lnSpc>
            <a:spcBef>
              <a:spcPct val="0"/>
            </a:spcBef>
            <a:spcAft>
              <a:spcPts val="600"/>
            </a:spcAft>
            <a:buChar char="•"/>
          </a:pPr>
          <a:r>
            <a:rPr lang="en-IN" sz="1500" kern="1200" dirty="0">
              <a:solidFill>
                <a:schemeClr val="tx1"/>
              </a:solidFill>
              <a:latin typeface="Arial Nova" panose="020B0504020202020204" pitchFamily="34" charset="0"/>
            </a:rPr>
            <a:t>Role based policy enforcement for different profiles of users not available.</a:t>
          </a:r>
        </a:p>
      </dsp:txBody>
      <dsp:txXfrm rot="-5400000">
        <a:off x="3699590" y="631467"/>
        <a:ext cx="7260382" cy="381396"/>
      </dsp:txXfrm>
    </dsp:sp>
    <dsp:sp modelId="{8DECFC5B-9861-48F9-9EBC-133CA7FBE617}">
      <dsp:nvSpPr>
        <dsp:cNvPr id="0" name=""/>
        <dsp:cNvSpPr/>
      </dsp:nvSpPr>
      <dsp:spPr>
        <a:xfrm>
          <a:off x="395980" y="558000"/>
          <a:ext cx="3303610" cy="528328"/>
        </a:xfrm>
        <a:prstGeom prst="roundRect">
          <a:avLst/>
        </a:prstGeom>
        <a:solidFill>
          <a:schemeClr val="accent4">
            <a:lumMod val="75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800100">
            <a:lnSpc>
              <a:spcPct val="100000"/>
            </a:lnSpc>
            <a:spcBef>
              <a:spcPct val="0"/>
            </a:spcBef>
            <a:spcAft>
              <a:spcPts val="600"/>
            </a:spcAft>
            <a:buNone/>
          </a:pPr>
          <a:r>
            <a:rPr lang="en-IN" sz="2000" b="1" kern="1200">
              <a:solidFill>
                <a:schemeClr val="bg1"/>
              </a:solidFill>
              <a:latin typeface="Arial Nova" panose="020B0504020202020204" pitchFamily="34" charset="0"/>
              <a:ea typeface="+mn-ea"/>
              <a:cs typeface="+mn-cs"/>
            </a:rPr>
            <a:t>Configuration</a:t>
          </a:r>
          <a:endParaRPr lang="en-IN" sz="2000" b="1" kern="1200" dirty="0">
            <a:solidFill>
              <a:schemeClr val="bg1"/>
            </a:solidFill>
            <a:latin typeface="Arial Nova" panose="020B0504020202020204" pitchFamily="34" charset="0"/>
            <a:ea typeface="+mn-ea"/>
            <a:cs typeface="+mn-cs"/>
          </a:endParaRPr>
        </a:p>
      </dsp:txBody>
      <dsp:txXfrm>
        <a:off x="421771" y="583791"/>
        <a:ext cx="3252028" cy="476746"/>
      </dsp:txXfrm>
    </dsp:sp>
    <dsp:sp modelId="{751CA3C0-A636-4AA8-9343-0133FBAD6911}">
      <dsp:nvSpPr>
        <dsp:cNvPr id="0" name=""/>
        <dsp:cNvSpPr/>
      </dsp:nvSpPr>
      <dsp:spPr>
        <a:xfrm rot="5400000">
          <a:off x="7128766" y="-2263597"/>
          <a:ext cx="422662" cy="7281015"/>
        </a:xfrm>
        <a:prstGeom prst="round2SameRect">
          <a:avLst/>
        </a:prstGeom>
        <a:solidFill>
          <a:schemeClr val="accent1">
            <a:alpha val="90000"/>
            <a:tint val="4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a:lnSpc>
              <a:spcPct val="100000"/>
            </a:lnSpc>
            <a:spcBef>
              <a:spcPct val="0"/>
            </a:spcBef>
            <a:spcAft>
              <a:spcPts val="600"/>
            </a:spcAft>
            <a:buChar char="•"/>
          </a:pPr>
          <a:r>
            <a:rPr lang="en-IN" sz="1500" kern="1200" dirty="0">
              <a:solidFill>
                <a:schemeClr val="tx1"/>
              </a:solidFill>
              <a:latin typeface="Arial Nova" panose="020B0504020202020204" pitchFamily="34" charset="0"/>
            </a:rPr>
            <a:t>No online visibility into the ongoing activity of the Wi-Fi Users</a:t>
          </a:r>
        </a:p>
      </dsp:txBody>
      <dsp:txXfrm rot="-5400000">
        <a:off x="3699590" y="1186212"/>
        <a:ext cx="7260382" cy="381396"/>
      </dsp:txXfrm>
    </dsp:sp>
    <dsp:sp modelId="{5B4EE8A5-7147-4276-90AF-A402802E678F}">
      <dsp:nvSpPr>
        <dsp:cNvPr id="0" name=""/>
        <dsp:cNvSpPr/>
      </dsp:nvSpPr>
      <dsp:spPr>
        <a:xfrm>
          <a:off x="395980" y="1112745"/>
          <a:ext cx="3303610" cy="528328"/>
        </a:xfrm>
        <a:prstGeom prst="roundRect">
          <a:avLst/>
        </a:prstGeom>
        <a:solidFill>
          <a:schemeClr val="accent4">
            <a:lumMod val="75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800100">
            <a:lnSpc>
              <a:spcPct val="100000"/>
            </a:lnSpc>
            <a:spcBef>
              <a:spcPct val="0"/>
            </a:spcBef>
            <a:spcAft>
              <a:spcPts val="600"/>
            </a:spcAft>
            <a:buNone/>
          </a:pPr>
          <a:r>
            <a:rPr lang="en-IN" sz="2000" b="1" kern="1200">
              <a:solidFill>
                <a:schemeClr val="bg1"/>
              </a:solidFill>
              <a:latin typeface="Arial Nova" panose="020B0504020202020204" pitchFamily="34" charset="0"/>
              <a:ea typeface="+mn-ea"/>
              <a:cs typeface="+mn-cs"/>
            </a:rPr>
            <a:t>Visibility</a:t>
          </a:r>
          <a:endParaRPr lang="en-IN" sz="2000" b="1" kern="1200" dirty="0">
            <a:solidFill>
              <a:schemeClr val="bg1"/>
            </a:solidFill>
            <a:latin typeface="Arial Nova" panose="020B0504020202020204" pitchFamily="34" charset="0"/>
            <a:ea typeface="+mn-ea"/>
            <a:cs typeface="+mn-cs"/>
          </a:endParaRPr>
        </a:p>
      </dsp:txBody>
      <dsp:txXfrm>
        <a:off x="421771" y="1138536"/>
        <a:ext cx="3252028" cy="476746"/>
      </dsp:txXfrm>
    </dsp:sp>
    <dsp:sp modelId="{A21ADF97-013F-405B-B0EB-9BE4A7A2F962}">
      <dsp:nvSpPr>
        <dsp:cNvPr id="0" name=""/>
        <dsp:cNvSpPr/>
      </dsp:nvSpPr>
      <dsp:spPr>
        <a:xfrm rot="5400000">
          <a:off x="7128766" y="-1708852"/>
          <a:ext cx="422662" cy="7281015"/>
        </a:xfrm>
        <a:prstGeom prst="round2SameRect">
          <a:avLst/>
        </a:prstGeom>
        <a:solidFill>
          <a:schemeClr val="accent1">
            <a:alpha val="90000"/>
            <a:tint val="4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a:lnSpc>
              <a:spcPct val="100000"/>
            </a:lnSpc>
            <a:spcBef>
              <a:spcPct val="0"/>
            </a:spcBef>
            <a:spcAft>
              <a:spcPts val="600"/>
            </a:spcAft>
            <a:buChar char="•"/>
          </a:pPr>
          <a:r>
            <a:rPr lang="en-IN" sz="1500" kern="1200">
              <a:solidFill>
                <a:schemeClr val="tx1"/>
              </a:solidFill>
              <a:latin typeface="Arial Nova" panose="020B0504020202020204" pitchFamily="34" charset="0"/>
            </a:rPr>
            <a:t>Granular reporting on Wi-Fi usage was not available.</a:t>
          </a:r>
          <a:endParaRPr lang="en-US" sz="1500" kern="1200" dirty="0">
            <a:solidFill>
              <a:schemeClr val="tx1"/>
            </a:solidFill>
            <a:latin typeface="Arial Nova" panose="020B0504020202020204" pitchFamily="34" charset="0"/>
          </a:endParaRPr>
        </a:p>
      </dsp:txBody>
      <dsp:txXfrm rot="-5400000">
        <a:off x="3699590" y="1740957"/>
        <a:ext cx="7260382" cy="381396"/>
      </dsp:txXfrm>
    </dsp:sp>
    <dsp:sp modelId="{2024F5D4-353B-4311-9B2E-2870AFA364D7}">
      <dsp:nvSpPr>
        <dsp:cNvPr id="0" name=""/>
        <dsp:cNvSpPr/>
      </dsp:nvSpPr>
      <dsp:spPr>
        <a:xfrm>
          <a:off x="395980" y="1667490"/>
          <a:ext cx="3303610" cy="528328"/>
        </a:xfrm>
        <a:prstGeom prst="roundRect">
          <a:avLst/>
        </a:prstGeom>
        <a:solidFill>
          <a:schemeClr val="accent4">
            <a:lumMod val="75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800100">
            <a:lnSpc>
              <a:spcPct val="100000"/>
            </a:lnSpc>
            <a:spcBef>
              <a:spcPct val="0"/>
            </a:spcBef>
            <a:spcAft>
              <a:spcPts val="600"/>
            </a:spcAft>
            <a:buNone/>
          </a:pPr>
          <a:r>
            <a:rPr lang="en-US" sz="2000" b="1" kern="1200">
              <a:solidFill>
                <a:schemeClr val="bg1"/>
              </a:solidFill>
              <a:latin typeface="Arial Nova" panose="020B0504020202020204" pitchFamily="34" charset="0"/>
              <a:ea typeface="+mn-ea"/>
              <a:cs typeface="+mn-cs"/>
            </a:rPr>
            <a:t>Reporting</a:t>
          </a:r>
          <a:endParaRPr lang="en-US" sz="2000" b="1" kern="1200" dirty="0">
            <a:solidFill>
              <a:schemeClr val="bg1"/>
            </a:solidFill>
            <a:latin typeface="Arial Nova" panose="020B0504020202020204" pitchFamily="34" charset="0"/>
            <a:ea typeface="+mn-ea"/>
            <a:cs typeface="+mn-cs"/>
          </a:endParaRPr>
        </a:p>
      </dsp:txBody>
      <dsp:txXfrm>
        <a:off x="421771" y="1693281"/>
        <a:ext cx="3252028" cy="476746"/>
      </dsp:txXfrm>
    </dsp:sp>
    <dsp:sp modelId="{F0E73BC9-0BA4-4CF9-A1FF-508DF7288B4B}">
      <dsp:nvSpPr>
        <dsp:cNvPr id="0" name=""/>
        <dsp:cNvSpPr/>
      </dsp:nvSpPr>
      <dsp:spPr>
        <a:xfrm rot="5400000">
          <a:off x="7128766" y="-1154107"/>
          <a:ext cx="422662" cy="7281015"/>
        </a:xfrm>
        <a:prstGeom prst="round2SameRect">
          <a:avLst/>
        </a:prstGeom>
        <a:solidFill>
          <a:schemeClr val="accent1">
            <a:alpha val="90000"/>
            <a:tint val="4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a:lnSpc>
              <a:spcPct val="100000"/>
            </a:lnSpc>
            <a:spcBef>
              <a:spcPct val="0"/>
            </a:spcBef>
            <a:spcAft>
              <a:spcPts val="600"/>
            </a:spcAft>
            <a:buChar char="•"/>
          </a:pPr>
          <a:r>
            <a:rPr lang="en-IN" sz="1500" kern="1200" dirty="0">
              <a:solidFill>
                <a:schemeClr val="tx1"/>
              </a:solidFill>
              <a:latin typeface="Arial Nova" panose="020B0504020202020204" pitchFamily="34" charset="0"/>
            </a:rPr>
            <a:t>Rapid addition of WLAN nodes not possible</a:t>
          </a:r>
          <a:endParaRPr lang="en-US" sz="1500" kern="1200" dirty="0">
            <a:solidFill>
              <a:schemeClr val="tx1"/>
            </a:solidFill>
            <a:latin typeface="Arial Nova" panose="020B0504020202020204" pitchFamily="34" charset="0"/>
          </a:endParaRPr>
        </a:p>
      </dsp:txBody>
      <dsp:txXfrm rot="-5400000">
        <a:off x="3699590" y="2295702"/>
        <a:ext cx="7260382" cy="381396"/>
      </dsp:txXfrm>
    </dsp:sp>
    <dsp:sp modelId="{9C586A3E-5044-4789-B405-62FC914BD614}">
      <dsp:nvSpPr>
        <dsp:cNvPr id="0" name=""/>
        <dsp:cNvSpPr/>
      </dsp:nvSpPr>
      <dsp:spPr>
        <a:xfrm>
          <a:off x="395980" y="2222235"/>
          <a:ext cx="3303610" cy="528328"/>
        </a:xfrm>
        <a:prstGeom prst="roundRect">
          <a:avLst/>
        </a:prstGeom>
        <a:solidFill>
          <a:schemeClr val="accent4">
            <a:lumMod val="75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889000">
            <a:lnSpc>
              <a:spcPct val="100000"/>
            </a:lnSpc>
            <a:spcBef>
              <a:spcPct val="0"/>
            </a:spcBef>
            <a:spcAft>
              <a:spcPts val="600"/>
            </a:spcAft>
            <a:buNone/>
          </a:pPr>
          <a:r>
            <a:rPr lang="en-IN" sz="2000" b="1" kern="1200">
              <a:solidFill>
                <a:schemeClr val="bg1"/>
              </a:solidFill>
              <a:latin typeface="Arial Nova" panose="020B0504020202020204" pitchFamily="34" charset="0"/>
              <a:ea typeface="+mn-ea"/>
              <a:cs typeface="+mn-cs"/>
            </a:rPr>
            <a:t>Scalability</a:t>
          </a:r>
          <a:endParaRPr lang="en-US" sz="2800" b="1" kern="1200" dirty="0">
            <a:solidFill>
              <a:schemeClr val="bg1"/>
            </a:solidFill>
            <a:latin typeface="Arial Nova" panose="020B0504020202020204" pitchFamily="34" charset="0"/>
          </a:endParaRPr>
        </a:p>
      </dsp:txBody>
      <dsp:txXfrm>
        <a:off x="421771" y="2248026"/>
        <a:ext cx="3252028" cy="476746"/>
      </dsp:txXfrm>
    </dsp:sp>
    <dsp:sp modelId="{DBF9ECB2-DB03-4318-83A4-67BADA22CB86}">
      <dsp:nvSpPr>
        <dsp:cNvPr id="0" name=""/>
        <dsp:cNvSpPr/>
      </dsp:nvSpPr>
      <dsp:spPr>
        <a:xfrm rot="5400000">
          <a:off x="7128766" y="-599362"/>
          <a:ext cx="422662" cy="7281015"/>
        </a:xfrm>
        <a:prstGeom prst="round2SameRect">
          <a:avLst/>
        </a:prstGeom>
        <a:solidFill>
          <a:schemeClr val="accent1">
            <a:alpha val="90000"/>
            <a:tint val="4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a:lnSpc>
              <a:spcPct val="100000"/>
            </a:lnSpc>
            <a:spcBef>
              <a:spcPct val="0"/>
            </a:spcBef>
            <a:spcAft>
              <a:spcPts val="600"/>
            </a:spcAft>
            <a:buChar char="•"/>
          </a:pPr>
          <a:r>
            <a:rPr lang="en-IN" sz="1500" kern="1200">
              <a:solidFill>
                <a:schemeClr val="tx1"/>
              </a:solidFill>
              <a:latin typeface="Arial Nova" panose="020B0504020202020204" pitchFamily="34" charset="0"/>
            </a:rPr>
            <a:t>Complete end-to-end WLAN management from a central console not possible</a:t>
          </a:r>
          <a:endParaRPr lang="en-IN" sz="1500" kern="1200" dirty="0">
            <a:solidFill>
              <a:schemeClr val="tx1"/>
            </a:solidFill>
            <a:latin typeface="Arial Nova" panose="020B0504020202020204" pitchFamily="34" charset="0"/>
          </a:endParaRPr>
        </a:p>
      </dsp:txBody>
      <dsp:txXfrm rot="-5400000">
        <a:off x="3699590" y="2850447"/>
        <a:ext cx="7260382" cy="381396"/>
      </dsp:txXfrm>
    </dsp:sp>
    <dsp:sp modelId="{231B4594-76CC-4495-814E-76E10F79DF3E}">
      <dsp:nvSpPr>
        <dsp:cNvPr id="0" name=""/>
        <dsp:cNvSpPr/>
      </dsp:nvSpPr>
      <dsp:spPr>
        <a:xfrm>
          <a:off x="395980" y="2776980"/>
          <a:ext cx="3303610" cy="528328"/>
        </a:xfrm>
        <a:prstGeom prst="roundRect">
          <a:avLst/>
        </a:prstGeom>
        <a:solidFill>
          <a:schemeClr val="accent4">
            <a:lumMod val="75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889000">
            <a:lnSpc>
              <a:spcPct val="100000"/>
            </a:lnSpc>
            <a:spcBef>
              <a:spcPct val="0"/>
            </a:spcBef>
            <a:spcAft>
              <a:spcPts val="600"/>
            </a:spcAft>
            <a:buNone/>
          </a:pPr>
          <a:r>
            <a:rPr lang="en-IN" sz="2000" b="1" kern="1200">
              <a:solidFill>
                <a:schemeClr val="bg1"/>
              </a:solidFill>
              <a:latin typeface="Arial Nova" panose="020B0504020202020204" pitchFamily="34" charset="0"/>
              <a:ea typeface="+mn-ea"/>
              <a:cs typeface="+mn-cs"/>
            </a:rPr>
            <a:t>Management</a:t>
          </a:r>
          <a:endParaRPr lang="en-IN" sz="2000" b="1" kern="1200" dirty="0">
            <a:solidFill>
              <a:schemeClr val="bg1"/>
            </a:solidFill>
            <a:latin typeface="Arial Nova" panose="020B0504020202020204" pitchFamily="34" charset="0"/>
            <a:ea typeface="+mn-ea"/>
            <a:cs typeface="+mn-cs"/>
          </a:endParaRPr>
        </a:p>
      </dsp:txBody>
      <dsp:txXfrm>
        <a:off x="421771" y="2802771"/>
        <a:ext cx="3252028" cy="476746"/>
      </dsp:txXfrm>
    </dsp:sp>
    <dsp:sp modelId="{1C7DCA98-D470-421C-AD26-6534ADA06E31}">
      <dsp:nvSpPr>
        <dsp:cNvPr id="0" name=""/>
        <dsp:cNvSpPr/>
      </dsp:nvSpPr>
      <dsp:spPr>
        <a:xfrm rot="5400000">
          <a:off x="7128766" y="-44617"/>
          <a:ext cx="422662" cy="7281015"/>
        </a:xfrm>
        <a:prstGeom prst="round2SameRect">
          <a:avLst/>
        </a:prstGeom>
        <a:solidFill>
          <a:schemeClr val="accent1">
            <a:alpha val="90000"/>
            <a:tint val="4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a:lnSpc>
              <a:spcPct val="100000"/>
            </a:lnSpc>
            <a:spcBef>
              <a:spcPct val="0"/>
            </a:spcBef>
            <a:spcAft>
              <a:spcPts val="600"/>
            </a:spcAft>
            <a:buChar char="•"/>
          </a:pPr>
          <a:r>
            <a:rPr lang="en-IN" sz="1500" kern="1200">
              <a:solidFill>
                <a:schemeClr val="tx1"/>
              </a:solidFill>
              <a:latin typeface="Arial Nova" panose="020B0504020202020204" pitchFamily="34" charset="0"/>
            </a:rPr>
            <a:t>Multiple authentication modes at the same time were not available</a:t>
          </a:r>
          <a:endParaRPr lang="en-IN" sz="1500" kern="1200" dirty="0">
            <a:solidFill>
              <a:schemeClr val="tx1"/>
            </a:solidFill>
            <a:latin typeface="Arial Nova" panose="020B0504020202020204" pitchFamily="34" charset="0"/>
          </a:endParaRPr>
        </a:p>
      </dsp:txBody>
      <dsp:txXfrm rot="-5400000">
        <a:off x="3699590" y="3405192"/>
        <a:ext cx="7260382" cy="381396"/>
      </dsp:txXfrm>
    </dsp:sp>
    <dsp:sp modelId="{8F5937EE-2A4E-4570-87B1-6607BDB80D97}">
      <dsp:nvSpPr>
        <dsp:cNvPr id="0" name=""/>
        <dsp:cNvSpPr/>
      </dsp:nvSpPr>
      <dsp:spPr>
        <a:xfrm>
          <a:off x="395980" y="3331725"/>
          <a:ext cx="3303610" cy="528328"/>
        </a:xfrm>
        <a:prstGeom prst="roundRect">
          <a:avLst/>
        </a:prstGeom>
        <a:solidFill>
          <a:schemeClr val="accent4">
            <a:lumMod val="75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889000">
            <a:lnSpc>
              <a:spcPct val="100000"/>
            </a:lnSpc>
            <a:spcBef>
              <a:spcPct val="0"/>
            </a:spcBef>
            <a:spcAft>
              <a:spcPts val="600"/>
            </a:spcAft>
            <a:buNone/>
          </a:pPr>
          <a:r>
            <a:rPr lang="en-IN" sz="2000" b="1" kern="1200">
              <a:solidFill>
                <a:schemeClr val="bg1"/>
              </a:solidFill>
              <a:latin typeface="Arial Nova" panose="020B0504020202020204" pitchFamily="34" charset="0"/>
              <a:ea typeface="+mn-ea"/>
              <a:cs typeface="+mn-cs"/>
            </a:rPr>
            <a:t>Authentication</a:t>
          </a:r>
          <a:r>
            <a:rPr lang="en-IN" sz="2800" b="1" kern="1200">
              <a:solidFill>
                <a:schemeClr val="bg1"/>
              </a:solidFill>
              <a:latin typeface="Arial Nova" panose="020B0504020202020204" pitchFamily="34" charset="0"/>
            </a:rPr>
            <a:t>	</a:t>
          </a:r>
          <a:endParaRPr lang="en-IN" sz="2800" b="1" kern="1200" dirty="0">
            <a:solidFill>
              <a:schemeClr val="bg1"/>
            </a:solidFill>
            <a:latin typeface="Arial Nova" panose="020B0504020202020204" pitchFamily="34" charset="0"/>
          </a:endParaRPr>
        </a:p>
      </dsp:txBody>
      <dsp:txXfrm>
        <a:off x="421771" y="3357516"/>
        <a:ext cx="3252028" cy="476746"/>
      </dsp:txXfrm>
    </dsp:sp>
    <dsp:sp modelId="{879BEB5F-13E1-4A44-A8FB-1AB6F6854265}">
      <dsp:nvSpPr>
        <dsp:cNvPr id="0" name=""/>
        <dsp:cNvSpPr/>
      </dsp:nvSpPr>
      <dsp:spPr>
        <a:xfrm rot="5400000">
          <a:off x="7128766" y="510127"/>
          <a:ext cx="422662" cy="7281015"/>
        </a:xfrm>
        <a:prstGeom prst="round2SameRect">
          <a:avLst/>
        </a:prstGeom>
        <a:solidFill>
          <a:schemeClr val="accent1">
            <a:alpha val="90000"/>
            <a:tint val="4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a:lnSpc>
              <a:spcPct val="100000"/>
            </a:lnSpc>
            <a:spcBef>
              <a:spcPct val="0"/>
            </a:spcBef>
            <a:spcAft>
              <a:spcPts val="600"/>
            </a:spcAft>
            <a:buChar char="•"/>
          </a:pPr>
          <a:r>
            <a:rPr lang="en-IN" sz="1500" kern="1200">
              <a:solidFill>
                <a:schemeClr val="tx1"/>
              </a:solidFill>
              <a:latin typeface="Arial Nova" panose="020B0504020202020204" pitchFamily="34" charset="0"/>
            </a:rPr>
            <a:t>No Controlled Internet access to guest users with OTP based authentication</a:t>
          </a:r>
          <a:endParaRPr lang="en-IN" sz="1500" kern="1200" dirty="0">
            <a:solidFill>
              <a:schemeClr val="tx1"/>
            </a:solidFill>
            <a:latin typeface="Arial Nova" panose="020B0504020202020204" pitchFamily="34" charset="0"/>
          </a:endParaRPr>
        </a:p>
      </dsp:txBody>
      <dsp:txXfrm rot="-5400000">
        <a:off x="3699590" y="3959937"/>
        <a:ext cx="7260382" cy="381396"/>
      </dsp:txXfrm>
    </dsp:sp>
    <dsp:sp modelId="{25B6F008-E9D2-4FED-9517-CB2273A6CC0B}">
      <dsp:nvSpPr>
        <dsp:cNvPr id="0" name=""/>
        <dsp:cNvSpPr/>
      </dsp:nvSpPr>
      <dsp:spPr>
        <a:xfrm>
          <a:off x="395980" y="3886470"/>
          <a:ext cx="3303610" cy="528328"/>
        </a:xfrm>
        <a:prstGeom prst="roundRect">
          <a:avLst/>
        </a:prstGeom>
        <a:solidFill>
          <a:schemeClr val="accent4">
            <a:lumMod val="75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889000">
            <a:lnSpc>
              <a:spcPct val="100000"/>
            </a:lnSpc>
            <a:spcBef>
              <a:spcPct val="0"/>
            </a:spcBef>
            <a:spcAft>
              <a:spcPts val="600"/>
            </a:spcAft>
            <a:buNone/>
          </a:pPr>
          <a:r>
            <a:rPr lang="en-IN" sz="2000" b="1" kern="1200">
              <a:solidFill>
                <a:schemeClr val="bg1"/>
              </a:solidFill>
              <a:latin typeface="Arial Nova" panose="020B0504020202020204" pitchFamily="34" charset="0"/>
              <a:ea typeface="+mn-ea"/>
              <a:cs typeface="+mn-cs"/>
            </a:rPr>
            <a:t>Guest</a:t>
          </a:r>
          <a:r>
            <a:rPr lang="en-IN" sz="2800" b="1" kern="1200">
              <a:solidFill>
                <a:schemeClr val="bg1"/>
              </a:solidFill>
              <a:latin typeface="Arial Nova" panose="020B0504020202020204" pitchFamily="34" charset="0"/>
            </a:rPr>
            <a:t> </a:t>
          </a:r>
          <a:r>
            <a:rPr lang="en-IN" sz="2000" b="1" kern="1200">
              <a:solidFill>
                <a:schemeClr val="bg1"/>
              </a:solidFill>
              <a:latin typeface="Arial Nova" panose="020B0504020202020204" pitchFamily="34" charset="0"/>
              <a:ea typeface="+mn-ea"/>
              <a:cs typeface="+mn-cs"/>
            </a:rPr>
            <a:t>Access</a:t>
          </a:r>
          <a:endParaRPr lang="en-IN" sz="2000" b="1" kern="1200" dirty="0">
            <a:solidFill>
              <a:schemeClr val="bg1"/>
            </a:solidFill>
            <a:latin typeface="Arial Nova" panose="020B0504020202020204" pitchFamily="34" charset="0"/>
            <a:ea typeface="+mn-ea"/>
            <a:cs typeface="+mn-cs"/>
          </a:endParaRPr>
        </a:p>
      </dsp:txBody>
      <dsp:txXfrm>
        <a:off x="421771" y="3912261"/>
        <a:ext cx="3252028" cy="476746"/>
      </dsp:txXfrm>
    </dsp:sp>
    <dsp:sp modelId="{F3983482-4DBC-47BC-909C-48C41B04B38C}">
      <dsp:nvSpPr>
        <dsp:cNvPr id="0" name=""/>
        <dsp:cNvSpPr/>
      </dsp:nvSpPr>
      <dsp:spPr>
        <a:xfrm rot="5400000">
          <a:off x="7128766" y="1064872"/>
          <a:ext cx="422662" cy="7281015"/>
        </a:xfrm>
        <a:prstGeom prst="round2SameRect">
          <a:avLst/>
        </a:prstGeom>
        <a:solidFill>
          <a:schemeClr val="accent1">
            <a:alpha val="90000"/>
            <a:tint val="4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a:lnSpc>
              <a:spcPct val="100000"/>
            </a:lnSpc>
            <a:spcBef>
              <a:spcPct val="0"/>
            </a:spcBef>
            <a:spcAft>
              <a:spcPts val="600"/>
            </a:spcAft>
            <a:buChar char="•"/>
          </a:pPr>
          <a:r>
            <a:rPr lang="en-IN" sz="1500" kern="1200">
              <a:solidFill>
                <a:schemeClr val="tx1"/>
              </a:solidFill>
              <a:latin typeface="Arial Nova" panose="020B0504020202020204" pitchFamily="34" charset="0"/>
            </a:rPr>
            <a:t>Poor end user experience resulted in Wi-Fi not being the preferred network</a:t>
          </a:r>
          <a:endParaRPr lang="en-IN" sz="1500" kern="1200" dirty="0">
            <a:solidFill>
              <a:schemeClr val="tx1"/>
            </a:solidFill>
            <a:latin typeface="Arial Nova" panose="020B0504020202020204" pitchFamily="34" charset="0"/>
          </a:endParaRPr>
        </a:p>
      </dsp:txBody>
      <dsp:txXfrm rot="-5400000">
        <a:off x="3699590" y="4514682"/>
        <a:ext cx="7260382" cy="381396"/>
      </dsp:txXfrm>
    </dsp:sp>
    <dsp:sp modelId="{A304BC76-C79A-4DEC-979A-F278BD176713}">
      <dsp:nvSpPr>
        <dsp:cNvPr id="0" name=""/>
        <dsp:cNvSpPr/>
      </dsp:nvSpPr>
      <dsp:spPr>
        <a:xfrm>
          <a:off x="395980" y="4441215"/>
          <a:ext cx="3303610" cy="528328"/>
        </a:xfrm>
        <a:prstGeom prst="roundRect">
          <a:avLst/>
        </a:prstGeom>
        <a:solidFill>
          <a:schemeClr val="accent4">
            <a:lumMod val="75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889000">
            <a:lnSpc>
              <a:spcPct val="100000"/>
            </a:lnSpc>
            <a:spcBef>
              <a:spcPct val="0"/>
            </a:spcBef>
            <a:spcAft>
              <a:spcPts val="600"/>
            </a:spcAft>
            <a:buNone/>
          </a:pPr>
          <a:r>
            <a:rPr lang="en-IN" sz="2000" b="1" kern="1200">
              <a:solidFill>
                <a:schemeClr val="bg1"/>
              </a:solidFill>
              <a:latin typeface="Arial Nova" panose="020B0504020202020204" pitchFamily="34" charset="0"/>
              <a:ea typeface="+mn-ea"/>
              <a:cs typeface="+mn-cs"/>
            </a:rPr>
            <a:t>User</a:t>
          </a:r>
          <a:r>
            <a:rPr lang="en-IN" sz="2800" b="1" kern="1200">
              <a:solidFill>
                <a:schemeClr val="bg1"/>
              </a:solidFill>
              <a:latin typeface="Arial Nova" panose="020B0504020202020204" pitchFamily="34" charset="0"/>
            </a:rPr>
            <a:t> </a:t>
          </a:r>
          <a:r>
            <a:rPr lang="en-IN" sz="2000" b="1" kern="1200">
              <a:solidFill>
                <a:schemeClr val="bg1"/>
              </a:solidFill>
              <a:latin typeface="Arial Nova" panose="020B0504020202020204" pitchFamily="34" charset="0"/>
              <a:ea typeface="+mn-ea"/>
              <a:cs typeface="+mn-cs"/>
            </a:rPr>
            <a:t>experience</a:t>
          </a:r>
          <a:endParaRPr lang="en-IN" sz="2000" b="1" kern="1200" dirty="0">
            <a:solidFill>
              <a:schemeClr val="bg1"/>
            </a:solidFill>
            <a:latin typeface="Arial Nova" panose="020B0504020202020204" pitchFamily="34" charset="0"/>
            <a:ea typeface="+mn-ea"/>
            <a:cs typeface="+mn-cs"/>
          </a:endParaRPr>
        </a:p>
      </dsp:txBody>
      <dsp:txXfrm>
        <a:off x="421771" y="4467006"/>
        <a:ext cx="3252028" cy="476746"/>
      </dsp:txXfrm>
    </dsp:sp>
    <dsp:sp modelId="{90F1A8FD-6983-4DA6-BDFD-AF58439D7AC3}">
      <dsp:nvSpPr>
        <dsp:cNvPr id="0" name=""/>
        <dsp:cNvSpPr/>
      </dsp:nvSpPr>
      <dsp:spPr>
        <a:xfrm rot="5400000">
          <a:off x="7128766" y="1619617"/>
          <a:ext cx="422662" cy="7281015"/>
        </a:xfrm>
        <a:prstGeom prst="round2SameRect">
          <a:avLst/>
        </a:prstGeom>
        <a:solidFill>
          <a:schemeClr val="accent1">
            <a:alpha val="90000"/>
            <a:tint val="4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a:lnSpc>
              <a:spcPct val="100000"/>
            </a:lnSpc>
            <a:spcBef>
              <a:spcPct val="0"/>
            </a:spcBef>
            <a:spcAft>
              <a:spcPts val="600"/>
            </a:spcAft>
            <a:buChar char="•"/>
          </a:pPr>
          <a:r>
            <a:rPr lang="en-IN" sz="1500" kern="1200" dirty="0">
              <a:solidFill>
                <a:schemeClr val="tx1"/>
              </a:solidFill>
              <a:latin typeface="Arial Nova" panose="020B0504020202020204" pitchFamily="34" charset="0"/>
            </a:rPr>
            <a:t>There was no accountability &amp; SLA on the Wi-Fi provider</a:t>
          </a:r>
        </a:p>
      </dsp:txBody>
      <dsp:txXfrm rot="-5400000">
        <a:off x="3699590" y="5069427"/>
        <a:ext cx="7260382" cy="381396"/>
      </dsp:txXfrm>
    </dsp:sp>
    <dsp:sp modelId="{6FED3FA4-47EE-47B6-897A-C4B383FBFE00}">
      <dsp:nvSpPr>
        <dsp:cNvPr id="0" name=""/>
        <dsp:cNvSpPr/>
      </dsp:nvSpPr>
      <dsp:spPr>
        <a:xfrm>
          <a:off x="395980" y="4995960"/>
          <a:ext cx="3303610" cy="528328"/>
        </a:xfrm>
        <a:prstGeom prst="roundRect">
          <a:avLst/>
        </a:prstGeom>
        <a:solidFill>
          <a:schemeClr val="accent4">
            <a:lumMod val="75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800100">
            <a:lnSpc>
              <a:spcPct val="100000"/>
            </a:lnSpc>
            <a:spcBef>
              <a:spcPct val="0"/>
            </a:spcBef>
            <a:spcAft>
              <a:spcPts val="600"/>
            </a:spcAft>
            <a:buNone/>
          </a:pPr>
          <a:r>
            <a:rPr lang="en-IN" sz="2000" b="1" kern="1200">
              <a:solidFill>
                <a:schemeClr val="bg1"/>
              </a:solidFill>
              <a:latin typeface="Arial Nova" panose="020B0504020202020204" pitchFamily="34" charset="0"/>
              <a:ea typeface="+mn-ea"/>
              <a:cs typeface="+mn-cs"/>
            </a:rPr>
            <a:t>SLA</a:t>
          </a:r>
          <a:endParaRPr lang="en-IN" sz="2000" b="1" kern="1200" dirty="0">
            <a:solidFill>
              <a:schemeClr val="bg1"/>
            </a:solidFill>
            <a:latin typeface="Arial Nova" panose="020B0504020202020204" pitchFamily="34" charset="0"/>
            <a:ea typeface="+mn-ea"/>
            <a:cs typeface="+mn-cs"/>
          </a:endParaRPr>
        </a:p>
      </dsp:txBody>
      <dsp:txXfrm>
        <a:off x="421771" y="5021751"/>
        <a:ext cx="3252028" cy="476746"/>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1AD07BC-C666-4305-A9A1-C42D3173329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4184B880-4AD8-41E4-83A6-52AD79F0EB2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BB0E8A5-CEEE-42CA-9A52-9E7E1BD722DE}" type="datetimeFigureOut">
              <a:rPr lang="en-US" smtClean="0"/>
              <a:t>8/10/2024</a:t>
            </a:fld>
            <a:endParaRPr lang="en-US"/>
          </a:p>
        </p:txBody>
      </p:sp>
      <p:sp>
        <p:nvSpPr>
          <p:cNvPr id="4" name="Footer Placeholder 3">
            <a:extLst>
              <a:ext uri="{FF2B5EF4-FFF2-40B4-BE49-F238E27FC236}">
                <a16:creationId xmlns:a16="http://schemas.microsoft.com/office/drawing/2014/main" id="{95E1296E-4522-45C6-A53A-7387721DA56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0FB28EE-445F-4EA2-BE9D-BD19C10A558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80895C8-13F1-400E-A48E-0086511D545E}" type="slidenum">
              <a:rPr lang="en-US" smtClean="0"/>
              <a:t>‹#›</a:t>
            </a:fld>
            <a:endParaRPr lang="en-US"/>
          </a:p>
        </p:txBody>
      </p:sp>
    </p:spTree>
    <p:extLst>
      <p:ext uri="{BB962C8B-B14F-4D97-AF65-F5344CB8AC3E}">
        <p14:creationId xmlns:p14="http://schemas.microsoft.com/office/powerpoint/2010/main" val="16400056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FE35F3-3074-4394-8190-B8B7065ED8F9}" type="datetimeFigureOut">
              <a:rPr lang="en-IN" smtClean="0"/>
              <a:t>10-08-2024</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852B050-E288-4393-B102-ADC355E2026E}" type="slidenum">
              <a:rPr lang="en-IN" smtClean="0"/>
              <a:t>‹#›</a:t>
            </a:fld>
            <a:endParaRPr lang="en-IN"/>
          </a:p>
        </p:txBody>
      </p:sp>
    </p:spTree>
    <p:extLst>
      <p:ext uri="{BB962C8B-B14F-4D97-AF65-F5344CB8AC3E}">
        <p14:creationId xmlns:p14="http://schemas.microsoft.com/office/powerpoint/2010/main" val="33677906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u="none" strike="noStrike" dirty="0">
                <a:solidFill>
                  <a:srgbClr val="000000"/>
                </a:solidFill>
                <a:effectLst/>
                <a:latin typeface="Source Sans Pro" panose="020B0503030403020204" pitchFamily="34" charset="0"/>
              </a:rPr>
              <a:t>Sify is one the leading players across the networks, data center, cloud, digital, and IT services space in India.</a:t>
            </a:r>
          </a:p>
          <a:p>
            <a:pPr algn="l"/>
            <a:endParaRPr lang="en-US" b="0" i="0" u="none" strike="noStrike" dirty="0">
              <a:solidFill>
                <a:srgbClr val="000000"/>
              </a:solidFill>
              <a:effectLst/>
              <a:latin typeface="Source Sans Pro" panose="020B0503030403020204" pitchFamily="34" charset="0"/>
            </a:endParaRPr>
          </a:p>
          <a:p>
            <a:pPr algn="l"/>
            <a:r>
              <a:rPr lang="en-US" b="0" i="0" u="none" strike="noStrike" dirty="0">
                <a:solidFill>
                  <a:srgbClr val="000000"/>
                </a:solidFill>
                <a:effectLst/>
                <a:latin typeface="Source Sans Pro" panose="020B0503030403020204" pitchFamily="34" charset="0"/>
              </a:rPr>
              <a:t>From being India’s first ISP in 1998 we have pioneered voice &amp; data services &amp; have matured to be one of  India’s largest digital </a:t>
            </a:r>
            <a:r>
              <a:rPr lang="en-US" b="0" i="0" u="none" strike="noStrike">
                <a:solidFill>
                  <a:srgbClr val="000000"/>
                </a:solidFill>
                <a:effectLst/>
                <a:latin typeface="Source Sans Pro" panose="020B0503030403020204" pitchFamily="34" charset="0"/>
              </a:rPr>
              <a:t>transformation companies.</a:t>
            </a:r>
            <a:endParaRPr lang="en-US" b="0" i="0" u="none" strike="noStrike" dirty="0">
              <a:solidFill>
                <a:srgbClr val="000000"/>
              </a:solidFill>
              <a:effectLst/>
              <a:latin typeface="Source Sans Pro" panose="020B0503030403020204" pitchFamily="34" charset="0"/>
            </a:endParaRPr>
          </a:p>
          <a:p>
            <a:pPr algn="l"/>
            <a:endParaRPr lang="en-US" b="0" i="0" u="none" strike="noStrike" dirty="0">
              <a:solidFill>
                <a:srgbClr val="000000"/>
              </a:solidFill>
              <a:effectLst/>
              <a:latin typeface="Source Sans Pro" panose="020B0503030403020204" pitchFamily="34" charset="0"/>
            </a:endParaRPr>
          </a:p>
          <a:p>
            <a:pPr algn="l"/>
            <a:r>
              <a:rPr lang="en-US" b="0" i="0" u="none" strike="noStrike" dirty="0">
                <a:solidFill>
                  <a:srgbClr val="000000"/>
                </a:solidFill>
                <a:effectLst/>
                <a:latin typeface="Source Sans Pro" panose="020B0503030403020204" pitchFamily="34" charset="0"/>
              </a:rPr>
              <a:t>Being India’s only organically grown ICT company, Sify has grown from being an infrastructure focused firm to offering a robust &amp; converged ICT ecosystem.</a:t>
            </a:r>
          </a:p>
          <a:p>
            <a:pPr algn="l"/>
            <a:endParaRPr lang="en-US" b="0" i="0" u="none" strike="noStrike" dirty="0">
              <a:solidFill>
                <a:srgbClr val="000000"/>
              </a:solidFill>
              <a:effectLst/>
              <a:latin typeface="Source Sans Pro" panose="020B0503030403020204" pitchFamily="34" charset="0"/>
            </a:endParaRPr>
          </a:p>
          <a:p>
            <a:pPr algn="l"/>
            <a:r>
              <a:rPr lang="en-US" b="0" i="0" u="none" strike="noStrike" dirty="0">
                <a:solidFill>
                  <a:srgbClr val="000000"/>
                </a:solidFill>
                <a:effectLst/>
                <a:latin typeface="Source Sans Pro" panose="020B0503030403020204" pitchFamily="34" charset="0"/>
              </a:rPr>
              <a:t>With a track record of more than two decades in the business, Sify is best placed to understand the digital transformation demands of the modern-day enterprise.</a:t>
            </a:r>
          </a:p>
        </p:txBody>
      </p:sp>
      <p:sp>
        <p:nvSpPr>
          <p:cNvPr id="4" name="Slide Number Placeholder 3"/>
          <p:cNvSpPr>
            <a:spLocks noGrp="1"/>
          </p:cNvSpPr>
          <p:nvPr>
            <p:ph type="sldNum" sz="quarter" idx="5"/>
          </p:nvPr>
        </p:nvSpPr>
        <p:spPr/>
        <p:txBody>
          <a:bodyPr/>
          <a:lstStyle/>
          <a:p>
            <a:fld id="{B852B050-E288-4393-B102-ADC355E2026E}" type="slidenum">
              <a:rPr lang="en-IN" smtClean="0"/>
              <a:t>1</a:t>
            </a:fld>
            <a:endParaRPr lang="en-IN"/>
          </a:p>
        </p:txBody>
      </p:sp>
    </p:spTree>
    <p:extLst>
      <p:ext uri="{BB962C8B-B14F-4D97-AF65-F5344CB8AC3E}">
        <p14:creationId xmlns:p14="http://schemas.microsoft.com/office/powerpoint/2010/main" val="34639647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B852B050-E288-4393-B102-ADC355E2026E}" type="slidenum">
              <a:rPr lang="en-IN" smtClean="0"/>
              <a:t>2</a:t>
            </a:fld>
            <a:endParaRPr lang="en-IN"/>
          </a:p>
        </p:txBody>
      </p:sp>
    </p:spTree>
    <p:extLst>
      <p:ext uri="{BB962C8B-B14F-4D97-AF65-F5344CB8AC3E}">
        <p14:creationId xmlns:p14="http://schemas.microsoft.com/office/powerpoint/2010/main" val="215557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ECECEC"/>
                </a:solidFill>
                <a:effectLst/>
                <a:highlight>
                  <a:srgbClr val="212121"/>
                </a:highlight>
                <a:latin typeface="Söhne"/>
              </a:rPr>
              <a:t>Sify has been a leading ICT player with a rich history spanning over two decades. We have continually evolved to meet the changing needs of businesses and consumers in the digital age. Leveraging our expertise in cloud, connectivity, security, and managed services, Sify has emerged as a trusted partner for enterprises seeking to navigate the complexities of the modern digital landscape. In recent years, Sify has achieved significant milestones that underscore its commitment to innovation and excellence. Some notable achievements include:</a:t>
            </a:r>
          </a:p>
          <a:p>
            <a:pPr algn="l"/>
            <a:r>
              <a:rPr lang="en-US" b="1" i="0" dirty="0">
                <a:solidFill>
                  <a:srgbClr val="ECECEC"/>
                </a:solidFill>
                <a:effectLst/>
                <a:highlight>
                  <a:srgbClr val="212121"/>
                </a:highlight>
                <a:latin typeface="Söhne"/>
              </a:rPr>
              <a:t>Expansion of Data Center Footprint</a:t>
            </a:r>
            <a:endParaRPr lang="en-US" b="0" i="0" dirty="0">
              <a:solidFill>
                <a:srgbClr val="ECECEC"/>
              </a:solidFill>
              <a:effectLst/>
              <a:highlight>
                <a:srgbClr val="212121"/>
              </a:highlight>
              <a:latin typeface="Söhne"/>
            </a:endParaRPr>
          </a:p>
          <a:p>
            <a:pPr algn="l"/>
            <a:r>
              <a:rPr lang="en-US" b="1" i="0" dirty="0">
                <a:solidFill>
                  <a:srgbClr val="ECECEC"/>
                </a:solidFill>
                <a:effectLst/>
                <a:highlight>
                  <a:srgbClr val="212121"/>
                </a:highlight>
                <a:latin typeface="Söhne"/>
              </a:rPr>
              <a:t>Launch of Next-Generation Network Services</a:t>
            </a:r>
            <a:endParaRPr lang="en-US" b="0" i="0" dirty="0">
              <a:solidFill>
                <a:srgbClr val="ECECEC"/>
              </a:solidFill>
              <a:effectLst/>
              <a:highlight>
                <a:srgbClr val="212121"/>
              </a:highlight>
              <a:latin typeface="Söhne"/>
            </a:endParaRPr>
          </a:p>
          <a:p>
            <a:pPr algn="l"/>
            <a:r>
              <a:rPr lang="en-IN" b="1" i="0" dirty="0">
                <a:solidFill>
                  <a:srgbClr val="ECECEC"/>
                </a:solidFill>
                <a:effectLst/>
                <a:highlight>
                  <a:srgbClr val="212121"/>
                </a:highlight>
                <a:latin typeface="Söhne"/>
              </a:rPr>
              <a:t>Strategic Partnerships and Collaborations</a:t>
            </a:r>
            <a:endParaRPr lang="en-US" b="0" i="0" dirty="0">
              <a:solidFill>
                <a:srgbClr val="ECECEC"/>
              </a:solidFill>
              <a:effectLst/>
              <a:highlight>
                <a:srgbClr val="212121"/>
              </a:highlight>
              <a:latin typeface="Söhne"/>
            </a:endParaRPr>
          </a:p>
          <a:p>
            <a:pPr algn="l"/>
            <a:r>
              <a:rPr lang="en-IN" b="1" i="0" dirty="0">
                <a:solidFill>
                  <a:srgbClr val="ECECEC"/>
                </a:solidFill>
                <a:effectLst/>
                <a:highlight>
                  <a:srgbClr val="212121"/>
                </a:highlight>
                <a:latin typeface="Söhne"/>
              </a:rPr>
              <a:t>Focus on Cybersecurity</a:t>
            </a:r>
            <a:endParaRPr lang="en-US" b="0" i="0" dirty="0">
              <a:solidFill>
                <a:srgbClr val="ECECEC"/>
              </a:solidFill>
              <a:effectLst/>
              <a:highlight>
                <a:srgbClr val="212121"/>
              </a:highlight>
              <a:latin typeface="Söhne"/>
            </a:endParaRPr>
          </a:p>
        </p:txBody>
      </p:sp>
      <p:sp>
        <p:nvSpPr>
          <p:cNvPr id="4" name="Slide Number Placeholder 3"/>
          <p:cNvSpPr>
            <a:spLocks noGrp="1"/>
          </p:cNvSpPr>
          <p:nvPr>
            <p:ph type="sldNum" sz="quarter" idx="5"/>
          </p:nvPr>
        </p:nvSpPr>
        <p:spPr/>
        <p:txBody>
          <a:bodyPr/>
          <a:lstStyle/>
          <a:p>
            <a:fld id="{B852B050-E288-4393-B102-ADC355E2026E}" type="slidenum">
              <a:rPr lang="en-IN" smtClean="0"/>
              <a:t>4</a:t>
            </a:fld>
            <a:endParaRPr lang="en-IN"/>
          </a:p>
        </p:txBody>
      </p:sp>
    </p:spTree>
    <p:extLst>
      <p:ext uri="{BB962C8B-B14F-4D97-AF65-F5344CB8AC3E}">
        <p14:creationId xmlns:p14="http://schemas.microsoft.com/office/powerpoint/2010/main" val="38002807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schemeClr val="bg1">
                    <a:lumMod val="85000"/>
                  </a:schemeClr>
                </a:solidFill>
              </a:rPr>
              <a:t>Network Access System - </a:t>
            </a:r>
            <a:r>
              <a:rPr lang="en-IN" b="0" i="0" dirty="0">
                <a:solidFill>
                  <a:srgbClr val="BDC1C6"/>
                </a:solidFill>
                <a:effectLst/>
                <a:latin typeface="arial" panose="020B0604020202020204" pitchFamily="34" charset="0"/>
              </a:rPr>
              <a:t>ClearPass Policy Manager (</a:t>
            </a:r>
            <a:r>
              <a:rPr lang="en-IN" b="0" i="0" dirty="0">
                <a:solidFill>
                  <a:srgbClr val="BCC0C3"/>
                </a:solidFill>
                <a:effectLst/>
                <a:latin typeface="arial" panose="020B0604020202020204" pitchFamily="34" charset="0"/>
              </a:rPr>
              <a:t>CPPM</a:t>
            </a:r>
            <a:r>
              <a:rPr lang="en-IN" b="0" i="0" dirty="0">
                <a:solidFill>
                  <a:srgbClr val="BDC1C6"/>
                </a:solidFill>
                <a:effectLst/>
                <a:latin typeface="arial" panose="020B0604020202020204" pitchFamily="34" charset="0"/>
              </a:rPr>
              <a:t>) </a:t>
            </a:r>
          </a:p>
          <a:p>
            <a:r>
              <a:rPr lang="en-IN" b="0" i="0" dirty="0">
                <a:solidFill>
                  <a:srgbClr val="BDC1C6"/>
                </a:solidFill>
                <a:effectLst/>
                <a:latin typeface="arial" panose="020B0604020202020204" pitchFamily="34" charset="0"/>
              </a:rPr>
              <a:t>Network Management System – Aruba Airwave</a:t>
            </a:r>
            <a:endParaRPr lang="en-IN" b="0"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DC02BD9-4983-4322-A08C-345F0664D442}"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26</a:t>
            </a:fld>
            <a:endParaRPr kumimoji="0" lang="en-IN"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958433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schemeClr val="bg1">
                    <a:lumMod val="85000"/>
                  </a:schemeClr>
                </a:solidFill>
              </a:rPr>
              <a:t>Network Access System - </a:t>
            </a:r>
            <a:r>
              <a:rPr lang="en-IN" b="0" i="0" dirty="0">
                <a:solidFill>
                  <a:srgbClr val="BDC1C6"/>
                </a:solidFill>
                <a:effectLst/>
                <a:latin typeface="arial" panose="020B0604020202020204" pitchFamily="34" charset="0"/>
              </a:rPr>
              <a:t>ClearPass Policy Manager (</a:t>
            </a:r>
            <a:r>
              <a:rPr lang="en-IN" b="0" i="0" dirty="0">
                <a:solidFill>
                  <a:srgbClr val="BCC0C3"/>
                </a:solidFill>
                <a:effectLst/>
                <a:latin typeface="arial" panose="020B0604020202020204" pitchFamily="34" charset="0"/>
              </a:rPr>
              <a:t>CPPM</a:t>
            </a:r>
            <a:r>
              <a:rPr lang="en-IN" b="0" i="0" dirty="0">
                <a:solidFill>
                  <a:srgbClr val="BDC1C6"/>
                </a:solidFill>
                <a:effectLst/>
                <a:latin typeface="arial" panose="020B0604020202020204" pitchFamily="34" charset="0"/>
              </a:rPr>
              <a:t>) </a:t>
            </a:r>
          </a:p>
          <a:p>
            <a:r>
              <a:rPr lang="en-IN" b="0" i="0" dirty="0">
                <a:solidFill>
                  <a:srgbClr val="BDC1C6"/>
                </a:solidFill>
                <a:effectLst/>
                <a:latin typeface="arial" panose="020B0604020202020204" pitchFamily="34" charset="0"/>
              </a:rPr>
              <a:t>Network Management System – Aruba Airwave</a:t>
            </a:r>
            <a:endParaRPr lang="en-IN" b="0"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DC02BD9-4983-4322-A08C-345F0664D442}"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29</a:t>
            </a:fld>
            <a:endParaRPr kumimoji="0" lang="en-IN"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22059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5.jpe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5.jpeg"/><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6.jpeg"/><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8.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image" Target="../media/image9.png"/></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jpe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9.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9.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9.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9.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9.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9.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9.xml"/></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jpe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9.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image" Target="../media/image9.png"/></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9.jpeg"/><Relationship Id="rId1" Type="http://schemas.openxmlformats.org/officeDocument/2006/relationships/slideMaster" Target="../slideMasters/slideMaster10.xml"/><Relationship Id="rId4" Type="http://schemas.microsoft.com/office/2007/relationships/hdphoto" Target="../media/hdphoto1.wdp"/></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10.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10.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10.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10.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10.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10.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10.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10.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10.xml"/></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jpeg"/><Relationship Id="rId1" Type="http://schemas.openxmlformats.org/officeDocument/2006/relationships/slideMaster" Target="../slideMasters/slideMaster10.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0.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image" Target="../media/image9.png"/></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Master" Target="../slideMasters/slideMaster11.xml"/></Relationships>
</file>

<file path=ppt/slideLayouts/_rels/slideLayout15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11.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jpeg"/><Relationship Id="rId1" Type="http://schemas.openxmlformats.org/officeDocument/2006/relationships/slideMaster" Target="../slideMasters/slideMaster12.xml"/><Relationship Id="rId4" Type="http://schemas.microsoft.com/office/2007/relationships/hdphoto" Target="../media/hdphoto1.wdp"/></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12.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12.xml"/></Relationships>
</file>

<file path=ppt/slideLayouts/_rels/slideLayout159.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1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12.xml"/></Relationships>
</file>

<file path=ppt/slideLayouts/_rels/slideLayout161.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12.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12.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12.xml"/></Relationships>
</file>

<file path=ppt/slideLayouts/_rels/slideLayout16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jpeg"/><Relationship Id="rId1" Type="http://schemas.openxmlformats.org/officeDocument/2006/relationships/slideMaster" Target="../slideMasters/slideMaster12.xml"/><Relationship Id="rId4" Type="http://schemas.microsoft.com/office/2007/relationships/hdphoto" Target="../media/hdphoto1.wdp"/></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2.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image" Target="../media/image9.png"/></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3.xml"/></Relationships>
</file>

<file path=ppt/slideLayouts/_rels/slideLayout17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1.jpeg"/><Relationship Id="rId1" Type="http://schemas.openxmlformats.org/officeDocument/2006/relationships/slideMaster" Target="../slideMasters/slideMaster14.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4.xml"/></Relationships>
</file>

<file path=ppt/slideLayouts/_rels/slideLayout18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Master" Target="../slideMasters/slideMaster1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2.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image" Target="../media/image9.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1.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jpeg"/><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g"/><Relationship Id="rId1" Type="http://schemas.openxmlformats.org/officeDocument/2006/relationships/slideMaster" Target="../slideMasters/slideMaster5.xml"/><Relationship Id="rId4" Type="http://schemas.openxmlformats.org/officeDocument/2006/relationships/image" Target="../media/image1.png"/></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5.xml"/><Relationship Id="rId5" Type="http://schemas.microsoft.com/office/2007/relationships/hdphoto" Target="../media/hdphoto1.wdp"/><Relationship Id="rId4" Type="http://schemas.openxmlformats.org/officeDocument/2006/relationships/image" Target="../media/image10.png"/></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jpe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jpe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6.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image" Target="../media/image9.png"/></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9.jpe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emf"/><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jpe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7.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image" Target="../media/image9.png"/></Relationships>
</file>

<file path=ppt/slideLayouts/_rels/slideLayout8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0.jpe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1.jp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2.jpeg"/><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3.jpeg"/><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4.jpg"/><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84800" y="504996"/>
            <a:ext cx="10051200" cy="461655"/>
          </a:xfrm>
          <a:prstGeom prst="rect">
            <a:avLst/>
          </a:prstGeom>
        </p:spPr>
        <p:txBody>
          <a:bodyPr>
            <a:spAutoFit/>
          </a:bodyPr>
          <a:lstStyle>
            <a:lvl1pPr marL="0" marR="0" indent="0" algn="l" defTabSz="1219018" rtl="0" eaLnBrk="1" fontAlgn="auto" latinLnBrk="0" hangingPunct="1">
              <a:lnSpc>
                <a:spcPct val="100000"/>
              </a:lnSpc>
              <a:spcBef>
                <a:spcPct val="0"/>
              </a:spcBef>
              <a:spcAft>
                <a:spcPts val="0"/>
              </a:spcAft>
              <a:buClrTx/>
              <a:buSzTx/>
              <a:buFontTx/>
              <a:buNone/>
              <a:tabLst/>
              <a:defRPr kumimoji="0" lang="en-US" sz="2400"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
        <p:nvSpPr>
          <p:cNvPr id="6" name="Slide Number Placeholder 5"/>
          <p:cNvSpPr>
            <a:spLocks noGrp="1"/>
          </p:cNvSpPr>
          <p:nvPr>
            <p:ph type="sldNum" sz="quarter" idx="12"/>
          </p:nvPr>
        </p:nvSpPr>
        <p:spPr/>
        <p:txBody>
          <a:bodyPr/>
          <a:lstStyle/>
          <a:p>
            <a:fld id="{D6AB342A-830E-438F-A6A8-BEDF509AB0A8}" type="slidenum">
              <a:rPr lang="en-US" smtClean="0"/>
              <a:pPr/>
              <a:t>‹#›</a:t>
            </a:fld>
            <a:endParaRPr lang="en-US"/>
          </a:p>
        </p:txBody>
      </p:sp>
    </p:spTree>
    <p:extLst>
      <p:ext uri="{BB962C8B-B14F-4D97-AF65-F5344CB8AC3E}">
        <p14:creationId xmlns:p14="http://schemas.microsoft.com/office/powerpoint/2010/main" val="32602606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8A9EF1-6C6F-48F4-A03A-977E6F6086D8}"/>
              </a:ext>
            </a:extLst>
          </p:cNvPr>
          <p:cNvSpPr>
            <a:spLocks noGrp="1"/>
          </p:cNvSpPr>
          <p:nvPr>
            <p:ph type="title"/>
          </p:nvPr>
        </p:nvSpPr>
        <p:spPr>
          <a:xfrm>
            <a:off x="831849" y="2592721"/>
            <a:ext cx="10515600" cy="1969756"/>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F7B80D6-4E52-4724-9721-6D66C5F57479}"/>
              </a:ext>
            </a:extLst>
          </p:cNvPr>
          <p:cNvSpPr>
            <a:spLocks noGrp="1"/>
          </p:cNvSpPr>
          <p:nvPr>
            <p:ph type="body" idx="1"/>
          </p:nvPr>
        </p:nvSpPr>
        <p:spPr>
          <a:xfrm>
            <a:off x="831849"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67">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0DA4F03-0219-45CD-95C0-02D5215AD3D6}"/>
              </a:ext>
            </a:extLst>
          </p:cNvPr>
          <p:cNvSpPr>
            <a:spLocks noGrp="1"/>
          </p:cNvSpPr>
          <p:nvPr>
            <p:ph type="dt" sz="half" idx="10"/>
          </p:nvPr>
        </p:nvSpPr>
        <p:spPr>
          <a:xfrm>
            <a:off x="838200" y="6356351"/>
            <a:ext cx="2743200" cy="365125"/>
          </a:xfrm>
          <a:prstGeom prst="rect">
            <a:avLst/>
          </a:prstGeom>
        </p:spPr>
        <p:txBody>
          <a:bodyPr lIns="68580" tIns="34290" rIns="68580" bIns="34290"/>
          <a:lstStyle>
            <a:lvl1pPr>
              <a:defRPr>
                <a:latin typeface="Arial Nova" panose="020B0504020202020204" pitchFamily="34" charset="0"/>
              </a:defRPr>
            </a:lvl1pPr>
          </a:lstStyle>
          <a:p>
            <a:fld id="{BAA4580B-462D-4AAC-AE4C-10BF5506E4FD}" type="datetimeFigureOut">
              <a:rPr lang="en-US" smtClean="0"/>
              <a:pPr/>
              <a:t>8/10/2024</a:t>
            </a:fld>
            <a:endParaRPr lang="en-US" dirty="0"/>
          </a:p>
        </p:txBody>
      </p:sp>
      <p:sp>
        <p:nvSpPr>
          <p:cNvPr id="5" name="Footer Placeholder 4">
            <a:extLst>
              <a:ext uri="{FF2B5EF4-FFF2-40B4-BE49-F238E27FC236}">
                <a16:creationId xmlns:a16="http://schemas.microsoft.com/office/drawing/2014/main" id="{9E83A887-FDD6-4C4C-B443-7067D39959C9}"/>
              </a:ext>
            </a:extLst>
          </p:cNvPr>
          <p:cNvSpPr>
            <a:spLocks noGrp="1"/>
          </p:cNvSpPr>
          <p:nvPr>
            <p:ph type="ftr" sz="quarter" idx="11"/>
          </p:nvPr>
        </p:nvSpPr>
        <p:spPr>
          <a:xfrm>
            <a:off x="4038600" y="6356351"/>
            <a:ext cx="4114800" cy="365125"/>
          </a:xfrm>
          <a:prstGeom prst="rect">
            <a:avLst/>
          </a:prstGeom>
        </p:spPr>
        <p:txBody>
          <a:bodyPr lIns="68580" tIns="34290" rIns="68580" bIns="34290"/>
          <a:lstStyle>
            <a:lvl1pPr>
              <a:defRPr>
                <a:latin typeface="Arial Nova" panose="020B0504020202020204" pitchFamily="34" charset="0"/>
              </a:defRPr>
            </a:lvl1pPr>
          </a:lstStyle>
          <a:p>
            <a:endParaRPr lang="en-US" dirty="0"/>
          </a:p>
        </p:txBody>
      </p:sp>
      <p:sp>
        <p:nvSpPr>
          <p:cNvPr id="6" name="Slide Number Placeholder 5">
            <a:extLst>
              <a:ext uri="{FF2B5EF4-FFF2-40B4-BE49-F238E27FC236}">
                <a16:creationId xmlns:a16="http://schemas.microsoft.com/office/drawing/2014/main" id="{97A068DA-303F-4B61-915B-BC2867229CDE}"/>
              </a:ext>
            </a:extLst>
          </p:cNvPr>
          <p:cNvSpPr>
            <a:spLocks noGrp="1"/>
          </p:cNvSpPr>
          <p:nvPr>
            <p:ph type="sldNum" sz="quarter" idx="12"/>
          </p:nvPr>
        </p:nvSpPr>
        <p:spPr/>
        <p:txBody>
          <a:bodyPr/>
          <a:lstStyle/>
          <a:p>
            <a:fld id="{57102489-B633-459E-A2EF-2080A682CE6F}" type="slidenum">
              <a:rPr lang="en-US" smtClean="0"/>
              <a:pPr/>
              <a:t>‹#›</a:t>
            </a:fld>
            <a:endParaRPr lang="en-US"/>
          </a:p>
        </p:txBody>
      </p:sp>
    </p:spTree>
    <p:extLst>
      <p:ext uri="{BB962C8B-B14F-4D97-AF65-F5344CB8AC3E}">
        <p14:creationId xmlns:p14="http://schemas.microsoft.com/office/powerpoint/2010/main" val="378963051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4_Section Divider">
    <p:spTree>
      <p:nvGrpSpPr>
        <p:cNvPr id="1" name=""/>
        <p:cNvGrpSpPr/>
        <p:nvPr/>
      </p:nvGrpSpPr>
      <p:grpSpPr>
        <a:xfrm>
          <a:off x="0" y="0"/>
          <a:ext cx="0" cy="0"/>
          <a:chOff x="0" y="0"/>
          <a:chExt cx="0" cy="0"/>
        </a:xfrm>
      </p:grpSpPr>
      <p:pic>
        <p:nvPicPr>
          <p:cNvPr id="13" name="Picture 4">
            <a:extLst>
              <a:ext uri="{FF2B5EF4-FFF2-40B4-BE49-F238E27FC236}">
                <a16:creationId xmlns:a16="http://schemas.microsoft.com/office/drawing/2014/main" id="{8E856100-E431-48AD-A1B8-32237B2E800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a:extLst>
              <a:ext uri="{FF2B5EF4-FFF2-40B4-BE49-F238E27FC236}">
                <a16:creationId xmlns:a16="http://schemas.microsoft.com/office/drawing/2014/main" id="{D286D9F2-E638-44D4-8E5E-7D3A3E917C44}"/>
              </a:ext>
            </a:extLst>
          </p:cNvPr>
          <p:cNvSpPr/>
          <p:nvPr userDrawn="1"/>
        </p:nvSpPr>
        <p:spPr>
          <a:xfrm>
            <a:off x="1" y="0"/>
            <a:ext cx="12192001" cy="6858000"/>
          </a:xfrm>
          <a:prstGeom prst="rect">
            <a:avLst/>
          </a:prstGeom>
          <a:solidFill>
            <a:srgbClr val="10253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7" name="Rectangle 26">
            <a:extLst>
              <a:ext uri="{FF2B5EF4-FFF2-40B4-BE49-F238E27FC236}">
                <a16:creationId xmlns:a16="http://schemas.microsoft.com/office/drawing/2014/main" id="{77DEEFF8-DA08-4F45-9434-BB7AA3A1EA70}"/>
              </a:ext>
            </a:extLst>
          </p:cNvPr>
          <p:cNvSpPr/>
          <p:nvPr/>
        </p:nvSpPr>
        <p:spPr>
          <a:xfrm>
            <a:off x="-4334" y="4995714"/>
            <a:ext cx="12191996" cy="46327"/>
          </a:xfrm>
          <a:prstGeom prst="rect">
            <a:avLst/>
          </a:prstGeom>
          <a:solidFill>
            <a:srgbClr val="00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41" name="Rectangle 40">
            <a:extLst>
              <a:ext uri="{FF2B5EF4-FFF2-40B4-BE49-F238E27FC236}">
                <a16:creationId xmlns:a16="http://schemas.microsoft.com/office/drawing/2014/main" id="{8AE5952E-D6B0-4781-B308-23BA2AAD329D}"/>
              </a:ext>
            </a:extLst>
          </p:cNvPr>
          <p:cNvSpPr/>
          <p:nvPr/>
        </p:nvSpPr>
        <p:spPr>
          <a:xfrm>
            <a:off x="-4334" y="6811674"/>
            <a:ext cx="12191996" cy="46327"/>
          </a:xfrm>
          <a:prstGeom prst="rect">
            <a:avLst/>
          </a:prstGeom>
          <a:solidFill>
            <a:srgbClr val="00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9" name="Flowchart: Connector 8">
            <a:extLst>
              <a:ext uri="{FF2B5EF4-FFF2-40B4-BE49-F238E27FC236}">
                <a16:creationId xmlns:a16="http://schemas.microsoft.com/office/drawing/2014/main" id="{27F25071-BBB9-47AC-A5E5-4FA1422313E0}"/>
              </a:ext>
            </a:extLst>
          </p:cNvPr>
          <p:cNvSpPr/>
          <p:nvPr userDrawn="1"/>
        </p:nvSpPr>
        <p:spPr>
          <a:xfrm>
            <a:off x="8260363" y="2687700"/>
            <a:ext cx="526555" cy="526555"/>
          </a:xfrm>
          <a:prstGeom prst="flowChartConnector">
            <a:avLst/>
          </a:prstGeom>
          <a:solidFill>
            <a:srgbClr val="FFFFFF">
              <a:alpha val="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0" name="Flowchart: Connector 9">
            <a:extLst>
              <a:ext uri="{FF2B5EF4-FFF2-40B4-BE49-F238E27FC236}">
                <a16:creationId xmlns:a16="http://schemas.microsoft.com/office/drawing/2014/main" id="{14FA2173-C01F-499E-9EC4-47F068652B3F}"/>
              </a:ext>
            </a:extLst>
          </p:cNvPr>
          <p:cNvSpPr/>
          <p:nvPr userDrawn="1"/>
        </p:nvSpPr>
        <p:spPr>
          <a:xfrm>
            <a:off x="8320152" y="3259863"/>
            <a:ext cx="406976" cy="406976"/>
          </a:xfrm>
          <a:prstGeom prst="flowChartConnector">
            <a:avLst/>
          </a:prstGeom>
          <a:solidFill>
            <a:srgbClr val="FFFFFF">
              <a:alpha val="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1" name="Rectangle 10">
            <a:extLst>
              <a:ext uri="{FF2B5EF4-FFF2-40B4-BE49-F238E27FC236}">
                <a16:creationId xmlns:a16="http://schemas.microsoft.com/office/drawing/2014/main" id="{99D3431D-4776-4E72-8183-E70F4FBB8B40}"/>
              </a:ext>
            </a:extLst>
          </p:cNvPr>
          <p:cNvSpPr/>
          <p:nvPr userDrawn="1"/>
        </p:nvSpPr>
        <p:spPr>
          <a:xfrm>
            <a:off x="-8673" y="5050776"/>
            <a:ext cx="12200673" cy="1760897"/>
          </a:xfrm>
          <a:prstGeom prst="rect">
            <a:avLst/>
          </a:prstGeom>
          <a:solidFill>
            <a:schemeClr val="tx2">
              <a:lumMod val="50000"/>
              <a:alpha val="89804"/>
            </a:schemeClr>
          </a:solidFill>
          <a:ln w="63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8988" rtl="0" eaLnBrk="1" fontAlgn="auto" latinLnBrk="0" hangingPunct="1">
              <a:lnSpc>
                <a:spcPct val="100000"/>
              </a:lnSpc>
              <a:spcBef>
                <a:spcPts val="0"/>
              </a:spcBef>
              <a:spcAft>
                <a:spcPts val="0"/>
              </a:spcAft>
              <a:buClrTx/>
              <a:buSzTx/>
              <a:buFontTx/>
              <a:buNone/>
              <a:tabLst/>
              <a:defRPr/>
            </a:pPr>
            <a:endParaRPr kumimoji="0" lang="en-IN" sz="1867" b="0" i="0" u="none" strike="noStrike" kern="0" cap="none" spc="0" normalizeH="0" baseline="0" noProof="0" dirty="0">
              <a:ln>
                <a:noFill/>
              </a:ln>
              <a:solidFill>
                <a:prstClr val="white"/>
              </a:solidFill>
              <a:effectLst/>
              <a:uLnTx/>
              <a:uFillTx/>
              <a:latin typeface="Arial Nova" panose="020B0504020202020204" pitchFamily="34" charset="0"/>
              <a:ea typeface="+mn-ea"/>
              <a:cs typeface="+mn-cs"/>
              <a:sym typeface="Arial"/>
              <a:rtl val="0"/>
            </a:endParaRPr>
          </a:p>
        </p:txBody>
      </p:sp>
      <p:pic>
        <p:nvPicPr>
          <p:cNvPr id="16" name="Picture 2" descr="Image result for sify logo">
            <a:extLst>
              <a:ext uri="{FF2B5EF4-FFF2-40B4-BE49-F238E27FC236}">
                <a16:creationId xmlns:a16="http://schemas.microsoft.com/office/drawing/2014/main" id="{1EE9F260-C274-4C84-B741-C5A278EF8BB3}"/>
              </a:ext>
            </a:extLst>
          </p:cNvPr>
          <p:cNvPicPr>
            <a:picLocks noChangeAspect="1" noChangeArrowheads="1"/>
          </p:cNvPicPr>
          <p:nvPr userDrawn="1"/>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17" name="Text Placeholder 3">
            <a:extLst>
              <a:ext uri="{FF2B5EF4-FFF2-40B4-BE49-F238E27FC236}">
                <a16:creationId xmlns:a16="http://schemas.microsoft.com/office/drawing/2014/main" id="{F20C6DDB-ECD9-4134-AD1E-3F734F694472}"/>
              </a:ext>
            </a:extLst>
          </p:cNvPr>
          <p:cNvSpPr>
            <a:spLocks noGrp="1"/>
          </p:cNvSpPr>
          <p:nvPr>
            <p:ph type="body" sz="quarter" idx="11" hasCustomPrompt="1"/>
          </p:nvPr>
        </p:nvSpPr>
        <p:spPr>
          <a:xfrm>
            <a:off x="427462" y="5097101"/>
            <a:ext cx="11332737" cy="1668244"/>
          </a:xfrm>
        </p:spPr>
        <p:txBody>
          <a:bodyPr anchor="ctr">
            <a:normAutofit/>
          </a:bodyPr>
          <a:lstStyle>
            <a:lvl1pPr marL="0" indent="0" algn="ctr">
              <a:lnSpc>
                <a:spcPts val="4000"/>
              </a:lnSpc>
              <a:spcBef>
                <a:spcPts val="0"/>
              </a:spcBef>
              <a:buNone/>
              <a:defRPr sz="3200" b="1" cap="all" baseline="0">
                <a:solidFill>
                  <a:srgbClr val="00FFFF"/>
                </a:solidFill>
              </a:defRPr>
            </a:lvl1pPr>
          </a:lstStyle>
          <a:p>
            <a:pPr lvl="0"/>
            <a:r>
              <a:rPr lang="en-US" dirty="0"/>
              <a:t>Section </a:t>
            </a:r>
            <a:r>
              <a:rPr lang="en-US" dirty="0" err="1"/>
              <a:t>seperator</a:t>
            </a:r>
            <a:endParaRPr lang="en-US" dirty="0"/>
          </a:p>
        </p:txBody>
      </p:sp>
    </p:spTree>
    <p:extLst>
      <p:ext uri="{BB962C8B-B14F-4D97-AF65-F5344CB8AC3E}">
        <p14:creationId xmlns:p14="http://schemas.microsoft.com/office/powerpoint/2010/main" val="3921386874"/>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2_Section Divider">
    <p:spTree>
      <p:nvGrpSpPr>
        <p:cNvPr id="1" name=""/>
        <p:cNvGrpSpPr/>
        <p:nvPr/>
      </p:nvGrpSpPr>
      <p:grpSpPr>
        <a:xfrm>
          <a:off x="0" y="0"/>
          <a:ext cx="0" cy="0"/>
          <a:chOff x="0" y="0"/>
          <a:chExt cx="0" cy="0"/>
        </a:xfrm>
      </p:grpSpPr>
      <p:pic>
        <p:nvPicPr>
          <p:cNvPr id="14" name="Picture 4">
            <a:extLst>
              <a:ext uri="{FF2B5EF4-FFF2-40B4-BE49-F238E27FC236}">
                <a16:creationId xmlns:a16="http://schemas.microsoft.com/office/drawing/2014/main" id="{BB6E70D6-915F-4961-A357-B2B16078E80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9" name="Rectangle 28">
            <a:extLst>
              <a:ext uri="{FF2B5EF4-FFF2-40B4-BE49-F238E27FC236}">
                <a16:creationId xmlns:a16="http://schemas.microsoft.com/office/drawing/2014/main" id="{7AD35131-7371-4CF0-B282-66D9EF64198D}"/>
              </a:ext>
            </a:extLst>
          </p:cNvPr>
          <p:cNvSpPr/>
          <p:nvPr userDrawn="1"/>
        </p:nvSpPr>
        <p:spPr>
          <a:xfrm>
            <a:off x="-5" y="0"/>
            <a:ext cx="12192001" cy="6858000"/>
          </a:xfrm>
          <a:prstGeom prst="rect">
            <a:avLst/>
          </a:prstGeom>
          <a:solidFill>
            <a:schemeClr val="tx2">
              <a:lumMod val="75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6" name="Rectangle 25">
            <a:extLst>
              <a:ext uri="{FF2B5EF4-FFF2-40B4-BE49-F238E27FC236}">
                <a16:creationId xmlns:a16="http://schemas.microsoft.com/office/drawing/2014/main" id="{8AD19607-E94E-48EE-A274-950F2411742E}"/>
              </a:ext>
            </a:extLst>
          </p:cNvPr>
          <p:cNvSpPr/>
          <p:nvPr/>
        </p:nvSpPr>
        <p:spPr>
          <a:xfrm>
            <a:off x="-1" y="5146442"/>
            <a:ext cx="12191997" cy="1667933"/>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7" name="Rectangle 26">
            <a:extLst>
              <a:ext uri="{FF2B5EF4-FFF2-40B4-BE49-F238E27FC236}">
                <a16:creationId xmlns:a16="http://schemas.microsoft.com/office/drawing/2014/main" id="{77DEEFF8-DA08-4F45-9434-BB7AA3A1EA70}"/>
              </a:ext>
            </a:extLst>
          </p:cNvPr>
          <p:cNvSpPr/>
          <p:nvPr/>
        </p:nvSpPr>
        <p:spPr>
          <a:xfrm>
            <a:off x="1" y="5102782"/>
            <a:ext cx="12191996" cy="46327"/>
          </a:xfrm>
          <a:prstGeom prst="rect">
            <a:avLst/>
          </a:prstGeom>
          <a:solidFill>
            <a:srgbClr val="1E9A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41" name="Rectangle 40">
            <a:extLst>
              <a:ext uri="{FF2B5EF4-FFF2-40B4-BE49-F238E27FC236}">
                <a16:creationId xmlns:a16="http://schemas.microsoft.com/office/drawing/2014/main" id="{8AE5952E-D6B0-4781-B308-23BA2AAD329D}"/>
              </a:ext>
            </a:extLst>
          </p:cNvPr>
          <p:cNvSpPr/>
          <p:nvPr/>
        </p:nvSpPr>
        <p:spPr>
          <a:xfrm>
            <a:off x="1" y="6818559"/>
            <a:ext cx="12191996" cy="46327"/>
          </a:xfrm>
          <a:prstGeom prst="rect">
            <a:avLst/>
          </a:prstGeom>
          <a:solidFill>
            <a:srgbClr val="1E9A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46" name="Text Placeholder 3">
            <a:extLst>
              <a:ext uri="{FF2B5EF4-FFF2-40B4-BE49-F238E27FC236}">
                <a16:creationId xmlns:a16="http://schemas.microsoft.com/office/drawing/2014/main" id="{FC89170F-4740-47C6-A37C-089B562BC848}"/>
              </a:ext>
            </a:extLst>
          </p:cNvPr>
          <p:cNvSpPr>
            <a:spLocks noGrp="1"/>
          </p:cNvSpPr>
          <p:nvPr userDrawn="1">
            <p:ph type="body" sz="quarter" idx="11" hasCustomPrompt="1"/>
          </p:nvPr>
        </p:nvSpPr>
        <p:spPr>
          <a:xfrm>
            <a:off x="431801" y="5239095"/>
            <a:ext cx="10216471" cy="1475741"/>
          </a:xfrm>
        </p:spPr>
        <p:txBody>
          <a:bodyPr anchor="ctr">
            <a:normAutofit/>
          </a:bodyPr>
          <a:lstStyle>
            <a:lvl1pPr marL="0" indent="0">
              <a:lnSpc>
                <a:spcPts val="4000"/>
              </a:lnSpc>
              <a:spcBef>
                <a:spcPts val="0"/>
              </a:spcBef>
              <a:buNone/>
              <a:defRPr sz="3200" b="1" cap="all" baseline="0">
                <a:solidFill>
                  <a:schemeClr val="bg1">
                    <a:lumMod val="95000"/>
                  </a:schemeClr>
                </a:solidFill>
              </a:defRPr>
            </a:lvl1pPr>
          </a:lstStyle>
          <a:p>
            <a:pPr lvl="0"/>
            <a:r>
              <a:rPr lang="en-US"/>
              <a:t>SECTION DIVIDER</a:t>
            </a:r>
          </a:p>
        </p:txBody>
      </p:sp>
      <p:sp>
        <p:nvSpPr>
          <p:cNvPr id="20" name="Rectangle 19">
            <a:extLst>
              <a:ext uri="{FF2B5EF4-FFF2-40B4-BE49-F238E27FC236}">
                <a16:creationId xmlns:a16="http://schemas.microsoft.com/office/drawing/2014/main" id="{305241D8-37CD-4058-94F0-21AA02AB1479}"/>
              </a:ext>
            </a:extLst>
          </p:cNvPr>
          <p:cNvSpPr/>
          <p:nvPr userDrawn="1"/>
        </p:nvSpPr>
        <p:spPr>
          <a:xfrm>
            <a:off x="11836361" y="5102782"/>
            <a:ext cx="355639" cy="1755217"/>
          </a:xfrm>
          <a:prstGeom prst="rect">
            <a:avLst/>
          </a:prstGeom>
          <a:solidFill>
            <a:srgbClr val="33B0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1" name="Rectangle 20">
            <a:extLst>
              <a:ext uri="{FF2B5EF4-FFF2-40B4-BE49-F238E27FC236}">
                <a16:creationId xmlns:a16="http://schemas.microsoft.com/office/drawing/2014/main" id="{6196BCCF-7109-4F7D-B8DD-CA565E28F257}"/>
              </a:ext>
            </a:extLst>
          </p:cNvPr>
          <p:cNvSpPr/>
          <p:nvPr userDrawn="1"/>
        </p:nvSpPr>
        <p:spPr>
          <a:xfrm>
            <a:off x="11484609" y="5102782"/>
            <a:ext cx="355639" cy="1755217"/>
          </a:xfrm>
          <a:prstGeom prst="rect">
            <a:avLst/>
          </a:prstGeom>
          <a:solidFill>
            <a:srgbClr val="2D94DA">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2" name="Rectangle 21">
            <a:extLst>
              <a:ext uri="{FF2B5EF4-FFF2-40B4-BE49-F238E27FC236}">
                <a16:creationId xmlns:a16="http://schemas.microsoft.com/office/drawing/2014/main" id="{119D5623-89B9-4BA5-8344-17A635EE72CF}"/>
              </a:ext>
            </a:extLst>
          </p:cNvPr>
          <p:cNvSpPr/>
          <p:nvPr userDrawn="1"/>
        </p:nvSpPr>
        <p:spPr>
          <a:xfrm>
            <a:off x="11136403" y="5102782"/>
            <a:ext cx="355639" cy="1755217"/>
          </a:xfrm>
          <a:prstGeom prst="rect">
            <a:avLst/>
          </a:prstGeom>
          <a:solidFill>
            <a:srgbClr val="2D94DA">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pic>
        <p:nvPicPr>
          <p:cNvPr id="23" name="Picture 22" descr="http://skillwise.in/consulting/images_new/logo/sify.png">
            <a:extLst>
              <a:ext uri="{FF2B5EF4-FFF2-40B4-BE49-F238E27FC236}">
                <a16:creationId xmlns:a16="http://schemas.microsoft.com/office/drawing/2014/main" id="{502C8AC8-AFE6-467F-8CDF-743475E1E568}"/>
              </a:ext>
            </a:extLst>
          </p:cNvPr>
          <p:cNvPicPr>
            <a:picLocks noChangeAspect="1" noChangeArrowheads="1"/>
          </p:cNvPicPr>
          <p:nvPr userDrawn="1"/>
        </p:nvPicPr>
        <p:blipFill>
          <a:blip r:embed="rId3" cstate="screen">
            <a:biLevel thresh="25000"/>
            <a:extLst>
              <a:ext uri="{28A0092B-C50C-407E-A947-70E740481C1C}">
                <a14:useLocalDpi xmlns:a14="http://schemas.microsoft.com/office/drawing/2010/main"/>
              </a:ext>
            </a:extLst>
          </a:blip>
          <a:srcRect/>
          <a:stretch>
            <a:fillRect/>
          </a:stretch>
        </p:blipFill>
        <p:spPr bwMode="auto">
          <a:xfrm>
            <a:off x="10347071" y="-243722"/>
            <a:ext cx="1592940" cy="15929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4579471"/>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3_Section Divider">
    <p:spTree>
      <p:nvGrpSpPr>
        <p:cNvPr id="1" name=""/>
        <p:cNvGrpSpPr/>
        <p:nvPr/>
      </p:nvGrpSpPr>
      <p:grpSpPr>
        <a:xfrm>
          <a:off x="0" y="0"/>
          <a:ext cx="0" cy="0"/>
          <a:chOff x="0" y="0"/>
          <a:chExt cx="0" cy="0"/>
        </a:xfrm>
      </p:grpSpPr>
      <p:pic>
        <p:nvPicPr>
          <p:cNvPr id="14" name="Picture 4">
            <a:extLst>
              <a:ext uri="{FF2B5EF4-FFF2-40B4-BE49-F238E27FC236}">
                <a16:creationId xmlns:a16="http://schemas.microsoft.com/office/drawing/2014/main" id="{BB6E70D6-915F-4961-A357-B2B16078E80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9" name="Rectangle 28">
            <a:extLst>
              <a:ext uri="{FF2B5EF4-FFF2-40B4-BE49-F238E27FC236}">
                <a16:creationId xmlns:a16="http://schemas.microsoft.com/office/drawing/2014/main" id="{7AD35131-7371-4CF0-B282-66D9EF64198D}"/>
              </a:ext>
            </a:extLst>
          </p:cNvPr>
          <p:cNvSpPr/>
          <p:nvPr userDrawn="1"/>
        </p:nvSpPr>
        <p:spPr>
          <a:xfrm>
            <a:off x="1" y="0"/>
            <a:ext cx="12192001" cy="6858000"/>
          </a:xfrm>
          <a:prstGeom prst="rect">
            <a:avLst/>
          </a:prstGeom>
          <a:solidFill>
            <a:schemeClr val="tx2">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6" name="Rectangle 25">
            <a:extLst>
              <a:ext uri="{FF2B5EF4-FFF2-40B4-BE49-F238E27FC236}">
                <a16:creationId xmlns:a16="http://schemas.microsoft.com/office/drawing/2014/main" id="{8AD19607-E94E-48EE-A274-950F2411742E}"/>
              </a:ext>
            </a:extLst>
          </p:cNvPr>
          <p:cNvSpPr/>
          <p:nvPr/>
        </p:nvSpPr>
        <p:spPr>
          <a:xfrm>
            <a:off x="-1" y="5146442"/>
            <a:ext cx="12191997" cy="1667933"/>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7" name="Rectangle 26">
            <a:extLst>
              <a:ext uri="{FF2B5EF4-FFF2-40B4-BE49-F238E27FC236}">
                <a16:creationId xmlns:a16="http://schemas.microsoft.com/office/drawing/2014/main" id="{77DEEFF8-DA08-4F45-9434-BB7AA3A1EA70}"/>
              </a:ext>
            </a:extLst>
          </p:cNvPr>
          <p:cNvSpPr/>
          <p:nvPr/>
        </p:nvSpPr>
        <p:spPr>
          <a:xfrm>
            <a:off x="1" y="5102782"/>
            <a:ext cx="12191996" cy="46327"/>
          </a:xfrm>
          <a:prstGeom prst="rect">
            <a:avLst/>
          </a:prstGeom>
          <a:solidFill>
            <a:srgbClr val="1E9A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41" name="Rectangle 40">
            <a:extLst>
              <a:ext uri="{FF2B5EF4-FFF2-40B4-BE49-F238E27FC236}">
                <a16:creationId xmlns:a16="http://schemas.microsoft.com/office/drawing/2014/main" id="{8AE5952E-D6B0-4781-B308-23BA2AAD329D}"/>
              </a:ext>
            </a:extLst>
          </p:cNvPr>
          <p:cNvSpPr/>
          <p:nvPr/>
        </p:nvSpPr>
        <p:spPr>
          <a:xfrm>
            <a:off x="1" y="6818559"/>
            <a:ext cx="12191996" cy="46327"/>
          </a:xfrm>
          <a:prstGeom prst="rect">
            <a:avLst/>
          </a:prstGeom>
          <a:solidFill>
            <a:srgbClr val="1E9A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46" name="Text Placeholder 3">
            <a:extLst>
              <a:ext uri="{FF2B5EF4-FFF2-40B4-BE49-F238E27FC236}">
                <a16:creationId xmlns:a16="http://schemas.microsoft.com/office/drawing/2014/main" id="{FC89170F-4740-47C6-A37C-089B562BC848}"/>
              </a:ext>
            </a:extLst>
          </p:cNvPr>
          <p:cNvSpPr>
            <a:spLocks noGrp="1"/>
          </p:cNvSpPr>
          <p:nvPr userDrawn="1">
            <p:ph type="body" sz="quarter" idx="11" hasCustomPrompt="1"/>
          </p:nvPr>
        </p:nvSpPr>
        <p:spPr>
          <a:xfrm>
            <a:off x="431801" y="5239095"/>
            <a:ext cx="10216471" cy="1475741"/>
          </a:xfrm>
        </p:spPr>
        <p:txBody>
          <a:bodyPr anchor="ctr">
            <a:normAutofit/>
          </a:bodyPr>
          <a:lstStyle>
            <a:lvl1pPr marL="0" indent="0">
              <a:lnSpc>
                <a:spcPts val="4000"/>
              </a:lnSpc>
              <a:spcBef>
                <a:spcPts val="0"/>
              </a:spcBef>
              <a:buNone/>
              <a:defRPr sz="3200" b="1" cap="all" baseline="0">
                <a:solidFill>
                  <a:schemeClr val="bg1">
                    <a:lumMod val="95000"/>
                  </a:schemeClr>
                </a:solidFill>
              </a:defRPr>
            </a:lvl1pPr>
          </a:lstStyle>
          <a:p>
            <a:pPr lvl="0"/>
            <a:r>
              <a:rPr lang="en-US"/>
              <a:t>SECTION DIVIDER</a:t>
            </a:r>
          </a:p>
        </p:txBody>
      </p:sp>
      <p:sp>
        <p:nvSpPr>
          <p:cNvPr id="20" name="Rectangle 19">
            <a:extLst>
              <a:ext uri="{FF2B5EF4-FFF2-40B4-BE49-F238E27FC236}">
                <a16:creationId xmlns:a16="http://schemas.microsoft.com/office/drawing/2014/main" id="{305241D8-37CD-4058-94F0-21AA02AB1479}"/>
              </a:ext>
            </a:extLst>
          </p:cNvPr>
          <p:cNvSpPr/>
          <p:nvPr userDrawn="1"/>
        </p:nvSpPr>
        <p:spPr>
          <a:xfrm>
            <a:off x="11836361" y="5102782"/>
            <a:ext cx="355639" cy="1755217"/>
          </a:xfrm>
          <a:prstGeom prst="rect">
            <a:avLst/>
          </a:prstGeom>
          <a:solidFill>
            <a:srgbClr val="33B0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1" name="Rectangle 20">
            <a:extLst>
              <a:ext uri="{FF2B5EF4-FFF2-40B4-BE49-F238E27FC236}">
                <a16:creationId xmlns:a16="http://schemas.microsoft.com/office/drawing/2014/main" id="{6196BCCF-7109-4F7D-B8DD-CA565E28F257}"/>
              </a:ext>
            </a:extLst>
          </p:cNvPr>
          <p:cNvSpPr/>
          <p:nvPr userDrawn="1"/>
        </p:nvSpPr>
        <p:spPr>
          <a:xfrm>
            <a:off x="11484609" y="5102782"/>
            <a:ext cx="355639" cy="1755217"/>
          </a:xfrm>
          <a:prstGeom prst="rect">
            <a:avLst/>
          </a:prstGeom>
          <a:solidFill>
            <a:srgbClr val="2D94DA">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2" name="Rectangle 21">
            <a:extLst>
              <a:ext uri="{FF2B5EF4-FFF2-40B4-BE49-F238E27FC236}">
                <a16:creationId xmlns:a16="http://schemas.microsoft.com/office/drawing/2014/main" id="{119D5623-89B9-4BA5-8344-17A635EE72CF}"/>
              </a:ext>
            </a:extLst>
          </p:cNvPr>
          <p:cNvSpPr/>
          <p:nvPr userDrawn="1"/>
        </p:nvSpPr>
        <p:spPr>
          <a:xfrm>
            <a:off x="11136403" y="5102782"/>
            <a:ext cx="355639" cy="1755217"/>
          </a:xfrm>
          <a:prstGeom prst="rect">
            <a:avLst/>
          </a:prstGeom>
          <a:solidFill>
            <a:srgbClr val="2D94DA">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pic>
        <p:nvPicPr>
          <p:cNvPr id="23" name="Picture 22" descr="http://skillwise.in/consulting/images_new/logo/sify.png">
            <a:extLst>
              <a:ext uri="{FF2B5EF4-FFF2-40B4-BE49-F238E27FC236}">
                <a16:creationId xmlns:a16="http://schemas.microsoft.com/office/drawing/2014/main" id="{502C8AC8-AFE6-467F-8CDF-743475E1E568}"/>
              </a:ext>
            </a:extLst>
          </p:cNvPr>
          <p:cNvPicPr>
            <a:picLocks noChangeAspect="1" noChangeArrowheads="1"/>
          </p:cNvPicPr>
          <p:nvPr userDrawn="1"/>
        </p:nvPicPr>
        <p:blipFill>
          <a:blip r:embed="rId3" cstate="screen">
            <a:biLevel thresh="25000"/>
            <a:extLst>
              <a:ext uri="{28A0092B-C50C-407E-A947-70E740481C1C}">
                <a14:useLocalDpi xmlns:a14="http://schemas.microsoft.com/office/drawing/2010/main"/>
              </a:ext>
            </a:extLst>
          </a:blip>
          <a:srcRect/>
          <a:stretch>
            <a:fillRect/>
          </a:stretch>
        </p:blipFill>
        <p:spPr bwMode="auto">
          <a:xfrm>
            <a:off x="10347071" y="-243722"/>
            <a:ext cx="1592940" cy="15929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7330010"/>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Only" preserve="1">
  <p:cSld name="Color Palet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351707"/>
            <a:ext cx="10051200" cy="461655"/>
          </a:xfrm>
          <a:prstGeom prst="rect">
            <a:avLst/>
          </a:prstGeom>
        </p:spPr>
        <p:txBody>
          <a:bodyPr/>
          <a:lstStyle>
            <a:lvl1pPr>
              <a:defRPr baseline="0"/>
            </a:lvl1pPr>
          </a:lstStyle>
          <a:p>
            <a:r>
              <a:rPr lang="en-US"/>
              <a:t>Color Palette</a:t>
            </a:r>
          </a:p>
        </p:txBody>
      </p:sp>
      <p:sp>
        <p:nvSpPr>
          <p:cNvPr id="4" name="Rectangle 3">
            <a:extLst>
              <a:ext uri="{FF2B5EF4-FFF2-40B4-BE49-F238E27FC236}">
                <a16:creationId xmlns:a16="http://schemas.microsoft.com/office/drawing/2014/main" id="{B7E4328B-D13C-42AE-AE8E-10B47BAE4610}"/>
              </a:ext>
            </a:extLst>
          </p:cNvPr>
          <p:cNvSpPr/>
          <p:nvPr/>
        </p:nvSpPr>
        <p:spPr>
          <a:xfrm>
            <a:off x="447027" y="1912703"/>
            <a:ext cx="1483843" cy="59020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6" name="Rectangle 5">
            <a:extLst>
              <a:ext uri="{FF2B5EF4-FFF2-40B4-BE49-F238E27FC236}">
                <a16:creationId xmlns:a16="http://schemas.microsoft.com/office/drawing/2014/main" id="{D5CFE044-BA97-42C4-9069-A63FF4388E19}"/>
              </a:ext>
            </a:extLst>
          </p:cNvPr>
          <p:cNvSpPr/>
          <p:nvPr/>
        </p:nvSpPr>
        <p:spPr>
          <a:xfrm>
            <a:off x="2413373" y="1912703"/>
            <a:ext cx="1483843" cy="590207"/>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Rectangle 6">
            <a:extLst>
              <a:ext uri="{FF2B5EF4-FFF2-40B4-BE49-F238E27FC236}">
                <a16:creationId xmlns:a16="http://schemas.microsoft.com/office/drawing/2014/main" id="{FC51BB78-6515-40CB-83F1-5E6A75ACED06}"/>
              </a:ext>
            </a:extLst>
          </p:cNvPr>
          <p:cNvSpPr/>
          <p:nvPr/>
        </p:nvSpPr>
        <p:spPr>
          <a:xfrm>
            <a:off x="4379720" y="1912703"/>
            <a:ext cx="1483843" cy="590207"/>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8" name="Rectangle 7">
            <a:extLst>
              <a:ext uri="{FF2B5EF4-FFF2-40B4-BE49-F238E27FC236}">
                <a16:creationId xmlns:a16="http://schemas.microsoft.com/office/drawing/2014/main" id="{9B1B22CD-BDE0-4F9E-8DBD-474744ADF3E8}"/>
              </a:ext>
            </a:extLst>
          </p:cNvPr>
          <p:cNvSpPr/>
          <p:nvPr/>
        </p:nvSpPr>
        <p:spPr>
          <a:xfrm>
            <a:off x="6346066" y="1912703"/>
            <a:ext cx="1483843" cy="590207"/>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9" name="Rectangle 8">
            <a:extLst>
              <a:ext uri="{FF2B5EF4-FFF2-40B4-BE49-F238E27FC236}">
                <a16:creationId xmlns:a16="http://schemas.microsoft.com/office/drawing/2014/main" id="{998742DC-982D-4662-9434-A248A25BD175}"/>
              </a:ext>
            </a:extLst>
          </p:cNvPr>
          <p:cNvSpPr/>
          <p:nvPr/>
        </p:nvSpPr>
        <p:spPr>
          <a:xfrm>
            <a:off x="8312413" y="1912703"/>
            <a:ext cx="1483843" cy="590207"/>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0" name="Rectangle 9">
            <a:extLst>
              <a:ext uri="{FF2B5EF4-FFF2-40B4-BE49-F238E27FC236}">
                <a16:creationId xmlns:a16="http://schemas.microsoft.com/office/drawing/2014/main" id="{4D898B4F-2DAB-49EA-AF24-A869636DFC83}"/>
              </a:ext>
            </a:extLst>
          </p:cNvPr>
          <p:cNvSpPr/>
          <p:nvPr/>
        </p:nvSpPr>
        <p:spPr>
          <a:xfrm>
            <a:off x="10278760" y="1912703"/>
            <a:ext cx="1483843" cy="590207"/>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1" name="TextBox 10">
            <a:extLst>
              <a:ext uri="{FF2B5EF4-FFF2-40B4-BE49-F238E27FC236}">
                <a16:creationId xmlns:a16="http://schemas.microsoft.com/office/drawing/2014/main" id="{F4547637-0770-4AAA-93A5-EBEA61797A46}"/>
              </a:ext>
            </a:extLst>
          </p:cNvPr>
          <p:cNvSpPr txBox="1"/>
          <p:nvPr/>
        </p:nvSpPr>
        <p:spPr>
          <a:xfrm>
            <a:off x="447026"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1</a:t>
            </a:r>
          </a:p>
          <a:p>
            <a:pPr>
              <a:spcBef>
                <a:spcPts val="800"/>
              </a:spcBef>
            </a:pPr>
            <a:r>
              <a:rPr lang="en-IN" sz="1600" dirty="0">
                <a:solidFill>
                  <a:srgbClr val="595959"/>
                </a:solidFill>
                <a:latin typeface="Arial Nova" panose="020B0504020202020204" pitchFamily="34" charset="0"/>
              </a:rPr>
              <a:t>R: 149</a:t>
            </a:r>
          </a:p>
          <a:p>
            <a:r>
              <a:rPr lang="en-IN" sz="1600" dirty="0">
                <a:solidFill>
                  <a:srgbClr val="595959"/>
                </a:solidFill>
                <a:latin typeface="Arial Nova" panose="020B0504020202020204" pitchFamily="34" charset="0"/>
              </a:rPr>
              <a:t>G: 179</a:t>
            </a:r>
          </a:p>
          <a:p>
            <a:r>
              <a:rPr lang="en-IN" sz="1600" dirty="0">
                <a:solidFill>
                  <a:srgbClr val="595959"/>
                </a:solidFill>
                <a:latin typeface="Arial Nova" panose="020B0504020202020204" pitchFamily="34" charset="0"/>
              </a:rPr>
              <a:t>B: 215</a:t>
            </a:r>
          </a:p>
        </p:txBody>
      </p:sp>
      <p:sp>
        <p:nvSpPr>
          <p:cNvPr id="12" name="TextBox 11">
            <a:extLst>
              <a:ext uri="{FF2B5EF4-FFF2-40B4-BE49-F238E27FC236}">
                <a16:creationId xmlns:a16="http://schemas.microsoft.com/office/drawing/2014/main" id="{82C2F1AA-F8F7-4BF2-A2FC-645DA7181D85}"/>
              </a:ext>
            </a:extLst>
          </p:cNvPr>
          <p:cNvSpPr txBox="1"/>
          <p:nvPr/>
        </p:nvSpPr>
        <p:spPr>
          <a:xfrm>
            <a:off x="434328" y="1370158"/>
            <a:ext cx="2118978" cy="287323"/>
          </a:xfrm>
          <a:prstGeom prst="rect">
            <a:avLst/>
          </a:prstGeom>
          <a:noFill/>
        </p:spPr>
        <p:txBody>
          <a:bodyPr wrap="none" lIns="0" tIns="0" rIns="0" bIns="0" rtlCol="0">
            <a:spAutoFit/>
          </a:bodyPr>
          <a:lstStyle/>
          <a:p>
            <a:r>
              <a:rPr lang="en-IN" sz="1867" b="1" dirty="0">
                <a:solidFill>
                  <a:srgbClr val="595959"/>
                </a:solidFill>
                <a:latin typeface="Arial Nova" panose="020B0504020202020204" pitchFamily="34" charset="0"/>
              </a:rPr>
              <a:t>PRIMARY COLORS</a:t>
            </a:r>
          </a:p>
        </p:txBody>
      </p:sp>
      <p:sp>
        <p:nvSpPr>
          <p:cNvPr id="13" name="TextBox 12">
            <a:extLst>
              <a:ext uri="{FF2B5EF4-FFF2-40B4-BE49-F238E27FC236}">
                <a16:creationId xmlns:a16="http://schemas.microsoft.com/office/drawing/2014/main" id="{ED21CFA7-B0A8-404A-8755-747CC477C574}"/>
              </a:ext>
            </a:extLst>
          </p:cNvPr>
          <p:cNvSpPr txBox="1"/>
          <p:nvPr/>
        </p:nvSpPr>
        <p:spPr>
          <a:xfrm>
            <a:off x="2413373"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2</a:t>
            </a:r>
          </a:p>
          <a:p>
            <a:pPr>
              <a:spcBef>
                <a:spcPts val="800"/>
              </a:spcBef>
            </a:pPr>
            <a:r>
              <a:rPr lang="en-IN" sz="1600" dirty="0">
                <a:solidFill>
                  <a:srgbClr val="595959"/>
                </a:solidFill>
                <a:latin typeface="Arial Nova" panose="020B0504020202020204" pitchFamily="34" charset="0"/>
              </a:rPr>
              <a:t>R: 215</a:t>
            </a:r>
          </a:p>
          <a:p>
            <a:r>
              <a:rPr lang="en-IN" sz="1600" dirty="0">
                <a:solidFill>
                  <a:srgbClr val="595959"/>
                </a:solidFill>
                <a:latin typeface="Arial Nova" panose="020B0504020202020204" pitchFamily="34" charset="0"/>
              </a:rPr>
              <a:t>G: 150</a:t>
            </a:r>
          </a:p>
          <a:p>
            <a:r>
              <a:rPr lang="en-IN" sz="1600" dirty="0">
                <a:solidFill>
                  <a:srgbClr val="595959"/>
                </a:solidFill>
                <a:latin typeface="Arial Nova" panose="020B0504020202020204" pitchFamily="34" charset="0"/>
              </a:rPr>
              <a:t>B: 148</a:t>
            </a:r>
          </a:p>
        </p:txBody>
      </p:sp>
      <p:sp>
        <p:nvSpPr>
          <p:cNvPr id="14" name="TextBox 13">
            <a:extLst>
              <a:ext uri="{FF2B5EF4-FFF2-40B4-BE49-F238E27FC236}">
                <a16:creationId xmlns:a16="http://schemas.microsoft.com/office/drawing/2014/main" id="{452E051D-C9B6-4A62-8278-1A977BAD6E75}"/>
              </a:ext>
            </a:extLst>
          </p:cNvPr>
          <p:cNvSpPr txBox="1"/>
          <p:nvPr/>
        </p:nvSpPr>
        <p:spPr>
          <a:xfrm>
            <a:off x="4379720"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3</a:t>
            </a:r>
          </a:p>
          <a:p>
            <a:pPr>
              <a:spcBef>
                <a:spcPts val="800"/>
              </a:spcBef>
            </a:pPr>
            <a:r>
              <a:rPr lang="en-IN" sz="1600" dirty="0">
                <a:solidFill>
                  <a:srgbClr val="595959"/>
                </a:solidFill>
                <a:latin typeface="Arial Nova" panose="020B0504020202020204" pitchFamily="34" charset="0"/>
              </a:rPr>
              <a:t>R: 195</a:t>
            </a:r>
          </a:p>
          <a:p>
            <a:r>
              <a:rPr lang="en-IN" sz="1600" dirty="0">
                <a:solidFill>
                  <a:srgbClr val="595959"/>
                </a:solidFill>
                <a:latin typeface="Arial Nova" panose="020B0504020202020204" pitchFamily="34" charset="0"/>
              </a:rPr>
              <a:t>G: 214</a:t>
            </a:r>
          </a:p>
          <a:p>
            <a:r>
              <a:rPr lang="en-IN" sz="1600" dirty="0">
                <a:solidFill>
                  <a:srgbClr val="595959"/>
                </a:solidFill>
                <a:latin typeface="Arial Nova" panose="020B0504020202020204" pitchFamily="34" charset="0"/>
              </a:rPr>
              <a:t>B: 155</a:t>
            </a:r>
          </a:p>
        </p:txBody>
      </p:sp>
      <p:sp>
        <p:nvSpPr>
          <p:cNvPr id="15" name="TextBox 14">
            <a:extLst>
              <a:ext uri="{FF2B5EF4-FFF2-40B4-BE49-F238E27FC236}">
                <a16:creationId xmlns:a16="http://schemas.microsoft.com/office/drawing/2014/main" id="{0D37B8BC-A0D4-4C30-9A1F-8AEE177F92FD}"/>
              </a:ext>
            </a:extLst>
          </p:cNvPr>
          <p:cNvSpPr txBox="1"/>
          <p:nvPr/>
        </p:nvSpPr>
        <p:spPr>
          <a:xfrm>
            <a:off x="6346067"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4</a:t>
            </a:r>
          </a:p>
          <a:p>
            <a:pPr>
              <a:spcBef>
                <a:spcPts val="800"/>
              </a:spcBef>
            </a:pPr>
            <a:r>
              <a:rPr lang="en-IN" sz="1600" dirty="0">
                <a:solidFill>
                  <a:srgbClr val="595959"/>
                </a:solidFill>
                <a:latin typeface="Arial Nova" panose="020B0504020202020204" pitchFamily="34" charset="0"/>
              </a:rPr>
              <a:t>R: 179</a:t>
            </a:r>
          </a:p>
          <a:p>
            <a:r>
              <a:rPr lang="en-IN" sz="1600" dirty="0">
                <a:solidFill>
                  <a:srgbClr val="595959"/>
                </a:solidFill>
                <a:latin typeface="Arial Nova" panose="020B0504020202020204" pitchFamily="34" charset="0"/>
              </a:rPr>
              <a:t>G: 162</a:t>
            </a:r>
          </a:p>
          <a:p>
            <a:r>
              <a:rPr lang="en-IN" sz="1600" dirty="0">
                <a:solidFill>
                  <a:srgbClr val="595959"/>
                </a:solidFill>
                <a:latin typeface="Arial Nova" panose="020B0504020202020204" pitchFamily="34" charset="0"/>
              </a:rPr>
              <a:t>B: 199</a:t>
            </a:r>
          </a:p>
        </p:txBody>
      </p:sp>
      <p:sp>
        <p:nvSpPr>
          <p:cNvPr id="16" name="TextBox 15">
            <a:extLst>
              <a:ext uri="{FF2B5EF4-FFF2-40B4-BE49-F238E27FC236}">
                <a16:creationId xmlns:a16="http://schemas.microsoft.com/office/drawing/2014/main" id="{086E4FFB-75D5-4AB4-B44D-3F33F1CF891D}"/>
              </a:ext>
            </a:extLst>
          </p:cNvPr>
          <p:cNvSpPr txBox="1"/>
          <p:nvPr/>
        </p:nvSpPr>
        <p:spPr>
          <a:xfrm>
            <a:off x="8312413"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5</a:t>
            </a:r>
          </a:p>
          <a:p>
            <a:pPr>
              <a:spcBef>
                <a:spcPts val="800"/>
              </a:spcBef>
            </a:pPr>
            <a:r>
              <a:rPr lang="en-IN" sz="1600" dirty="0">
                <a:solidFill>
                  <a:srgbClr val="595959"/>
                </a:solidFill>
                <a:latin typeface="Arial Nova" panose="020B0504020202020204" pitchFamily="34" charset="0"/>
              </a:rPr>
              <a:t>R: 147</a:t>
            </a:r>
          </a:p>
          <a:p>
            <a:r>
              <a:rPr lang="en-IN" sz="1600" dirty="0">
                <a:solidFill>
                  <a:srgbClr val="595959"/>
                </a:solidFill>
                <a:latin typeface="Arial Nova" panose="020B0504020202020204" pitchFamily="34" charset="0"/>
              </a:rPr>
              <a:t>G: 205</a:t>
            </a:r>
          </a:p>
          <a:p>
            <a:r>
              <a:rPr lang="en-IN" sz="1600" dirty="0">
                <a:solidFill>
                  <a:srgbClr val="595959"/>
                </a:solidFill>
                <a:latin typeface="Arial Nova" panose="020B0504020202020204" pitchFamily="34" charset="0"/>
              </a:rPr>
              <a:t>B: 221</a:t>
            </a:r>
          </a:p>
        </p:txBody>
      </p:sp>
      <p:sp>
        <p:nvSpPr>
          <p:cNvPr id="17" name="TextBox 16">
            <a:extLst>
              <a:ext uri="{FF2B5EF4-FFF2-40B4-BE49-F238E27FC236}">
                <a16:creationId xmlns:a16="http://schemas.microsoft.com/office/drawing/2014/main" id="{5D56B14C-8C7C-4B3F-B3C5-1BD1E37D9293}"/>
              </a:ext>
            </a:extLst>
          </p:cNvPr>
          <p:cNvSpPr txBox="1"/>
          <p:nvPr/>
        </p:nvSpPr>
        <p:spPr>
          <a:xfrm>
            <a:off x="10278760"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6</a:t>
            </a:r>
          </a:p>
          <a:p>
            <a:pPr>
              <a:spcBef>
                <a:spcPts val="800"/>
              </a:spcBef>
            </a:pPr>
            <a:r>
              <a:rPr lang="en-IN" sz="1600" dirty="0">
                <a:solidFill>
                  <a:srgbClr val="595959"/>
                </a:solidFill>
                <a:latin typeface="Arial Nova" panose="020B0504020202020204" pitchFamily="34" charset="0"/>
              </a:rPr>
              <a:t>R: 250</a:t>
            </a:r>
          </a:p>
          <a:p>
            <a:r>
              <a:rPr lang="en-IN" sz="1600" dirty="0">
                <a:solidFill>
                  <a:srgbClr val="595959"/>
                </a:solidFill>
                <a:latin typeface="Arial Nova" panose="020B0504020202020204" pitchFamily="34" charset="0"/>
              </a:rPr>
              <a:t>G: 192</a:t>
            </a:r>
          </a:p>
          <a:p>
            <a:r>
              <a:rPr lang="en-IN" sz="1600" dirty="0">
                <a:solidFill>
                  <a:srgbClr val="595959"/>
                </a:solidFill>
                <a:latin typeface="Arial Nova" panose="020B0504020202020204" pitchFamily="34" charset="0"/>
              </a:rPr>
              <a:t>B: 144</a:t>
            </a:r>
          </a:p>
        </p:txBody>
      </p:sp>
      <p:sp>
        <p:nvSpPr>
          <p:cNvPr id="18" name="TextBox 17">
            <a:extLst>
              <a:ext uri="{FF2B5EF4-FFF2-40B4-BE49-F238E27FC236}">
                <a16:creationId xmlns:a16="http://schemas.microsoft.com/office/drawing/2014/main" id="{F40EFAAB-F6AD-44D1-A61D-2A4AE33D9654}"/>
              </a:ext>
            </a:extLst>
          </p:cNvPr>
          <p:cNvSpPr txBox="1"/>
          <p:nvPr/>
        </p:nvSpPr>
        <p:spPr>
          <a:xfrm>
            <a:off x="434327" y="4005081"/>
            <a:ext cx="1539139" cy="287323"/>
          </a:xfrm>
          <a:prstGeom prst="rect">
            <a:avLst/>
          </a:prstGeom>
          <a:noFill/>
        </p:spPr>
        <p:txBody>
          <a:bodyPr wrap="none" lIns="0" tIns="0" rIns="0" bIns="0" rtlCol="0">
            <a:spAutoFit/>
          </a:bodyPr>
          <a:lstStyle/>
          <a:p>
            <a:r>
              <a:rPr lang="en-IN" sz="1867" b="1" dirty="0">
                <a:solidFill>
                  <a:srgbClr val="595959"/>
                </a:solidFill>
                <a:latin typeface="Arial Nova" panose="020B0504020202020204" pitchFamily="34" charset="0"/>
              </a:rPr>
              <a:t>FONT COLOR</a:t>
            </a:r>
          </a:p>
        </p:txBody>
      </p:sp>
      <p:sp>
        <p:nvSpPr>
          <p:cNvPr id="19" name="Rectangle 18">
            <a:extLst>
              <a:ext uri="{FF2B5EF4-FFF2-40B4-BE49-F238E27FC236}">
                <a16:creationId xmlns:a16="http://schemas.microsoft.com/office/drawing/2014/main" id="{890443EB-8948-4923-9AF9-844BAF7527C2}"/>
              </a:ext>
            </a:extLst>
          </p:cNvPr>
          <p:cNvSpPr/>
          <p:nvPr/>
        </p:nvSpPr>
        <p:spPr>
          <a:xfrm>
            <a:off x="447027" y="4402390"/>
            <a:ext cx="1483843" cy="59020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solidFill>
                <a:srgbClr val="595959"/>
              </a:solidFill>
              <a:latin typeface="Arial Nova" panose="020B0504020202020204" pitchFamily="34" charset="0"/>
            </a:endParaRPr>
          </a:p>
        </p:txBody>
      </p:sp>
      <p:sp>
        <p:nvSpPr>
          <p:cNvPr id="20" name="TextBox 19">
            <a:extLst>
              <a:ext uri="{FF2B5EF4-FFF2-40B4-BE49-F238E27FC236}">
                <a16:creationId xmlns:a16="http://schemas.microsoft.com/office/drawing/2014/main" id="{06B40338-43E9-4740-A9B1-0E02C6306CA7}"/>
              </a:ext>
            </a:extLst>
          </p:cNvPr>
          <p:cNvSpPr txBox="1"/>
          <p:nvPr/>
        </p:nvSpPr>
        <p:spPr>
          <a:xfrm>
            <a:off x="447027" y="5159890"/>
            <a:ext cx="1299138"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FONT COLOR</a:t>
            </a:r>
          </a:p>
          <a:p>
            <a:pPr>
              <a:spcBef>
                <a:spcPts val="800"/>
              </a:spcBef>
            </a:pPr>
            <a:r>
              <a:rPr lang="en-IN" sz="1600" dirty="0">
                <a:solidFill>
                  <a:srgbClr val="595959"/>
                </a:solidFill>
                <a:latin typeface="Arial Nova" panose="020B0504020202020204" pitchFamily="34" charset="0"/>
              </a:rPr>
              <a:t>R: 64</a:t>
            </a:r>
          </a:p>
          <a:p>
            <a:r>
              <a:rPr lang="en-IN" sz="1600" dirty="0">
                <a:solidFill>
                  <a:srgbClr val="595959"/>
                </a:solidFill>
                <a:latin typeface="Arial Nova" panose="020B0504020202020204" pitchFamily="34" charset="0"/>
              </a:rPr>
              <a:t>G: 64</a:t>
            </a:r>
          </a:p>
          <a:p>
            <a:r>
              <a:rPr lang="en-IN" sz="1600" dirty="0">
                <a:solidFill>
                  <a:srgbClr val="595959"/>
                </a:solidFill>
                <a:latin typeface="Arial Nova" panose="020B0504020202020204" pitchFamily="34" charset="0"/>
              </a:rPr>
              <a:t>B: 64</a:t>
            </a:r>
          </a:p>
        </p:txBody>
      </p:sp>
      <p:grpSp>
        <p:nvGrpSpPr>
          <p:cNvPr id="21" name="Group 20">
            <a:extLst>
              <a:ext uri="{FF2B5EF4-FFF2-40B4-BE49-F238E27FC236}">
                <a16:creationId xmlns:a16="http://schemas.microsoft.com/office/drawing/2014/main" id="{263411DD-BA76-41C7-ADF0-7E43D09A1DB2}"/>
              </a:ext>
            </a:extLst>
          </p:cNvPr>
          <p:cNvGrpSpPr/>
          <p:nvPr/>
        </p:nvGrpSpPr>
        <p:grpSpPr>
          <a:xfrm>
            <a:off x="4368607" y="4348045"/>
            <a:ext cx="2217020" cy="505591"/>
            <a:chOff x="3197275" y="3272707"/>
            <a:chExt cx="1662765" cy="379193"/>
          </a:xfrm>
        </p:grpSpPr>
        <p:sp>
          <p:nvSpPr>
            <p:cNvPr id="22" name="Rectangle 21">
              <a:extLst>
                <a:ext uri="{FF2B5EF4-FFF2-40B4-BE49-F238E27FC236}">
                  <a16:creationId xmlns:a16="http://schemas.microsoft.com/office/drawing/2014/main" id="{31A47A36-E381-483C-B833-139D75F81B28}"/>
                </a:ext>
              </a:extLst>
            </p:cNvPr>
            <p:cNvSpPr/>
            <p:nvPr/>
          </p:nvSpPr>
          <p:spPr>
            <a:xfrm>
              <a:off x="3197275" y="3272707"/>
              <a:ext cx="1662765" cy="379193"/>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3" name="TextBox 22">
              <a:extLst>
                <a:ext uri="{FF2B5EF4-FFF2-40B4-BE49-F238E27FC236}">
                  <a16:creationId xmlns:a16="http://schemas.microsoft.com/office/drawing/2014/main" id="{2FAAE967-B4D3-43BC-B9D0-69A413DEC89C}"/>
                </a:ext>
              </a:extLst>
            </p:cNvPr>
            <p:cNvSpPr txBox="1"/>
            <p:nvPr/>
          </p:nvSpPr>
          <p:spPr>
            <a:xfrm>
              <a:off x="3299099" y="3323804"/>
              <a:ext cx="1502768" cy="276999"/>
            </a:xfrm>
            <a:prstGeom prst="rect">
              <a:avLst/>
            </a:prstGeom>
            <a:noFill/>
          </p:spPr>
          <p:txBody>
            <a:bodyPr wrap="none" lIns="0" tIns="0" rIns="0" bIns="0" rtlCol="0">
              <a:spAutoFit/>
            </a:bodyPr>
            <a:lstStyle/>
            <a:p>
              <a:r>
                <a:rPr lang="en-IN" sz="2400" b="1" dirty="0">
                  <a:solidFill>
                    <a:schemeClr val="bg1"/>
                  </a:solidFill>
                  <a:latin typeface="Arial Nova" panose="020B0504020202020204" pitchFamily="34" charset="0"/>
                </a:rPr>
                <a:t>Trebuchet MS</a:t>
              </a:r>
              <a:endParaRPr lang="en-IN" sz="1600" b="1" dirty="0">
                <a:solidFill>
                  <a:schemeClr val="bg1"/>
                </a:solidFill>
                <a:latin typeface="Arial Nova" panose="020B0504020202020204" pitchFamily="34" charset="0"/>
              </a:endParaRPr>
            </a:p>
          </p:txBody>
        </p:sp>
      </p:grpSp>
      <p:sp>
        <p:nvSpPr>
          <p:cNvPr id="24" name="TextBox 23">
            <a:extLst>
              <a:ext uri="{FF2B5EF4-FFF2-40B4-BE49-F238E27FC236}">
                <a16:creationId xmlns:a16="http://schemas.microsoft.com/office/drawing/2014/main" id="{97428E92-6A13-4EEE-A66B-9981CC127020}"/>
              </a:ext>
            </a:extLst>
          </p:cNvPr>
          <p:cNvSpPr txBox="1"/>
          <p:nvPr/>
        </p:nvSpPr>
        <p:spPr>
          <a:xfrm>
            <a:off x="4368605" y="4005081"/>
            <a:ext cx="1308692" cy="287323"/>
          </a:xfrm>
          <a:prstGeom prst="rect">
            <a:avLst/>
          </a:prstGeom>
          <a:noFill/>
        </p:spPr>
        <p:txBody>
          <a:bodyPr wrap="none" lIns="0" tIns="0" rIns="0" bIns="0" rtlCol="0">
            <a:spAutoFit/>
          </a:bodyPr>
          <a:lstStyle/>
          <a:p>
            <a:r>
              <a:rPr lang="en-IN" sz="1867" b="1" dirty="0">
                <a:solidFill>
                  <a:srgbClr val="595959"/>
                </a:solidFill>
                <a:latin typeface="Arial Nova" panose="020B0504020202020204" pitchFamily="34" charset="0"/>
              </a:rPr>
              <a:t>FONT TYPE</a:t>
            </a:r>
          </a:p>
        </p:txBody>
      </p:sp>
    </p:spTree>
    <p:extLst>
      <p:ext uri="{BB962C8B-B14F-4D97-AF65-F5344CB8AC3E}">
        <p14:creationId xmlns:p14="http://schemas.microsoft.com/office/powerpoint/2010/main" val="155960112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Thank You">
    <p:spTree>
      <p:nvGrpSpPr>
        <p:cNvPr id="1" name=""/>
        <p:cNvGrpSpPr/>
        <p:nvPr/>
      </p:nvGrpSpPr>
      <p:grpSpPr>
        <a:xfrm>
          <a:off x="0" y="0"/>
          <a:ext cx="0" cy="0"/>
          <a:chOff x="0" y="0"/>
          <a:chExt cx="0" cy="0"/>
        </a:xfrm>
      </p:grpSpPr>
      <p:grpSp>
        <p:nvGrpSpPr>
          <p:cNvPr id="4" name="Group 6">
            <a:extLst>
              <a:ext uri="{FF2B5EF4-FFF2-40B4-BE49-F238E27FC236}">
                <a16:creationId xmlns:a16="http://schemas.microsoft.com/office/drawing/2014/main" id="{7CBFFE66-0EBA-46FF-AA31-6E868A667A5F}"/>
              </a:ext>
            </a:extLst>
          </p:cNvPr>
          <p:cNvGrpSpPr/>
          <p:nvPr/>
        </p:nvGrpSpPr>
        <p:grpSpPr>
          <a:xfrm rot="16200000">
            <a:off x="5159304" y="2280919"/>
            <a:ext cx="1873392" cy="2411240"/>
            <a:chOff x="9651545" y="1652096"/>
            <a:chExt cx="1873392" cy="2411240"/>
          </a:xfrm>
        </p:grpSpPr>
        <p:sp>
          <p:nvSpPr>
            <p:cNvPr id="5" name="Rectangle 80">
              <a:extLst>
                <a:ext uri="{FF2B5EF4-FFF2-40B4-BE49-F238E27FC236}">
                  <a16:creationId xmlns:a16="http://schemas.microsoft.com/office/drawing/2014/main" id="{B147A8D9-A5C8-4EFF-B7D9-B384FA84D77C}"/>
                </a:ext>
              </a:extLst>
            </p:cNvPr>
            <p:cNvSpPr/>
            <p:nvPr/>
          </p:nvSpPr>
          <p:spPr>
            <a:xfrm rot="5400000" flipV="1">
              <a:off x="9154760" y="2148881"/>
              <a:ext cx="2408732" cy="1415161"/>
            </a:xfrm>
            <a:custGeom>
              <a:avLst/>
              <a:gdLst>
                <a:gd name="connsiteX0" fmla="*/ 0 w 5414181"/>
                <a:gd name="connsiteY0" fmla="*/ 0 h 1252700"/>
                <a:gd name="connsiteX1" fmla="*/ 5414181 w 5414181"/>
                <a:gd name="connsiteY1" fmla="*/ 0 h 1252700"/>
                <a:gd name="connsiteX2" fmla="*/ 5414181 w 5414181"/>
                <a:gd name="connsiteY2" fmla="*/ 1252700 h 1252700"/>
                <a:gd name="connsiteX3" fmla="*/ 0 w 5414181"/>
                <a:gd name="connsiteY3" fmla="*/ 1252700 h 1252700"/>
                <a:gd name="connsiteX4" fmla="*/ 0 w 5414181"/>
                <a:gd name="connsiteY4" fmla="*/ 0 h 1252700"/>
                <a:gd name="connsiteX0" fmla="*/ 0 w 5414181"/>
                <a:gd name="connsiteY0" fmla="*/ 242626 h 1495326"/>
                <a:gd name="connsiteX1" fmla="*/ 5414181 w 5414181"/>
                <a:gd name="connsiteY1" fmla="*/ 242626 h 1495326"/>
                <a:gd name="connsiteX2" fmla="*/ 5414181 w 5414181"/>
                <a:gd name="connsiteY2" fmla="*/ 1495326 h 1495326"/>
                <a:gd name="connsiteX3" fmla="*/ 0 w 5414181"/>
                <a:gd name="connsiteY3" fmla="*/ 1495326 h 1495326"/>
                <a:gd name="connsiteX4" fmla="*/ 0 w 5414181"/>
                <a:gd name="connsiteY4" fmla="*/ 242626 h 1495326"/>
                <a:gd name="connsiteX0" fmla="*/ 0 w 5414181"/>
                <a:gd name="connsiteY0" fmla="*/ 389229 h 1641929"/>
                <a:gd name="connsiteX1" fmla="*/ 5414181 w 5414181"/>
                <a:gd name="connsiteY1" fmla="*/ 389229 h 1641929"/>
                <a:gd name="connsiteX2" fmla="*/ 5414181 w 5414181"/>
                <a:gd name="connsiteY2" fmla="*/ 1641929 h 1641929"/>
                <a:gd name="connsiteX3" fmla="*/ 0 w 5414181"/>
                <a:gd name="connsiteY3" fmla="*/ 1641929 h 1641929"/>
                <a:gd name="connsiteX4" fmla="*/ 0 w 5414181"/>
                <a:gd name="connsiteY4" fmla="*/ 389229 h 1641929"/>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532632 h 1785332"/>
                <a:gd name="connsiteX1" fmla="*/ 5414181 w 5414181"/>
                <a:gd name="connsiteY1" fmla="*/ 532632 h 1785332"/>
                <a:gd name="connsiteX2" fmla="*/ 5414181 w 5414181"/>
                <a:gd name="connsiteY2" fmla="*/ 1785332 h 1785332"/>
                <a:gd name="connsiteX3" fmla="*/ 0 w 5414181"/>
                <a:gd name="connsiteY3" fmla="*/ 1785332 h 1785332"/>
                <a:gd name="connsiteX4" fmla="*/ 0 w 5414181"/>
                <a:gd name="connsiteY4" fmla="*/ 532632 h 1785332"/>
                <a:gd name="connsiteX0" fmla="*/ 0 w 5414181"/>
                <a:gd name="connsiteY0" fmla="*/ 654829 h 1907529"/>
                <a:gd name="connsiteX1" fmla="*/ 5414181 w 5414181"/>
                <a:gd name="connsiteY1" fmla="*/ 654829 h 1907529"/>
                <a:gd name="connsiteX2" fmla="*/ 5414181 w 5414181"/>
                <a:gd name="connsiteY2" fmla="*/ 1907529 h 1907529"/>
                <a:gd name="connsiteX3" fmla="*/ 0 w 5414181"/>
                <a:gd name="connsiteY3" fmla="*/ 1907529 h 1907529"/>
                <a:gd name="connsiteX4" fmla="*/ 0 w 5414181"/>
                <a:gd name="connsiteY4" fmla="*/ 654829 h 1907529"/>
                <a:gd name="connsiteX0" fmla="*/ 0 w 5414181"/>
                <a:gd name="connsiteY0" fmla="*/ 612884 h 1865584"/>
                <a:gd name="connsiteX1" fmla="*/ 2763656 w 5414181"/>
                <a:gd name="connsiteY1" fmla="*/ 0 h 1865584"/>
                <a:gd name="connsiteX2" fmla="*/ 5414181 w 5414181"/>
                <a:gd name="connsiteY2" fmla="*/ 612884 h 1865584"/>
                <a:gd name="connsiteX3" fmla="*/ 5414181 w 5414181"/>
                <a:gd name="connsiteY3" fmla="*/ 1865584 h 1865584"/>
                <a:gd name="connsiteX4" fmla="*/ 0 w 5414181"/>
                <a:gd name="connsiteY4" fmla="*/ 1865584 h 1865584"/>
                <a:gd name="connsiteX5" fmla="*/ 0 w 5414181"/>
                <a:gd name="connsiteY5" fmla="*/ 612884 h 1865584"/>
                <a:gd name="connsiteX0" fmla="*/ 0 w 5414181"/>
                <a:gd name="connsiteY0" fmla="*/ 428902 h 1681602"/>
                <a:gd name="connsiteX1" fmla="*/ 2741749 w 5414181"/>
                <a:gd name="connsiteY1" fmla="*/ 0 h 1681602"/>
                <a:gd name="connsiteX2" fmla="*/ 5414181 w 5414181"/>
                <a:gd name="connsiteY2" fmla="*/ 428902 h 1681602"/>
                <a:gd name="connsiteX3" fmla="*/ 5414181 w 5414181"/>
                <a:gd name="connsiteY3" fmla="*/ 1681602 h 1681602"/>
                <a:gd name="connsiteX4" fmla="*/ 0 w 5414181"/>
                <a:gd name="connsiteY4" fmla="*/ 1681602 h 1681602"/>
                <a:gd name="connsiteX5" fmla="*/ 0 w 5414181"/>
                <a:gd name="connsiteY5" fmla="*/ 428902 h 1681602"/>
                <a:gd name="connsiteX0" fmla="*/ 0 w 5414181"/>
                <a:gd name="connsiteY0" fmla="*/ 635881 h 1888581"/>
                <a:gd name="connsiteX1" fmla="*/ 2734447 w 5414181"/>
                <a:gd name="connsiteY1" fmla="*/ 0 h 1888581"/>
                <a:gd name="connsiteX2" fmla="*/ 5414181 w 5414181"/>
                <a:gd name="connsiteY2" fmla="*/ 635881 h 1888581"/>
                <a:gd name="connsiteX3" fmla="*/ 5414181 w 5414181"/>
                <a:gd name="connsiteY3" fmla="*/ 1888581 h 1888581"/>
                <a:gd name="connsiteX4" fmla="*/ 0 w 5414181"/>
                <a:gd name="connsiteY4" fmla="*/ 1888581 h 1888581"/>
                <a:gd name="connsiteX5" fmla="*/ 0 w 5414181"/>
                <a:gd name="connsiteY5" fmla="*/ 635881 h 1888581"/>
                <a:gd name="connsiteX0" fmla="*/ 0 w 5457994"/>
                <a:gd name="connsiteY0" fmla="*/ 635881 h 1888581"/>
                <a:gd name="connsiteX1" fmla="*/ 2734447 w 5457994"/>
                <a:gd name="connsiteY1" fmla="*/ 0 h 1888581"/>
                <a:gd name="connsiteX2" fmla="*/ 5457994 w 5457994"/>
                <a:gd name="connsiteY2" fmla="*/ 428902 h 1888581"/>
                <a:gd name="connsiteX3" fmla="*/ 5414181 w 5457994"/>
                <a:gd name="connsiteY3" fmla="*/ 1888581 h 1888581"/>
                <a:gd name="connsiteX4" fmla="*/ 0 w 5457994"/>
                <a:gd name="connsiteY4" fmla="*/ 1888581 h 1888581"/>
                <a:gd name="connsiteX5" fmla="*/ 0 w 5457994"/>
                <a:gd name="connsiteY5" fmla="*/ 635881 h 1888581"/>
                <a:gd name="connsiteX0" fmla="*/ 0 w 5457994"/>
                <a:gd name="connsiteY0" fmla="*/ 612883 h 1865583"/>
                <a:gd name="connsiteX1" fmla="*/ 2529984 w 5457994"/>
                <a:gd name="connsiteY1" fmla="*/ 0 h 1865583"/>
                <a:gd name="connsiteX2" fmla="*/ 5457994 w 5457994"/>
                <a:gd name="connsiteY2" fmla="*/ 405904 h 1865583"/>
                <a:gd name="connsiteX3" fmla="*/ 5414181 w 5457994"/>
                <a:gd name="connsiteY3" fmla="*/ 1865583 h 1865583"/>
                <a:gd name="connsiteX4" fmla="*/ 0 w 5457994"/>
                <a:gd name="connsiteY4" fmla="*/ 1865583 h 1865583"/>
                <a:gd name="connsiteX5" fmla="*/ 0 w 5457994"/>
                <a:gd name="connsiteY5" fmla="*/ 612883 h 1865583"/>
                <a:gd name="connsiteX0" fmla="*/ 0 w 5457994"/>
                <a:gd name="connsiteY0" fmla="*/ 520892 h 1773592"/>
                <a:gd name="connsiteX1" fmla="*/ 2449659 w 5457994"/>
                <a:gd name="connsiteY1" fmla="*/ 0 h 1773592"/>
                <a:gd name="connsiteX2" fmla="*/ 5457994 w 5457994"/>
                <a:gd name="connsiteY2" fmla="*/ 313913 h 1773592"/>
                <a:gd name="connsiteX3" fmla="*/ 5414181 w 5457994"/>
                <a:gd name="connsiteY3" fmla="*/ 1773592 h 1773592"/>
                <a:gd name="connsiteX4" fmla="*/ 0 w 5457994"/>
                <a:gd name="connsiteY4" fmla="*/ 1773592 h 1773592"/>
                <a:gd name="connsiteX5" fmla="*/ 0 w 5457994"/>
                <a:gd name="connsiteY5" fmla="*/ 520892 h 1773592"/>
                <a:gd name="connsiteX0" fmla="*/ 0 w 5457994"/>
                <a:gd name="connsiteY0" fmla="*/ 589885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589885 h 1842585"/>
                <a:gd name="connsiteX0" fmla="*/ 0 w 5457994"/>
                <a:gd name="connsiteY0" fmla="*/ 382906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382906 h 1842585"/>
                <a:gd name="connsiteX0" fmla="*/ 0 w 5457994"/>
                <a:gd name="connsiteY0" fmla="*/ 382906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382906 h 1842585"/>
                <a:gd name="connsiteX0" fmla="*/ 0 w 5457994"/>
                <a:gd name="connsiteY0" fmla="*/ 269938 h 1729617"/>
                <a:gd name="connsiteX1" fmla="*/ 2603007 w 5457994"/>
                <a:gd name="connsiteY1" fmla="*/ 2021 h 1729617"/>
                <a:gd name="connsiteX2" fmla="*/ 5457994 w 5457994"/>
                <a:gd name="connsiteY2" fmla="*/ 269938 h 1729617"/>
                <a:gd name="connsiteX3" fmla="*/ 5414181 w 5457994"/>
                <a:gd name="connsiteY3" fmla="*/ 1729617 h 1729617"/>
                <a:gd name="connsiteX4" fmla="*/ 0 w 5457994"/>
                <a:gd name="connsiteY4" fmla="*/ 1729617 h 1729617"/>
                <a:gd name="connsiteX5" fmla="*/ 0 w 5457994"/>
                <a:gd name="connsiteY5" fmla="*/ 269938 h 1729617"/>
                <a:gd name="connsiteX0" fmla="*/ 0 w 5457994"/>
                <a:gd name="connsiteY0" fmla="*/ 313912 h 1773591"/>
                <a:gd name="connsiteX1" fmla="*/ 2639518 w 5457994"/>
                <a:gd name="connsiteY1" fmla="*/ 0 h 1773591"/>
                <a:gd name="connsiteX2" fmla="*/ 5457994 w 5457994"/>
                <a:gd name="connsiteY2" fmla="*/ 313912 h 1773591"/>
                <a:gd name="connsiteX3" fmla="*/ 5414181 w 5457994"/>
                <a:gd name="connsiteY3" fmla="*/ 1773591 h 1773591"/>
                <a:gd name="connsiteX4" fmla="*/ 0 w 5457994"/>
                <a:gd name="connsiteY4" fmla="*/ 1773591 h 1773591"/>
                <a:gd name="connsiteX5" fmla="*/ 0 w 5457994"/>
                <a:gd name="connsiteY5" fmla="*/ 313912 h 1773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57994" h="1773591">
                  <a:moveTo>
                    <a:pt x="0" y="313912"/>
                  </a:moveTo>
                  <a:cubicBezTo>
                    <a:pt x="613956" y="2982"/>
                    <a:pt x="1737155" y="0"/>
                    <a:pt x="2639518" y="0"/>
                  </a:cubicBezTo>
                  <a:cubicBezTo>
                    <a:pt x="3541881" y="0"/>
                    <a:pt x="5016240" y="2981"/>
                    <a:pt x="5457994" y="313912"/>
                  </a:cubicBezTo>
                  <a:lnTo>
                    <a:pt x="5414181" y="1773591"/>
                  </a:lnTo>
                  <a:lnTo>
                    <a:pt x="0" y="1773591"/>
                  </a:lnTo>
                  <a:lnTo>
                    <a:pt x="0" y="313912"/>
                  </a:lnTo>
                  <a:close/>
                </a:path>
              </a:pathLst>
            </a:custGeom>
            <a:solidFill>
              <a:srgbClr val="000000">
                <a:alpha val="30196"/>
              </a:srgb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29129"/>
              <a:endParaRPr lang="en-IN" sz="1867" dirty="0">
                <a:solidFill>
                  <a:prstClr val="white">
                    <a:lumMod val="65000"/>
                  </a:prstClr>
                </a:solidFill>
                <a:latin typeface="Arial Nova" panose="020B0504020202020204" pitchFamily="34" charset="0"/>
              </a:endParaRPr>
            </a:p>
          </p:txBody>
        </p:sp>
        <p:sp>
          <p:nvSpPr>
            <p:cNvPr id="6" name="Rectangle 5">
              <a:extLst>
                <a:ext uri="{FF2B5EF4-FFF2-40B4-BE49-F238E27FC236}">
                  <a16:creationId xmlns:a16="http://schemas.microsoft.com/office/drawing/2014/main" id="{C0D0441C-52CF-4BC1-81C1-F63B306F6497}"/>
                </a:ext>
              </a:extLst>
            </p:cNvPr>
            <p:cNvSpPr/>
            <p:nvPr/>
          </p:nvSpPr>
          <p:spPr>
            <a:xfrm rot="5400000" flipH="1">
              <a:off x="9491664" y="2030063"/>
              <a:ext cx="2408733" cy="16578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29129"/>
              <a:endParaRPr lang="en-IN" sz="1867" dirty="0">
                <a:solidFill>
                  <a:prstClr val="white"/>
                </a:solidFill>
                <a:latin typeface="Arial Nova" panose="020B0504020202020204" pitchFamily="34" charset="0"/>
              </a:endParaRPr>
            </a:p>
          </p:txBody>
        </p:sp>
      </p:grpSp>
      <p:sp>
        <p:nvSpPr>
          <p:cNvPr id="7" name="AutoShape 60">
            <a:extLst>
              <a:ext uri="{FF2B5EF4-FFF2-40B4-BE49-F238E27FC236}">
                <a16:creationId xmlns:a16="http://schemas.microsoft.com/office/drawing/2014/main" id="{B0B5F83F-8527-4AA2-8E57-E26E20B9ABEC}"/>
              </a:ext>
            </a:extLst>
          </p:cNvPr>
          <p:cNvSpPr>
            <a:spLocks noChangeAspect="1" noChangeArrowheads="1" noTextEdit="1"/>
          </p:cNvSpPr>
          <p:nvPr/>
        </p:nvSpPr>
        <p:spPr bwMode="auto">
          <a:xfrm>
            <a:off x="3534222" y="2696297"/>
            <a:ext cx="5123559" cy="1583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915" tIns="46457" rIns="92915" bIns="46457" numCol="1" anchor="t" anchorCtr="0" compatLnSpc="1">
            <a:prstTxWarp prst="textNoShape">
              <a:avLst/>
            </a:prstTxWarp>
          </a:bodyPr>
          <a:lstStyle/>
          <a:p>
            <a:pPr algn="ctr" defTabSz="929129"/>
            <a:r>
              <a:rPr lang="en-IN" sz="8133" dirty="0">
                <a:solidFill>
                  <a:srgbClr val="595959"/>
                </a:solidFill>
                <a:latin typeface="Arial Nova" panose="020B0504020202020204" pitchFamily="34" charset="0"/>
              </a:rPr>
              <a:t>Thank You</a:t>
            </a:r>
          </a:p>
        </p:txBody>
      </p:sp>
      <p:grpSp>
        <p:nvGrpSpPr>
          <p:cNvPr id="8" name="Group 7">
            <a:extLst>
              <a:ext uri="{FF2B5EF4-FFF2-40B4-BE49-F238E27FC236}">
                <a16:creationId xmlns:a16="http://schemas.microsoft.com/office/drawing/2014/main" id="{7F8B8839-2DE8-4E32-AACE-5718126A1761}"/>
              </a:ext>
            </a:extLst>
          </p:cNvPr>
          <p:cNvGrpSpPr/>
          <p:nvPr/>
        </p:nvGrpSpPr>
        <p:grpSpPr>
          <a:xfrm>
            <a:off x="388419" y="4989095"/>
            <a:ext cx="11353773" cy="1010795"/>
            <a:chOff x="388418" y="4989095"/>
            <a:chExt cx="11353773" cy="1010794"/>
          </a:xfrm>
        </p:grpSpPr>
        <p:cxnSp>
          <p:nvCxnSpPr>
            <p:cNvPr id="9" name="Straight Connector 8">
              <a:extLst>
                <a:ext uri="{FF2B5EF4-FFF2-40B4-BE49-F238E27FC236}">
                  <a16:creationId xmlns:a16="http://schemas.microsoft.com/office/drawing/2014/main" id="{493061BB-6E88-49D5-96AC-0D4B954CFE65}"/>
                </a:ext>
              </a:extLst>
            </p:cNvPr>
            <p:cNvCxnSpPr/>
            <p:nvPr/>
          </p:nvCxnSpPr>
          <p:spPr>
            <a:xfrm>
              <a:off x="163566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23EF8E9F-DDCB-4541-A42F-60DCBE2D01F7}"/>
                </a:ext>
              </a:extLst>
            </p:cNvPr>
            <p:cNvCxnSpPr/>
            <p:nvPr/>
          </p:nvCxnSpPr>
          <p:spPr>
            <a:xfrm>
              <a:off x="3448423"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65E21C7-F0FC-40D8-9ED6-3186344B50E3}"/>
                </a:ext>
              </a:extLst>
            </p:cNvPr>
            <p:cNvCxnSpPr/>
            <p:nvPr/>
          </p:nvCxnSpPr>
          <p:spPr>
            <a:xfrm>
              <a:off x="506867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BF9EBE0-1E6B-4658-8793-8756CA68361A}"/>
                </a:ext>
              </a:extLst>
            </p:cNvPr>
            <p:cNvCxnSpPr/>
            <p:nvPr/>
          </p:nvCxnSpPr>
          <p:spPr>
            <a:xfrm>
              <a:off x="6869054"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1ECCAEF2-56FF-434C-A027-5AC490A216F8}"/>
                </a:ext>
              </a:extLst>
            </p:cNvPr>
            <p:cNvCxnSpPr/>
            <p:nvPr/>
          </p:nvCxnSpPr>
          <p:spPr>
            <a:xfrm>
              <a:off x="855347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685EF6AD-A134-4584-BD4C-16BF16437488}"/>
                </a:ext>
              </a:extLst>
            </p:cNvPr>
            <p:cNvCxnSpPr/>
            <p:nvPr/>
          </p:nvCxnSpPr>
          <p:spPr>
            <a:xfrm>
              <a:off x="10221854"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67E9512F-07E0-4A16-9DA9-947B2A8C3BD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8418" y="4994607"/>
              <a:ext cx="11353773" cy="1005282"/>
            </a:xfrm>
            <a:prstGeom prst="rect">
              <a:avLst/>
            </a:prstGeom>
          </p:spPr>
        </p:pic>
      </p:grpSp>
      <p:pic>
        <p:nvPicPr>
          <p:cNvPr id="18" name="Picture 17">
            <a:extLst>
              <a:ext uri="{FF2B5EF4-FFF2-40B4-BE49-F238E27FC236}">
                <a16:creationId xmlns:a16="http://schemas.microsoft.com/office/drawing/2014/main" id="{D00E8AED-823F-4FE2-A1E5-33EBECA3A3A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12292" y="472819"/>
            <a:ext cx="2276797" cy="1911095"/>
          </a:xfrm>
          <a:prstGeom prst="rect">
            <a:avLst/>
          </a:prstGeom>
        </p:spPr>
      </p:pic>
      <p:pic>
        <p:nvPicPr>
          <p:cNvPr id="19" name="Picture 18">
            <a:extLst>
              <a:ext uri="{FF2B5EF4-FFF2-40B4-BE49-F238E27FC236}">
                <a16:creationId xmlns:a16="http://schemas.microsoft.com/office/drawing/2014/main" id="{BC4C3551-2C7A-40BB-8A32-75878B1B013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07775" y="472819"/>
            <a:ext cx="2276797" cy="1911095"/>
          </a:xfrm>
          <a:prstGeom prst="rect">
            <a:avLst/>
          </a:prstGeom>
        </p:spPr>
      </p:pic>
    </p:spTree>
    <p:extLst>
      <p:ext uri="{BB962C8B-B14F-4D97-AF65-F5344CB8AC3E}">
        <p14:creationId xmlns:p14="http://schemas.microsoft.com/office/powerpoint/2010/main" val="295680188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Thank You New">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9C74156F-A07A-47DD-A98A-14707D48979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5" name="Rectangle 24">
            <a:extLst>
              <a:ext uri="{FF2B5EF4-FFF2-40B4-BE49-F238E27FC236}">
                <a16:creationId xmlns:a16="http://schemas.microsoft.com/office/drawing/2014/main" id="{3A6C9108-65FE-41ED-AD9D-C889ADB3805E}"/>
              </a:ext>
            </a:extLst>
          </p:cNvPr>
          <p:cNvSpPr/>
          <p:nvPr userDrawn="1"/>
        </p:nvSpPr>
        <p:spPr>
          <a:xfrm>
            <a:off x="1" y="0"/>
            <a:ext cx="12192001" cy="6858000"/>
          </a:xfrm>
          <a:prstGeom prst="rect">
            <a:avLst/>
          </a:prstGeom>
          <a:solidFill>
            <a:srgbClr val="10253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pic>
        <p:nvPicPr>
          <p:cNvPr id="27" name="Picture 26">
            <a:extLst>
              <a:ext uri="{FF2B5EF4-FFF2-40B4-BE49-F238E27FC236}">
                <a16:creationId xmlns:a16="http://schemas.microsoft.com/office/drawing/2014/main" id="{52031C83-E40D-4038-958F-45A64DCB1F43}"/>
              </a:ext>
            </a:extLst>
          </p:cNvPr>
          <p:cNvPicPr>
            <a:picLocks noChangeAspect="1"/>
          </p:cNvPicPr>
          <p:nvPr userDrawn="1"/>
        </p:nvPicPr>
        <p:blipFill>
          <a:blip r:embed="rId3" cstate="screen">
            <a:biLevel thresh="25000"/>
            <a:extLst>
              <a:ext uri="{28A0092B-C50C-407E-A947-70E740481C1C}">
                <a14:useLocalDpi xmlns:a14="http://schemas.microsoft.com/office/drawing/2010/main"/>
              </a:ext>
            </a:extLst>
          </a:blip>
          <a:stretch>
            <a:fillRect/>
          </a:stretch>
        </p:blipFill>
        <p:spPr>
          <a:xfrm>
            <a:off x="431800" y="154952"/>
            <a:ext cx="1207144" cy="1013251"/>
          </a:xfrm>
          <a:prstGeom prst="rect">
            <a:avLst/>
          </a:prstGeom>
        </p:spPr>
      </p:pic>
      <p:cxnSp>
        <p:nvCxnSpPr>
          <p:cNvPr id="30" name="Straight Connector 29">
            <a:extLst>
              <a:ext uri="{FF2B5EF4-FFF2-40B4-BE49-F238E27FC236}">
                <a16:creationId xmlns:a16="http://schemas.microsoft.com/office/drawing/2014/main" id="{F3B979FE-0BC0-4175-85EA-2B1394483AE3}"/>
              </a:ext>
            </a:extLst>
          </p:cNvPr>
          <p:cNvCxnSpPr>
            <a:cxnSpLocks/>
          </p:cNvCxnSpPr>
          <p:nvPr userDrawn="1"/>
        </p:nvCxnSpPr>
        <p:spPr>
          <a:xfrm>
            <a:off x="1" y="3626089"/>
            <a:ext cx="5856815" cy="0"/>
          </a:xfrm>
          <a:prstGeom prst="line">
            <a:avLst/>
          </a:prstGeom>
          <a:ln w="9525">
            <a:solidFill>
              <a:schemeClr val="accent1">
                <a:lumMod val="5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31" name="Picture 30">
            <a:extLst>
              <a:ext uri="{FF2B5EF4-FFF2-40B4-BE49-F238E27FC236}">
                <a16:creationId xmlns:a16="http://schemas.microsoft.com/office/drawing/2014/main" id="{64975466-2ECA-4BF9-8C37-CB396AF78CE3}"/>
              </a:ext>
            </a:extLst>
          </p:cNvPr>
          <p:cNvPicPr>
            <a:picLocks noChangeAspect="1"/>
          </p:cNvPicPr>
          <p:nvPr userDrawn="1"/>
        </p:nvPicPr>
        <p:blipFill>
          <a:blip r:embed="rId4"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447972" y="3826631"/>
            <a:ext cx="5392669" cy="477476"/>
          </a:xfrm>
          <a:prstGeom prst="rect">
            <a:avLst/>
          </a:prstGeom>
        </p:spPr>
      </p:pic>
      <p:pic>
        <p:nvPicPr>
          <p:cNvPr id="32" name="Picture 2" descr="Image result for sify logo">
            <a:extLst>
              <a:ext uri="{FF2B5EF4-FFF2-40B4-BE49-F238E27FC236}">
                <a16:creationId xmlns:a16="http://schemas.microsoft.com/office/drawing/2014/main" id="{EF7730B0-F0D3-40D4-85DE-A669BD4AEE70}"/>
              </a:ext>
            </a:extLst>
          </p:cNvPr>
          <p:cNvPicPr>
            <a:picLocks noChangeAspect="1" noChangeArrowheads="1"/>
          </p:cNvPicPr>
          <p:nvPr userDrawn="1"/>
        </p:nvPicPr>
        <p:blipFill rotWithShape="1">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33" name="Text Placeholder 3">
            <a:extLst>
              <a:ext uri="{FF2B5EF4-FFF2-40B4-BE49-F238E27FC236}">
                <a16:creationId xmlns:a16="http://schemas.microsoft.com/office/drawing/2014/main" id="{E3F7BAE5-2A5E-4224-915A-CAA7C538369A}"/>
              </a:ext>
            </a:extLst>
          </p:cNvPr>
          <p:cNvSpPr>
            <a:spLocks noGrp="1"/>
          </p:cNvSpPr>
          <p:nvPr>
            <p:ph type="body" sz="quarter" idx="11" hasCustomPrompt="1"/>
          </p:nvPr>
        </p:nvSpPr>
        <p:spPr>
          <a:xfrm>
            <a:off x="427463" y="2761674"/>
            <a:ext cx="5429355" cy="663877"/>
          </a:xfrm>
        </p:spPr>
        <p:txBody>
          <a:bodyPr anchor="ctr">
            <a:normAutofit/>
          </a:bodyPr>
          <a:lstStyle>
            <a:lvl1pPr marL="0" indent="0" algn="ctr">
              <a:lnSpc>
                <a:spcPts val="4000"/>
              </a:lnSpc>
              <a:spcBef>
                <a:spcPts val="0"/>
              </a:spcBef>
              <a:buNone/>
              <a:defRPr sz="3200" b="1" cap="all" baseline="0">
                <a:solidFill>
                  <a:srgbClr val="00FFFF"/>
                </a:solidFill>
              </a:defRPr>
            </a:lvl1pPr>
          </a:lstStyle>
          <a:p>
            <a:pPr lvl="0"/>
            <a:r>
              <a:rPr lang="en-US" dirty="0"/>
              <a:t>THANK YOU</a:t>
            </a:r>
          </a:p>
        </p:txBody>
      </p:sp>
    </p:spTree>
    <p:extLst>
      <p:ext uri="{BB962C8B-B14F-4D97-AF65-F5344CB8AC3E}">
        <p14:creationId xmlns:p14="http://schemas.microsoft.com/office/powerpoint/2010/main" val="2970574491"/>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32000" y="504997"/>
            <a:ext cx="10051200" cy="461655"/>
          </a:xfrm>
          <a:prstGeom prst="rect">
            <a:avLst/>
          </a:prstGeom>
        </p:spPr>
        <p:txBody>
          <a:bodyPr>
            <a:spAutoFit/>
          </a:bodyPr>
          <a:lstStyle>
            <a:lvl1pPr marL="0" marR="0" indent="0" algn="l" defTabSz="1218958" rtl="0" eaLnBrk="1" fontAlgn="auto" latinLnBrk="0" hangingPunct="1">
              <a:lnSpc>
                <a:spcPct val="100000"/>
              </a:lnSpc>
              <a:spcBef>
                <a:spcPct val="0"/>
              </a:spcBef>
              <a:spcAft>
                <a:spcPts val="0"/>
              </a:spcAft>
              <a:buClrTx/>
              <a:buSzTx/>
              <a:buFontTx/>
              <a:buNone/>
              <a:tabLst/>
              <a:defRPr kumimoji="0" lang="en-US" sz="2400"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a:lstStyle>
          <a:p>
            <a:pPr marL="0" marR="0" lvl="0" indent="0" algn="l" defTabSz="1218958" rtl="0" eaLnBrk="1" fontAlgn="auto" latinLnBrk="0" hangingPunct="1">
              <a:lnSpc>
                <a:spcPct val="100000"/>
              </a:lnSpc>
              <a:spcBef>
                <a:spcPct val="0"/>
              </a:spcBef>
              <a:spcAft>
                <a:spcPts val="0"/>
              </a:spcAft>
              <a:buClrTx/>
              <a:buSzTx/>
              <a:buFontTx/>
              <a:buNone/>
              <a:tabLst/>
              <a:defRPr/>
            </a:pPr>
            <a:r>
              <a:rPr lang="en-US" dirty="0"/>
              <a:t>TITLE OF THE SLIDE GOES HERE</a:t>
            </a:r>
          </a:p>
        </p:txBody>
      </p:sp>
      <p:sp>
        <p:nvSpPr>
          <p:cNvPr id="6" name="Slide Number Placeholder 5"/>
          <p:cNvSpPr>
            <a:spLocks noGrp="1"/>
          </p:cNvSpPr>
          <p:nvPr>
            <p:ph type="sldNum" sz="quarter" idx="12"/>
          </p:nvPr>
        </p:nvSpPr>
        <p:spPr/>
        <p:txBody>
          <a:bodyPr/>
          <a:lstStyle>
            <a:lvl1pPr>
              <a:defRPr>
                <a:latin typeface="Arial Nova" panose="020B050402020202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1498941163"/>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84800" y="504996"/>
            <a:ext cx="10051200" cy="461655"/>
          </a:xfrm>
          <a:prstGeom prst="rect">
            <a:avLst/>
          </a:prstGeom>
        </p:spPr>
        <p:txBody>
          <a:bodyPr>
            <a:spAutoFit/>
          </a:bodyPr>
          <a:lstStyle>
            <a:lvl1pPr marL="0" marR="0" indent="0" algn="l" defTabSz="1218988" rtl="0" eaLnBrk="1" fontAlgn="auto" latinLnBrk="0" hangingPunct="1">
              <a:lnSpc>
                <a:spcPct val="100000"/>
              </a:lnSpc>
              <a:spcBef>
                <a:spcPct val="0"/>
              </a:spcBef>
              <a:spcAft>
                <a:spcPts val="0"/>
              </a:spcAft>
              <a:buClrTx/>
              <a:buSzTx/>
              <a:buFontTx/>
              <a:buNone/>
              <a:tabLst/>
              <a:defRPr kumimoji="0" lang="en-US" sz="2400"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a:lstStyle>
          <a:p>
            <a:pPr marL="0" marR="0" lvl="0" indent="0" algn="l" defTabSz="1218988" rtl="0" eaLnBrk="1" fontAlgn="auto" latinLnBrk="0" hangingPunct="1">
              <a:lnSpc>
                <a:spcPct val="100000"/>
              </a:lnSpc>
              <a:spcBef>
                <a:spcPct val="0"/>
              </a:spcBef>
              <a:spcAft>
                <a:spcPts val="0"/>
              </a:spcAft>
              <a:buClrTx/>
              <a:buSzTx/>
              <a:buFontTx/>
              <a:buNone/>
              <a:tabLst/>
              <a:defRPr/>
            </a:pPr>
            <a:r>
              <a:rPr lang="en-US" dirty="0"/>
              <a:t>TITLE OF THE SLIDE GOES HERE</a:t>
            </a:r>
          </a:p>
        </p:txBody>
      </p:sp>
      <p:sp>
        <p:nvSpPr>
          <p:cNvPr id="6" name="Slide Number Placeholder 5"/>
          <p:cNvSpPr>
            <a:spLocks noGrp="1"/>
          </p:cNvSpPr>
          <p:nvPr>
            <p:ph type="sldNum" sz="quarter" idx="12"/>
          </p:nvPr>
        </p:nvSpPr>
        <p:spPr/>
        <p:txBody>
          <a:bodyPr/>
          <a:lstStyle>
            <a:lvl1pPr>
              <a:defRPr>
                <a:latin typeface="Arial Nova" panose="020B050402020202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2683687167"/>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8F584-D958-2E44-9517-CE6CB05ECD0E}"/>
              </a:ext>
            </a:extLst>
          </p:cNvPr>
          <p:cNvSpPr>
            <a:spLocks noGrp="1"/>
          </p:cNvSpPr>
          <p:nvPr>
            <p:ph type="ctrTitle"/>
          </p:nvPr>
        </p:nvSpPr>
        <p:spPr>
          <a:xfrm>
            <a:off x="1524000" y="1540207"/>
            <a:ext cx="9144000" cy="1969756"/>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58529D6-34F8-F443-8840-FDD099BE09F5}"/>
              </a:ext>
            </a:extLst>
          </p:cNvPr>
          <p:cNvSpPr>
            <a:spLocks noGrp="1"/>
          </p:cNvSpPr>
          <p:nvPr>
            <p:ph type="subTitle" idx="1"/>
          </p:nvPr>
        </p:nvSpPr>
        <p:spPr>
          <a:xfrm>
            <a:off x="1524000" y="3602037"/>
            <a:ext cx="9144000" cy="1655763"/>
          </a:xfrm>
        </p:spPr>
        <p:txBody>
          <a:bodyPr/>
          <a:lstStyle>
            <a:lvl1pPr marL="0" indent="0" algn="ctr">
              <a:buNone/>
              <a:defRPr sz="2400"/>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AD3421C-41C4-224B-A724-363E0E4774E6}"/>
              </a:ext>
            </a:extLst>
          </p:cNvPr>
          <p:cNvSpPr>
            <a:spLocks noGrp="1"/>
          </p:cNvSpPr>
          <p:nvPr>
            <p:ph type="dt" sz="half" idx="10"/>
          </p:nvPr>
        </p:nvSpPr>
        <p:spPr/>
        <p:txBody>
          <a:bodyPr/>
          <a:lstStyle>
            <a:lvl1pPr>
              <a:defRPr>
                <a:latin typeface="Arial Nova" panose="020B0504020202020204" pitchFamily="34" charset="0"/>
              </a:defRPr>
            </a:lvl1pPr>
          </a:lstStyle>
          <a:p>
            <a:fld id="{2FC91D23-BCB5-804D-842B-10090CC97906}" type="datetimeFigureOut">
              <a:rPr lang="en-US" smtClean="0"/>
              <a:pPr/>
              <a:t>8/10/2024</a:t>
            </a:fld>
            <a:endParaRPr lang="en-US"/>
          </a:p>
        </p:txBody>
      </p:sp>
      <p:sp>
        <p:nvSpPr>
          <p:cNvPr id="5" name="Footer Placeholder 4">
            <a:extLst>
              <a:ext uri="{FF2B5EF4-FFF2-40B4-BE49-F238E27FC236}">
                <a16:creationId xmlns:a16="http://schemas.microsoft.com/office/drawing/2014/main" id="{49E9A473-E992-8745-AA2B-F94672C37AEF}"/>
              </a:ext>
            </a:extLst>
          </p:cNvPr>
          <p:cNvSpPr>
            <a:spLocks noGrp="1"/>
          </p:cNvSpPr>
          <p:nvPr>
            <p:ph type="ftr" sz="quarter" idx="11"/>
          </p:nvPr>
        </p:nvSpPr>
        <p:spPr/>
        <p:txBody>
          <a:bodyPr/>
          <a:lstStyle>
            <a:lvl1pPr>
              <a:defRPr>
                <a:latin typeface="Arial Nova" panose="020B0504020202020204" pitchFamily="34" charset="0"/>
              </a:defRPr>
            </a:lvl1pPr>
          </a:lstStyle>
          <a:p>
            <a:endParaRPr lang="en-US"/>
          </a:p>
        </p:txBody>
      </p:sp>
      <p:sp>
        <p:nvSpPr>
          <p:cNvPr id="6" name="Slide Number Placeholder 5">
            <a:extLst>
              <a:ext uri="{FF2B5EF4-FFF2-40B4-BE49-F238E27FC236}">
                <a16:creationId xmlns:a16="http://schemas.microsoft.com/office/drawing/2014/main" id="{CFDCD13C-7785-9E44-A158-73708BA703F3}"/>
              </a:ext>
            </a:extLst>
          </p:cNvPr>
          <p:cNvSpPr>
            <a:spLocks noGrp="1"/>
          </p:cNvSpPr>
          <p:nvPr>
            <p:ph type="sldNum" sz="quarter" idx="12"/>
          </p:nvPr>
        </p:nvSpPr>
        <p:spPr/>
        <p:txBody>
          <a:bodyPr/>
          <a:lstStyle>
            <a:lvl1pPr>
              <a:defRPr>
                <a:latin typeface="Arial Nova" panose="020B0504020202020204" pitchFamily="34" charset="0"/>
              </a:defRPr>
            </a:lvl1pPr>
          </a:lstStyle>
          <a:p>
            <a:fld id="{071B6E3E-EB3B-A546-8792-A3A85E2F1C5A}" type="slidenum">
              <a:rPr lang="en-US" smtClean="0"/>
              <a:pPr/>
              <a:t>‹#›</a:t>
            </a:fld>
            <a:endParaRPr lang="en-US"/>
          </a:p>
        </p:txBody>
      </p:sp>
    </p:spTree>
    <p:extLst>
      <p:ext uri="{BB962C8B-B14F-4D97-AF65-F5344CB8AC3E}">
        <p14:creationId xmlns:p14="http://schemas.microsoft.com/office/powerpoint/2010/main" val="3438380123"/>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userDrawn="1">
  <p:cSld name="8_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84800" y="508620"/>
            <a:ext cx="10051200" cy="454410"/>
          </a:xfrm>
          <a:prstGeom prst="rect">
            <a:avLst/>
          </a:prstGeom>
        </p:spPr>
        <p:txBody>
          <a:bodyPr>
            <a:spAutoFit/>
          </a:bodyPr>
          <a:lstStyle>
            <a:lvl1pPr marL="0" marR="0" indent="0" algn="l" defTabSz="1195065" rtl="0" eaLnBrk="1" fontAlgn="auto" latinLnBrk="0" hangingPunct="1">
              <a:lnSpc>
                <a:spcPct val="100000"/>
              </a:lnSpc>
              <a:spcBef>
                <a:spcPct val="0"/>
              </a:spcBef>
              <a:spcAft>
                <a:spcPts val="0"/>
              </a:spcAft>
              <a:buClrTx/>
              <a:buSzTx/>
              <a:buFontTx/>
              <a:buNone/>
              <a:tabLst/>
              <a:defRPr kumimoji="0" lang="en-US" sz="2353"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a:lstStyle>
          <a:p>
            <a:pPr marL="0" marR="0" lvl="0" indent="0" algn="l" defTabSz="1195065" rtl="0" eaLnBrk="1" fontAlgn="auto" latinLnBrk="0" hangingPunct="1">
              <a:lnSpc>
                <a:spcPct val="100000"/>
              </a:lnSpc>
              <a:spcBef>
                <a:spcPct val="0"/>
              </a:spcBef>
              <a:spcAft>
                <a:spcPts val="0"/>
              </a:spcAft>
              <a:buClrTx/>
              <a:buSzTx/>
              <a:buFontTx/>
              <a:buNone/>
              <a:tabLst/>
              <a:defRPr/>
            </a:pPr>
            <a:r>
              <a:rPr lang="en-US" dirty="0"/>
              <a:t>TITLE OF THE SLIDE GOES HERE</a:t>
            </a:r>
          </a:p>
        </p:txBody>
      </p:sp>
      <p:sp>
        <p:nvSpPr>
          <p:cNvPr id="6" name="Slide Number Placeholder 5"/>
          <p:cNvSpPr>
            <a:spLocks noGrp="1"/>
          </p:cNvSpPr>
          <p:nvPr>
            <p:ph type="sldNum" sz="quarter" idx="12"/>
          </p:nvPr>
        </p:nvSpPr>
        <p:spPr/>
        <p:txBody>
          <a:bodyPr/>
          <a:lstStyle>
            <a:lvl1pPr>
              <a:defRPr>
                <a:latin typeface="Arial Nova" panose="020B050402020202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27802321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73C23D9-82D4-4621-BB16-7B604DF065B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4" name="Rectangle 33">
            <a:extLst>
              <a:ext uri="{FF2B5EF4-FFF2-40B4-BE49-F238E27FC236}">
                <a16:creationId xmlns:a16="http://schemas.microsoft.com/office/drawing/2014/main" id="{41A53F10-CBC5-444F-AA00-64BF461C9C71}"/>
              </a:ext>
            </a:extLst>
          </p:cNvPr>
          <p:cNvSpPr/>
          <p:nvPr/>
        </p:nvSpPr>
        <p:spPr>
          <a:xfrm>
            <a:off x="-1" y="2281026"/>
            <a:ext cx="8466668" cy="2300185"/>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5" name="Rectangle 34">
            <a:extLst>
              <a:ext uri="{FF2B5EF4-FFF2-40B4-BE49-F238E27FC236}">
                <a16:creationId xmlns:a16="http://schemas.microsoft.com/office/drawing/2014/main" id="{24102996-43D2-4531-8F28-25FFF42A8FE6}"/>
              </a:ext>
            </a:extLst>
          </p:cNvPr>
          <p:cNvSpPr/>
          <p:nvPr/>
        </p:nvSpPr>
        <p:spPr>
          <a:xfrm>
            <a:off x="0" y="2173323"/>
            <a:ext cx="8466667" cy="63888"/>
          </a:xfrm>
          <a:prstGeom prst="rect">
            <a:avLst/>
          </a:prstGeom>
          <a:solidFill>
            <a:srgbClr val="E96E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IN" sz="2400" dirty="0">
              <a:latin typeface="Arial Nova" panose="020B0504020202020204" pitchFamily="34" charset="0"/>
            </a:endParaRPr>
          </a:p>
        </p:txBody>
      </p:sp>
      <p:sp>
        <p:nvSpPr>
          <p:cNvPr id="36" name="Rectangle 35">
            <a:extLst>
              <a:ext uri="{FF2B5EF4-FFF2-40B4-BE49-F238E27FC236}">
                <a16:creationId xmlns:a16="http://schemas.microsoft.com/office/drawing/2014/main" id="{D688A12A-52FF-434F-8992-444C36B493C3}"/>
              </a:ext>
            </a:extLst>
          </p:cNvPr>
          <p:cNvSpPr/>
          <p:nvPr/>
        </p:nvSpPr>
        <p:spPr>
          <a:xfrm>
            <a:off x="0" y="4634475"/>
            <a:ext cx="8466667" cy="63888"/>
          </a:xfrm>
          <a:prstGeom prst="rect">
            <a:avLst/>
          </a:prstGeom>
          <a:solidFill>
            <a:srgbClr val="E96E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IN" sz="2400" dirty="0">
              <a:latin typeface="Arial Nova" panose="020B0504020202020204" pitchFamily="34" charset="0"/>
            </a:endParaRPr>
          </a:p>
        </p:txBody>
      </p:sp>
      <p:sp>
        <p:nvSpPr>
          <p:cNvPr id="38" name="Rectangle 37">
            <a:extLst>
              <a:ext uri="{FF2B5EF4-FFF2-40B4-BE49-F238E27FC236}">
                <a16:creationId xmlns:a16="http://schemas.microsoft.com/office/drawing/2014/main" id="{583C2F58-9D3E-4A33-9620-E2862F764A2C}"/>
              </a:ext>
            </a:extLst>
          </p:cNvPr>
          <p:cNvSpPr/>
          <p:nvPr/>
        </p:nvSpPr>
        <p:spPr>
          <a:xfrm>
            <a:off x="11836361" y="2281025"/>
            <a:ext cx="355639" cy="2300187"/>
          </a:xfrm>
          <a:prstGeom prst="rect">
            <a:avLst/>
          </a:prstGeom>
          <a:solidFill>
            <a:srgbClr val="E63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IN" sz="2400" dirty="0">
              <a:latin typeface="Arial Nova" panose="020B0504020202020204" pitchFamily="34" charset="0"/>
            </a:endParaRPr>
          </a:p>
        </p:txBody>
      </p:sp>
      <p:sp>
        <p:nvSpPr>
          <p:cNvPr id="39" name="Rectangle 38">
            <a:extLst>
              <a:ext uri="{FF2B5EF4-FFF2-40B4-BE49-F238E27FC236}">
                <a16:creationId xmlns:a16="http://schemas.microsoft.com/office/drawing/2014/main" id="{E2590226-D46A-48CE-A2DA-6A9297A288BE}"/>
              </a:ext>
            </a:extLst>
          </p:cNvPr>
          <p:cNvSpPr/>
          <p:nvPr/>
        </p:nvSpPr>
        <p:spPr>
          <a:xfrm>
            <a:off x="11484609" y="2281025"/>
            <a:ext cx="355639" cy="2300187"/>
          </a:xfrm>
          <a:prstGeom prst="rect">
            <a:avLst/>
          </a:prstGeom>
          <a:solidFill>
            <a:srgbClr val="E63F4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40" name="Rectangle 39">
            <a:extLst>
              <a:ext uri="{FF2B5EF4-FFF2-40B4-BE49-F238E27FC236}">
                <a16:creationId xmlns:a16="http://schemas.microsoft.com/office/drawing/2014/main" id="{C61AEADA-3FE1-4B34-BF61-100EEBD93869}"/>
              </a:ext>
            </a:extLst>
          </p:cNvPr>
          <p:cNvSpPr/>
          <p:nvPr/>
        </p:nvSpPr>
        <p:spPr>
          <a:xfrm>
            <a:off x="11136403" y="2281025"/>
            <a:ext cx="355639" cy="2300187"/>
          </a:xfrm>
          <a:prstGeom prst="rect">
            <a:avLst/>
          </a:prstGeom>
          <a:solidFill>
            <a:srgbClr val="E63F42">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4" name="Text Placeholder 3">
            <a:extLst>
              <a:ext uri="{FF2B5EF4-FFF2-40B4-BE49-F238E27FC236}">
                <a16:creationId xmlns:a16="http://schemas.microsoft.com/office/drawing/2014/main" id="{DE1DF722-DBE4-4E6D-BFCC-DE5D388C6978}"/>
              </a:ext>
            </a:extLst>
          </p:cNvPr>
          <p:cNvSpPr>
            <a:spLocks noGrp="1"/>
          </p:cNvSpPr>
          <p:nvPr userDrawn="1">
            <p:ph type="body" sz="quarter" idx="11" hasCustomPrompt="1"/>
          </p:nvPr>
        </p:nvSpPr>
        <p:spPr>
          <a:xfrm>
            <a:off x="488041" y="3086437"/>
            <a:ext cx="7267200" cy="698815"/>
          </a:xfrm>
        </p:spPr>
        <p:txBody>
          <a:bodyPr anchor="ctr">
            <a:normAutofit/>
          </a:bodyPr>
          <a:lstStyle>
            <a:lvl1pPr marL="0" indent="0">
              <a:buNone/>
              <a:defRPr lang="en-US" sz="2933" b="1" kern="1200" dirty="0">
                <a:solidFill>
                  <a:srgbClr val="B0171C"/>
                </a:solidFill>
                <a:latin typeface="Arial Nova" panose="020B0504020202020204" pitchFamily="34" charset="0"/>
                <a:ea typeface="+mn-ea"/>
                <a:cs typeface="+mn-cs"/>
              </a:defRPr>
            </a:lvl1pPr>
          </a:lstStyle>
          <a:p>
            <a:pPr marL="0" lvl="0" indent="0" algn="l" defTabSz="1219018" rtl="0" eaLnBrk="1" latinLnBrk="0" hangingPunct="1">
              <a:lnSpc>
                <a:spcPct val="90000"/>
              </a:lnSpc>
              <a:spcBef>
                <a:spcPts val="800"/>
              </a:spcBef>
              <a:buFont typeface="Arial" pitchFamily="34" charset="0"/>
              <a:buNone/>
            </a:pPr>
            <a:r>
              <a:rPr lang="en-US" dirty="0"/>
              <a:t>SECTION DIVIDER</a:t>
            </a:r>
          </a:p>
        </p:txBody>
      </p:sp>
      <p:grpSp>
        <p:nvGrpSpPr>
          <p:cNvPr id="78" name="Group 77">
            <a:extLst>
              <a:ext uri="{FF2B5EF4-FFF2-40B4-BE49-F238E27FC236}">
                <a16:creationId xmlns:a16="http://schemas.microsoft.com/office/drawing/2014/main" id="{735465BD-CC43-47A4-9E03-EAFB00A1C776}"/>
              </a:ext>
            </a:extLst>
          </p:cNvPr>
          <p:cNvGrpSpPr/>
          <p:nvPr userDrawn="1"/>
        </p:nvGrpSpPr>
        <p:grpSpPr>
          <a:xfrm>
            <a:off x="8792880" y="2817965"/>
            <a:ext cx="1954179" cy="1106663"/>
            <a:chOff x="9753598" y="1"/>
            <a:chExt cx="1739885" cy="985307"/>
          </a:xfrm>
        </p:grpSpPr>
        <p:sp>
          <p:nvSpPr>
            <p:cNvPr id="79" name="Round Same Side Corner Rectangle 72">
              <a:extLst>
                <a:ext uri="{FF2B5EF4-FFF2-40B4-BE49-F238E27FC236}">
                  <a16:creationId xmlns:a16="http://schemas.microsoft.com/office/drawing/2014/main" id="{6A3629E3-22D9-4C62-9713-CD50375DDB75}"/>
                </a:ext>
              </a:extLst>
            </p:cNvPr>
            <p:cNvSpPr/>
            <p:nvPr/>
          </p:nvSpPr>
          <p:spPr>
            <a:xfrm rot="10800000">
              <a:off x="9753598" y="1"/>
              <a:ext cx="1739885" cy="985307"/>
            </a:xfrm>
            <a:prstGeom prst="roundRect">
              <a:avLst/>
            </a:prstGeom>
            <a:solidFill>
              <a:schemeClr val="bg1"/>
            </a:solidFill>
            <a:ln>
              <a:noFill/>
            </a:ln>
            <a:effectLst>
              <a:outerShdw blurRad="50800" dist="38100" dir="2700000" algn="tl" rotWithShape="0">
                <a:prstClr val="black">
                  <a:alpha val="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pic>
          <p:nvPicPr>
            <p:cNvPr id="80" name="Picture 2" descr="Image result for sify logo">
              <a:extLst>
                <a:ext uri="{FF2B5EF4-FFF2-40B4-BE49-F238E27FC236}">
                  <a16:creationId xmlns:a16="http://schemas.microsoft.com/office/drawing/2014/main" id="{E981777D-C524-40A6-B41B-5C0D87240EC7}"/>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9913463" y="95622"/>
              <a:ext cx="1420156" cy="804646"/>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388428088"/>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blank">
  <p:cSld name="Full 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658DCF0-1ED5-4F76-942B-A19560D269A4}"/>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Tree>
    <p:extLst>
      <p:ext uri="{BB962C8B-B14F-4D97-AF65-F5344CB8AC3E}">
        <p14:creationId xmlns:p14="http://schemas.microsoft.com/office/powerpoint/2010/main" val="3617070647"/>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cSld name="1_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lvl1pPr>
              <a:defRPr>
                <a:latin typeface="Arial Nova" panose="020B0504020202020204" pitchFamily="34" charset="0"/>
              </a:defRPr>
            </a:lvl1pPr>
          </a:lstStyle>
          <a:p>
            <a:fld id="{D6AB342A-830E-438F-A6A8-BEDF509AB0A8}" type="slidenum">
              <a:rPr lang="en-US" smtClean="0"/>
              <a:pPr/>
              <a:t>‹#›</a:t>
            </a:fld>
            <a:endParaRPr lang="en-US" dirty="0"/>
          </a:p>
        </p:txBody>
      </p:sp>
      <p:sp>
        <p:nvSpPr>
          <p:cNvPr id="5" name="Title 4"/>
          <p:cNvSpPr>
            <a:spLocks noGrp="1"/>
          </p:cNvSpPr>
          <p:nvPr>
            <p:ph type="title" hasCustomPrompt="1"/>
          </p:nvPr>
        </p:nvSpPr>
        <p:spPr/>
        <p:txBody>
          <a:bodyPr/>
          <a:lstStyle>
            <a:lvl1pPr>
              <a:defRPr baseline="0"/>
            </a:lvl1pPr>
          </a:lstStyle>
          <a:p>
            <a:r>
              <a:rPr lang="en-US" dirty="0"/>
              <a:t>TITLE OF THE SLIDE GOES HERE</a:t>
            </a:r>
          </a:p>
        </p:txBody>
      </p:sp>
    </p:spTree>
    <p:extLst>
      <p:ext uri="{BB962C8B-B14F-4D97-AF65-F5344CB8AC3E}">
        <p14:creationId xmlns:p14="http://schemas.microsoft.com/office/powerpoint/2010/main" val="799724310"/>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669B1578-6875-4FE4-99AE-450C6FFB423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24257"/>
            <a:ext cx="12192000" cy="6858000"/>
          </a:xfrm>
          <a:prstGeom prst="rect">
            <a:avLst/>
          </a:prstGeom>
        </p:spPr>
      </p:pic>
      <p:pic>
        <p:nvPicPr>
          <p:cNvPr id="18" name="Picture 2" descr="Image result for sify logo">
            <a:extLst>
              <a:ext uri="{FF2B5EF4-FFF2-40B4-BE49-F238E27FC236}">
                <a16:creationId xmlns:a16="http://schemas.microsoft.com/office/drawing/2014/main" id="{7E477AC7-F05E-40F6-892D-1033110209FF}"/>
              </a:ext>
            </a:extLst>
          </p:cNvPr>
          <p:cNvPicPr>
            <a:picLocks noChangeAspect="1" noChangeArrowheads="1"/>
          </p:cNvPicPr>
          <p:nvPr userDrawn="1"/>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a:extLst>
              <a:ext uri="{FF2B5EF4-FFF2-40B4-BE49-F238E27FC236}">
                <a16:creationId xmlns:a16="http://schemas.microsoft.com/office/drawing/2014/main" id="{00B1CF07-5E87-417C-B723-5860BE4C9865}"/>
              </a:ext>
            </a:extLst>
          </p:cNvPr>
          <p:cNvSpPr txBox="1"/>
          <p:nvPr userDrawn="1"/>
        </p:nvSpPr>
        <p:spPr>
          <a:xfrm>
            <a:off x="431801" y="5694231"/>
            <a:ext cx="11328399" cy="584775"/>
          </a:xfrm>
          <a:prstGeom prst="rect">
            <a:avLst/>
          </a:prstGeom>
          <a:noFill/>
        </p:spPr>
        <p:txBody>
          <a:bodyPr wrap="square" rtlCol="0">
            <a:spAutoFit/>
          </a:bodyPr>
          <a:lstStyle/>
          <a:p>
            <a:pPr marL="0" marR="0" lvl="0" indent="0" algn="ctr" defTabSz="1218988" rtl="0" eaLnBrk="1" fontAlgn="auto" latinLnBrk="0" hangingPunct="1">
              <a:lnSpc>
                <a:spcPct val="100000"/>
              </a:lnSpc>
              <a:spcBef>
                <a:spcPts val="0"/>
              </a:spcBef>
              <a:spcAft>
                <a:spcPts val="0"/>
              </a:spcAft>
              <a:buClrTx/>
              <a:buSzTx/>
              <a:buFontTx/>
              <a:buNone/>
              <a:tabLst/>
              <a:defRPr/>
            </a:pPr>
            <a:r>
              <a:rPr kumimoji="0" lang="en-IN" sz="1600" b="1" i="0" u="none" strike="noStrike" kern="0" cap="none" spc="0" normalizeH="0" baseline="0" noProof="0" dirty="0">
                <a:ln>
                  <a:noFill/>
                </a:ln>
                <a:solidFill>
                  <a:schemeClr val="bg1"/>
                </a:solidFill>
                <a:effectLst/>
                <a:uLnTx/>
                <a:uFillTx/>
                <a:latin typeface="Arial Narrow" panose="020B0606020202030204" pitchFamily="34" charset="0"/>
                <a:cs typeface="Arial"/>
                <a:sym typeface="Arial"/>
                <a:rtl val="0"/>
              </a:rPr>
              <a:t>Sify</a:t>
            </a:r>
            <a:r>
              <a:rPr kumimoji="0" lang="en-IN" sz="1600" i="0" u="none" strike="noStrike" kern="0" cap="none" spc="0" normalizeH="0" baseline="0" noProof="0" dirty="0">
                <a:ln>
                  <a:noFill/>
                </a:ln>
                <a:solidFill>
                  <a:schemeClr val="bg1"/>
                </a:solidFill>
                <a:effectLst/>
                <a:uLnTx/>
                <a:uFillTx/>
                <a:latin typeface="Arial Narrow" panose="020B0606020202030204" pitchFamily="34" charset="0"/>
                <a:cs typeface="Arial"/>
                <a:sym typeface="Arial"/>
                <a:rtl val="0"/>
              </a:rPr>
              <a:t> is a leading </a:t>
            </a:r>
            <a:r>
              <a:rPr kumimoji="0" lang="en-IN" sz="1600" i="0" u="none" strike="noStrike" kern="0" cap="none" spc="0" normalizeH="0" baseline="0" noProof="0" dirty="0">
                <a:ln>
                  <a:noFill/>
                </a:ln>
                <a:solidFill>
                  <a:prstClr val="white"/>
                </a:solidFill>
                <a:effectLst/>
                <a:uLnTx/>
                <a:uFillTx/>
                <a:latin typeface="Arial Narrow" panose="020B0606020202030204" pitchFamily="34" charset="0"/>
                <a:cs typeface="Arial"/>
                <a:sym typeface="Arial"/>
                <a:rtl val="0"/>
              </a:rPr>
              <a:t>integrated </a:t>
            </a:r>
            <a:r>
              <a:rPr kumimoji="0" lang="en-IN" sz="1600" i="0" u="none" strike="noStrike" kern="0" cap="none" spc="0" normalizeH="0" baseline="0" noProof="0" dirty="0">
                <a:ln>
                  <a:noFill/>
                </a:ln>
                <a:solidFill>
                  <a:srgbClr val="00FFFF"/>
                </a:solidFill>
                <a:effectLst/>
                <a:uLnTx/>
                <a:uFillTx/>
                <a:latin typeface="Arial Narrow" panose="020B0606020202030204" pitchFamily="34" charset="0"/>
                <a:cs typeface="Arial"/>
                <a:sym typeface="Arial"/>
                <a:rtl val="0"/>
              </a:rPr>
              <a:t>ICT player </a:t>
            </a:r>
            <a:r>
              <a:rPr kumimoji="0" lang="en-IN" sz="1600" i="0" u="none" strike="noStrike" kern="0" cap="none" spc="0" normalizeH="0" baseline="0" noProof="0" dirty="0">
                <a:ln>
                  <a:noFill/>
                </a:ln>
                <a:solidFill>
                  <a:prstClr val="white"/>
                </a:solidFill>
                <a:effectLst/>
                <a:uLnTx/>
                <a:uFillTx/>
                <a:latin typeface="Arial Narrow" panose="020B0606020202030204" pitchFamily="34" charset="0"/>
                <a:cs typeface="Arial"/>
                <a:sym typeface="Arial"/>
                <a:rtl val="0"/>
              </a:rPr>
              <a:t>in India, helping customers to achieve their digital ambition through </a:t>
            </a:r>
            <a:r>
              <a:rPr kumimoji="0" lang="en-IN" sz="1600" i="0" u="none" strike="noStrike" kern="0" cap="none" spc="0" normalizeH="0" baseline="0" noProof="0" dirty="0">
                <a:ln>
                  <a:noFill/>
                </a:ln>
                <a:solidFill>
                  <a:srgbClr val="00FFFF"/>
                </a:solidFill>
                <a:effectLst/>
                <a:uLnTx/>
                <a:uFillTx/>
                <a:latin typeface="Arial Narrow" panose="020B0606020202030204" pitchFamily="34" charset="0"/>
                <a:cs typeface="Arial"/>
                <a:sym typeface="Arial"/>
                <a:rtl val="0"/>
              </a:rPr>
              <a:t>cloud@core products and services, </a:t>
            </a:r>
          </a:p>
          <a:p>
            <a:pPr marL="0" marR="0" lvl="0" indent="0" algn="ctr" defTabSz="1218988" rtl="0" eaLnBrk="1" fontAlgn="auto" latinLnBrk="0" hangingPunct="1">
              <a:lnSpc>
                <a:spcPct val="100000"/>
              </a:lnSpc>
              <a:spcBef>
                <a:spcPts val="0"/>
              </a:spcBef>
              <a:spcAft>
                <a:spcPts val="0"/>
              </a:spcAft>
              <a:buClrTx/>
              <a:buSzTx/>
              <a:buFontTx/>
              <a:buNone/>
              <a:tabLst/>
              <a:defRPr/>
            </a:pPr>
            <a:r>
              <a:rPr kumimoji="0" lang="en-IN" sz="1600" i="0" u="none" strike="noStrike" kern="0" cap="none" spc="0" normalizeH="0" baseline="0" noProof="0" dirty="0">
                <a:ln>
                  <a:noFill/>
                </a:ln>
                <a:solidFill>
                  <a:prstClr val="white"/>
                </a:solidFill>
                <a:effectLst/>
                <a:uLnTx/>
                <a:uFillTx/>
                <a:latin typeface="Arial Narrow" panose="020B0606020202030204" pitchFamily="34" charset="0"/>
                <a:cs typeface="Arial"/>
                <a:sym typeface="Arial"/>
                <a:rtl val="0"/>
              </a:rPr>
              <a:t>built on its world class </a:t>
            </a:r>
            <a:r>
              <a:rPr kumimoji="0" lang="en-IN" sz="1600" i="0" u="none" strike="noStrike" kern="0" cap="none" spc="0" normalizeH="0" baseline="0" noProof="0" dirty="0">
                <a:ln>
                  <a:noFill/>
                </a:ln>
                <a:solidFill>
                  <a:srgbClr val="00FFFF"/>
                </a:solidFill>
                <a:effectLst/>
                <a:uLnTx/>
                <a:uFillTx/>
                <a:latin typeface="Arial Narrow" panose="020B0606020202030204" pitchFamily="34" charset="0"/>
                <a:cs typeface="Arial"/>
                <a:sym typeface="Arial"/>
                <a:rtl val="0"/>
              </a:rPr>
              <a:t>Data Centers, Cloud &amp; Network </a:t>
            </a:r>
            <a:r>
              <a:rPr kumimoji="0" lang="en-IN" sz="1600" i="0" u="none" strike="noStrike" kern="0" cap="none" spc="0" normalizeH="0" baseline="0" noProof="0" dirty="0">
                <a:ln>
                  <a:noFill/>
                </a:ln>
                <a:solidFill>
                  <a:prstClr val="white"/>
                </a:solidFill>
                <a:effectLst/>
                <a:uLnTx/>
                <a:uFillTx/>
                <a:latin typeface="Arial Narrow" panose="020B0606020202030204" pitchFamily="34" charset="0"/>
                <a:cs typeface="Arial"/>
                <a:sym typeface="Arial"/>
                <a:rtl val="0"/>
              </a:rPr>
              <a:t>assets and wide portfolio of </a:t>
            </a:r>
            <a:r>
              <a:rPr kumimoji="0" lang="en-IN" sz="1600" i="0" u="none" strike="noStrike" kern="0" cap="none" spc="0" normalizeH="0" baseline="0" noProof="0" dirty="0">
                <a:ln>
                  <a:noFill/>
                </a:ln>
                <a:solidFill>
                  <a:srgbClr val="00FFFF"/>
                </a:solidFill>
                <a:effectLst/>
                <a:uLnTx/>
                <a:uFillTx/>
                <a:latin typeface="Arial Narrow" panose="020B0606020202030204" pitchFamily="34" charset="0"/>
                <a:cs typeface="Arial"/>
                <a:sym typeface="Arial"/>
                <a:rtl val="0"/>
              </a:rPr>
              <a:t>professional and digital services</a:t>
            </a:r>
            <a:endParaRPr kumimoji="0" lang="en-US" sz="1600" i="0" u="none" strike="noStrike" kern="0" cap="none" spc="-76" normalizeH="0" baseline="0" noProof="0" dirty="0">
              <a:ln>
                <a:noFill/>
              </a:ln>
              <a:solidFill>
                <a:srgbClr val="00FFFF"/>
              </a:solidFill>
              <a:effectLst/>
              <a:uLnTx/>
              <a:uFillTx/>
              <a:latin typeface="Arial Narrow" panose="020B0606020202030204" pitchFamily="34" charset="0"/>
              <a:cs typeface="Arial" panose="020B0604020202020204" pitchFamily="34" charset="0"/>
              <a:sym typeface="Arial"/>
              <a:rtl val="0"/>
            </a:endParaRPr>
          </a:p>
        </p:txBody>
      </p:sp>
      <p:sp>
        <p:nvSpPr>
          <p:cNvPr id="28" name="Text Placeholder 16">
            <a:extLst>
              <a:ext uri="{FF2B5EF4-FFF2-40B4-BE49-F238E27FC236}">
                <a16:creationId xmlns:a16="http://schemas.microsoft.com/office/drawing/2014/main" id="{A0043FE2-98C6-40A8-A25D-C92BA3A47DCF}"/>
              </a:ext>
            </a:extLst>
          </p:cNvPr>
          <p:cNvSpPr>
            <a:spLocks noGrp="1"/>
          </p:cNvSpPr>
          <p:nvPr>
            <p:ph type="body" sz="quarter" idx="13" hasCustomPrompt="1"/>
          </p:nvPr>
        </p:nvSpPr>
        <p:spPr>
          <a:xfrm>
            <a:off x="445466" y="1465755"/>
            <a:ext cx="5408709" cy="1938988"/>
          </a:xfrm>
        </p:spPr>
        <p:txBody>
          <a:bodyPr>
            <a:noAutofit/>
          </a:bodyPr>
          <a:lstStyle>
            <a:lvl1pPr marL="0" indent="0" algn="l">
              <a:lnSpc>
                <a:spcPts val="4000"/>
              </a:lnSpc>
              <a:spcBef>
                <a:spcPts val="0"/>
              </a:spcBef>
              <a:buNone/>
              <a:defRPr sz="3733" b="1" cap="all" baseline="0">
                <a:solidFill>
                  <a:srgbClr val="00FFFF"/>
                </a:solidFill>
              </a:defRPr>
            </a:lvl1pPr>
          </a:lstStyle>
          <a:p>
            <a:pPr lvl="0"/>
            <a:r>
              <a:rPr lang="en-US"/>
              <a:t>TITLE OF THE SLIDE - LINE ONE</a:t>
            </a:r>
            <a:endParaRPr lang="en-IN"/>
          </a:p>
        </p:txBody>
      </p:sp>
      <p:sp>
        <p:nvSpPr>
          <p:cNvPr id="29" name="Text Placeholder 16">
            <a:extLst>
              <a:ext uri="{FF2B5EF4-FFF2-40B4-BE49-F238E27FC236}">
                <a16:creationId xmlns:a16="http://schemas.microsoft.com/office/drawing/2014/main" id="{AB770F6E-1524-4A33-82FC-93CB64C2692F}"/>
              </a:ext>
            </a:extLst>
          </p:cNvPr>
          <p:cNvSpPr>
            <a:spLocks noGrp="1"/>
          </p:cNvSpPr>
          <p:nvPr>
            <p:ph type="body" sz="quarter" idx="14" hasCustomPrompt="1"/>
          </p:nvPr>
        </p:nvSpPr>
        <p:spPr>
          <a:xfrm>
            <a:off x="445466" y="3404743"/>
            <a:ext cx="9755085" cy="454763"/>
          </a:xfrm>
        </p:spPr>
        <p:txBody>
          <a:bodyPr>
            <a:noAutofit/>
          </a:bodyPr>
          <a:lstStyle>
            <a:lvl1pPr marL="0" indent="0">
              <a:lnSpc>
                <a:spcPts val="2667"/>
              </a:lnSpc>
              <a:spcBef>
                <a:spcPts val="0"/>
              </a:spcBef>
              <a:buNone/>
              <a:defRPr sz="2400" b="0" baseline="0">
                <a:solidFill>
                  <a:schemeClr val="bg1"/>
                </a:solidFill>
              </a:defRPr>
            </a:lvl1pPr>
          </a:lstStyle>
          <a:p>
            <a:pPr lvl="0"/>
            <a:r>
              <a:rPr lang="en-US"/>
              <a:t>Sub Title </a:t>
            </a:r>
          </a:p>
        </p:txBody>
      </p:sp>
      <p:sp>
        <p:nvSpPr>
          <p:cNvPr id="30" name="Text Placeholder 16">
            <a:extLst>
              <a:ext uri="{FF2B5EF4-FFF2-40B4-BE49-F238E27FC236}">
                <a16:creationId xmlns:a16="http://schemas.microsoft.com/office/drawing/2014/main" id="{155CA787-D36C-48A9-A94B-D13C3645EBA1}"/>
              </a:ext>
            </a:extLst>
          </p:cNvPr>
          <p:cNvSpPr>
            <a:spLocks noGrp="1"/>
          </p:cNvSpPr>
          <p:nvPr>
            <p:ph type="body" sz="quarter" idx="15" hasCustomPrompt="1"/>
          </p:nvPr>
        </p:nvSpPr>
        <p:spPr>
          <a:xfrm>
            <a:off x="445465" y="3995281"/>
            <a:ext cx="6816328" cy="369471"/>
          </a:xfrm>
        </p:spPr>
        <p:txBody>
          <a:bodyPr anchor="t">
            <a:noAutofit/>
          </a:bodyPr>
          <a:lstStyle>
            <a:lvl1pPr marL="0" indent="0">
              <a:lnSpc>
                <a:spcPts val="2400"/>
              </a:lnSpc>
              <a:buNone/>
              <a:defRPr sz="1600" b="0">
                <a:solidFill>
                  <a:schemeClr val="bg1">
                    <a:lumMod val="85000"/>
                  </a:schemeClr>
                </a:solidFill>
              </a:defRPr>
            </a:lvl1pPr>
          </a:lstStyle>
          <a:p>
            <a:pPr lvl="0"/>
            <a:r>
              <a:rPr lang="en-US"/>
              <a:t>Month 2021</a:t>
            </a:r>
          </a:p>
        </p:txBody>
      </p:sp>
    </p:spTree>
    <p:extLst>
      <p:ext uri="{BB962C8B-B14F-4D97-AF65-F5344CB8AC3E}">
        <p14:creationId xmlns:p14="http://schemas.microsoft.com/office/powerpoint/2010/main" val="1180873075"/>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D5F2C51-22FF-4E32-AD34-F0CCA451A8EF}"/>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Title 4">
            <a:extLst>
              <a:ext uri="{FF2B5EF4-FFF2-40B4-BE49-F238E27FC236}">
                <a16:creationId xmlns:a16="http://schemas.microsoft.com/office/drawing/2014/main" id="{A2FB823F-6961-4B9A-80AC-CFF66BA11E63}"/>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8" name="Group 7">
            <a:extLst>
              <a:ext uri="{FF2B5EF4-FFF2-40B4-BE49-F238E27FC236}">
                <a16:creationId xmlns:a16="http://schemas.microsoft.com/office/drawing/2014/main" id="{648329CD-DDB5-4D8C-8424-F53018124232}"/>
              </a:ext>
            </a:extLst>
          </p:cNvPr>
          <p:cNvGrpSpPr/>
          <p:nvPr userDrawn="1"/>
        </p:nvGrpSpPr>
        <p:grpSpPr>
          <a:xfrm>
            <a:off x="85840" y="6516891"/>
            <a:ext cx="1631200" cy="307777"/>
            <a:chOff x="1066800" y="4063365"/>
            <a:chExt cx="1223400" cy="230833"/>
          </a:xfrm>
        </p:grpSpPr>
        <p:pic>
          <p:nvPicPr>
            <p:cNvPr id="9" name="Picture 8">
              <a:extLst>
                <a:ext uri="{FF2B5EF4-FFF2-40B4-BE49-F238E27FC236}">
                  <a16:creationId xmlns:a16="http://schemas.microsoft.com/office/drawing/2014/main" id="{73EEE93B-2A3C-4D7B-A512-ADEDBCF31518}"/>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0" name="TextBox 9">
              <a:extLst>
                <a:ext uri="{FF2B5EF4-FFF2-40B4-BE49-F238E27FC236}">
                  <a16:creationId xmlns:a16="http://schemas.microsoft.com/office/drawing/2014/main" id="{F729BEA4-D322-4EFB-960C-F651CF84A409}"/>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latin typeface="Arial Nova" panose="020B0504020202020204" pitchFamily="34" charset="0"/>
                </a:rPr>
                <a:t>cloud@core</a:t>
              </a:r>
              <a:r>
                <a:rPr lang="en-US" sz="1067" baseline="30000" dirty="0">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Tree>
    <p:extLst>
      <p:ext uri="{BB962C8B-B14F-4D97-AF65-F5344CB8AC3E}">
        <p14:creationId xmlns:p14="http://schemas.microsoft.com/office/powerpoint/2010/main" val="3967193033"/>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98580F-B55F-45C3-BF73-796A62CD2707}"/>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Title 4">
            <a:extLst>
              <a:ext uri="{FF2B5EF4-FFF2-40B4-BE49-F238E27FC236}">
                <a16:creationId xmlns:a16="http://schemas.microsoft.com/office/drawing/2014/main" id="{80AB11FA-7A2E-4435-87AF-1B9AD03715CC}"/>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8" name="Group 7">
            <a:extLst>
              <a:ext uri="{FF2B5EF4-FFF2-40B4-BE49-F238E27FC236}">
                <a16:creationId xmlns:a16="http://schemas.microsoft.com/office/drawing/2014/main" id="{7E1830AA-888D-429F-A0B3-7985C459007E}"/>
              </a:ext>
            </a:extLst>
          </p:cNvPr>
          <p:cNvGrpSpPr/>
          <p:nvPr userDrawn="1"/>
        </p:nvGrpSpPr>
        <p:grpSpPr>
          <a:xfrm>
            <a:off x="85840" y="6516891"/>
            <a:ext cx="1631200" cy="307777"/>
            <a:chOff x="1066800" y="4063365"/>
            <a:chExt cx="1223400" cy="230833"/>
          </a:xfrm>
        </p:grpSpPr>
        <p:pic>
          <p:nvPicPr>
            <p:cNvPr id="9" name="Picture 8">
              <a:extLst>
                <a:ext uri="{FF2B5EF4-FFF2-40B4-BE49-F238E27FC236}">
                  <a16:creationId xmlns:a16="http://schemas.microsoft.com/office/drawing/2014/main" id="{D6CF50AE-69C2-4EE4-AB6B-07D8680E7B9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0" name="TextBox 9">
              <a:extLst>
                <a:ext uri="{FF2B5EF4-FFF2-40B4-BE49-F238E27FC236}">
                  <a16:creationId xmlns:a16="http://schemas.microsoft.com/office/drawing/2014/main" id="{1BE4665D-AC01-4335-8538-112E3A4E0754}"/>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latin typeface="Arial Nova" panose="020B0504020202020204" pitchFamily="34" charset="0"/>
                </a:rPr>
                <a:t>cloud@core</a:t>
              </a:r>
              <a:r>
                <a:rPr lang="en-US" sz="1067" baseline="30000" dirty="0">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
        <p:nvSpPr>
          <p:cNvPr id="3" name="Content Placeholder 2"/>
          <p:cNvSpPr>
            <a:spLocks noGrp="1"/>
          </p:cNvSpPr>
          <p:nvPr>
            <p:ph idx="1"/>
          </p:nvPr>
        </p:nvSpPr>
        <p:spPr>
          <a:xfrm>
            <a:off x="432000" y="1316568"/>
            <a:ext cx="11328200" cy="4993217"/>
          </a:xfrm>
        </p:spPr>
        <p:txBody>
          <a:bodyPr/>
          <a:lstStyle>
            <a:lvl1pPr marL="302355" indent="-302355">
              <a:buFont typeface="Wingdings" panose="05000000000000000000" pitchFamily="2" charset="2"/>
              <a:buChar char="§"/>
              <a:defRPr>
                <a:solidFill>
                  <a:schemeClr val="bg1"/>
                </a:solidFill>
                <a:latin typeface="Arial Nova" panose="020B0504020202020204" pitchFamily="34" charset="0"/>
              </a:defRPr>
            </a:lvl1pPr>
            <a:lvl2pPr>
              <a:defRPr sz="2133">
                <a:solidFill>
                  <a:schemeClr val="bg1"/>
                </a:solidFill>
                <a:latin typeface="Arial Nova" panose="020B0504020202020204" pitchFamily="34" charset="0"/>
              </a:defRPr>
            </a:lvl2pPr>
            <a:lvl3pPr marL="1055974">
              <a:defRPr sz="2133">
                <a:solidFill>
                  <a:schemeClr val="bg1"/>
                </a:solidFill>
                <a:latin typeface="Arial Nova" panose="020B0504020202020204" pitchFamily="34" charset="0"/>
              </a:defRPr>
            </a:lvl3pPr>
            <a:lvl4pPr marL="1439964">
              <a:defRPr sz="1867">
                <a:solidFill>
                  <a:schemeClr val="bg1"/>
                </a:solidFill>
                <a:latin typeface="Arial Nova" panose="020B0504020202020204" pitchFamily="34" charset="0"/>
              </a:defRPr>
            </a:lvl4pPr>
            <a:lvl5pPr marL="1775956">
              <a:defRPr sz="1867">
                <a:solidFill>
                  <a:schemeClr val="bg1"/>
                </a:solidFill>
                <a:latin typeface="Arial Nova" panose="020B05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lvl1pPr>
              <a:defRPr>
                <a:latin typeface="Arial Nova" panose="020B050402020202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3018393019"/>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5DEAEFD-1C1C-4705-A7B4-C18700C0D051}"/>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8" name="Title 4">
            <a:extLst>
              <a:ext uri="{FF2B5EF4-FFF2-40B4-BE49-F238E27FC236}">
                <a16:creationId xmlns:a16="http://schemas.microsoft.com/office/drawing/2014/main" id="{32A6F2CD-2248-4E26-805E-67B423ABE9CA}"/>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9" name="Group 8">
            <a:extLst>
              <a:ext uri="{FF2B5EF4-FFF2-40B4-BE49-F238E27FC236}">
                <a16:creationId xmlns:a16="http://schemas.microsoft.com/office/drawing/2014/main" id="{7529C921-18CF-4A1E-BB95-922460B5DC60}"/>
              </a:ext>
            </a:extLst>
          </p:cNvPr>
          <p:cNvGrpSpPr/>
          <p:nvPr userDrawn="1"/>
        </p:nvGrpSpPr>
        <p:grpSpPr>
          <a:xfrm>
            <a:off x="85840" y="6516891"/>
            <a:ext cx="1631200" cy="307777"/>
            <a:chOff x="1066800" y="4063365"/>
            <a:chExt cx="1223400" cy="230833"/>
          </a:xfrm>
        </p:grpSpPr>
        <p:pic>
          <p:nvPicPr>
            <p:cNvPr id="10" name="Picture 9">
              <a:extLst>
                <a:ext uri="{FF2B5EF4-FFF2-40B4-BE49-F238E27FC236}">
                  <a16:creationId xmlns:a16="http://schemas.microsoft.com/office/drawing/2014/main" id="{8E64CED7-404C-42CF-AE0F-95F58C51F909}"/>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1" name="TextBox 10">
              <a:extLst>
                <a:ext uri="{FF2B5EF4-FFF2-40B4-BE49-F238E27FC236}">
                  <a16:creationId xmlns:a16="http://schemas.microsoft.com/office/drawing/2014/main" id="{B5172F8D-805D-48CD-85FF-0ECF78909EF2}"/>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latin typeface="Arial Nova" panose="020B0504020202020204" pitchFamily="34" charset="0"/>
                </a:rPr>
                <a:t>cloud@core</a:t>
              </a:r>
              <a:r>
                <a:rPr lang="en-US" sz="1067" baseline="30000" dirty="0">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
        <p:nvSpPr>
          <p:cNvPr id="3" name="Content Placeholder 2"/>
          <p:cNvSpPr>
            <a:spLocks noGrp="1"/>
          </p:cNvSpPr>
          <p:nvPr>
            <p:ph sz="half" idx="1" hasCustomPrompt="1"/>
          </p:nvPr>
        </p:nvSpPr>
        <p:spPr>
          <a:xfrm>
            <a:off x="431801" y="1316568"/>
            <a:ext cx="5425017" cy="4993216"/>
          </a:xfrm>
        </p:spPr>
        <p:txBody>
          <a:bodyPr>
            <a:normAutofit/>
          </a:bodyPr>
          <a:lstStyle>
            <a:lvl1pPr marL="302355" indent="-302355">
              <a:buFont typeface="Wingdings" panose="05000000000000000000" pitchFamily="2" charset="2"/>
              <a:buChar char="§"/>
              <a:defRPr sz="2133">
                <a:solidFill>
                  <a:schemeClr val="bg1"/>
                </a:solidFill>
                <a:latin typeface="Arial Nova" panose="020B0504020202020204" pitchFamily="34" charset="0"/>
              </a:defRPr>
            </a:lvl1pPr>
            <a:lvl2pPr>
              <a:defRPr sz="1867">
                <a:solidFill>
                  <a:schemeClr val="bg1"/>
                </a:solidFill>
                <a:latin typeface="Arial Nova" panose="020B0504020202020204" pitchFamily="34" charset="0"/>
              </a:defRPr>
            </a:lvl2pPr>
            <a:lvl3pPr>
              <a:defRPr sz="1600">
                <a:solidFill>
                  <a:schemeClr val="bg1"/>
                </a:solidFill>
                <a:latin typeface="Arial Nova" panose="020B0504020202020204" pitchFamily="34" charset="0"/>
              </a:defRPr>
            </a:lvl3pPr>
            <a:lvl4pPr>
              <a:defRPr sz="1467">
                <a:solidFill>
                  <a:schemeClr val="bg1"/>
                </a:solidFill>
                <a:latin typeface="Arial Nova" panose="020B0504020202020204" pitchFamily="34" charset="0"/>
              </a:defRPr>
            </a:lvl4pPr>
            <a:lvl5pPr>
              <a:defRPr sz="1467">
                <a:solidFill>
                  <a:schemeClr val="bg1"/>
                </a:solidFill>
                <a:latin typeface="Arial Nova" panose="020B0504020202020204"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6335184" y="1316568"/>
            <a:ext cx="5425016" cy="4993216"/>
          </a:xfrm>
        </p:spPr>
        <p:txBody>
          <a:bodyPr>
            <a:normAutofit/>
          </a:bodyPr>
          <a:lstStyle>
            <a:lvl1pPr marL="302355" indent="-302355">
              <a:buFont typeface="Wingdings" panose="05000000000000000000" pitchFamily="2" charset="2"/>
              <a:buChar char="§"/>
              <a:defRPr sz="2133">
                <a:solidFill>
                  <a:schemeClr val="bg1"/>
                </a:solidFill>
                <a:latin typeface="Arial Nova" panose="020B0504020202020204" pitchFamily="34" charset="0"/>
              </a:defRPr>
            </a:lvl1pPr>
            <a:lvl2pPr>
              <a:defRPr sz="1867">
                <a:solidFill>
                  <a:schemeClr val="bg1"/>
                </a:solidFill>
                <a:latin typeface="Arial Nova" panose="020B0504020202020204" pitchFamily="34" charset="0"/>
              </a:defRPr>
            </a:lvl2pPr>
            <a:lvl3pPr>
              <a:defRPr sz="1600">
                <a:solidFill>
                  <a:schemeClr val="bg1"/>
                </a:solidFill>
                <a:latin typeface="Arial Nova" panose="020B0504020202020204" pitchFamily="34" charset="0"/>
              </a:defRPr>
            </a:lvl3pPr>
            <a:lvl4pPr>
              <a:defRPr sz="1467">
                <a:solidFill>
                  <a:schemeClr val="bg1"/>
                </a:solidFill>
                <a:latin typeface="Arial Nova" panose="020B0504020202020204" pitchFamily="34" charset="0"/>
              </a:defRPr>
            </a:lvl4pPr>
            <a:lvl5pPr>
              <a:defRPr sz="1467">
                <a:solidFill>
                  <a:schemeClr val="bg1"/>
                </a:solidFill>
                <a:latin typeface="Arial Nova" panose="020B0504020202020204"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2"/>
          </p:nvPr>
        </p:nvSpPr>
        <p:spPr/>
        <p:txBody>
          <a:bodyPr/>
          <a:lstStyle>
            <a:lvl1pPr>
              <a:defRPr>
                <a:latin typeface="Arial Nova" panose="020B050402020202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2294446166"/>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0809321-F4FE-46F7-A660-052C72F578F8}"/>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1" name="Title 4">
            <a:extLst>
              <a:ext uri="{FF2B5EF4-FFF2-40B4-BE49-F238E27FC236}">
                <a16:creationId xmlns:a16="http://schemas.microsoft.com/office/drawing/2014/main" id="{F18CE42A-829A-4A80-B49F-B0C1924DA306}"/>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12" name="Group 11">
            <a:extLst>
              <a:ext uri="{FF2B5EF4-FFF2-40B4-BE49-F238E27FC236}">
                <a16:creationId xmlns:a16="http://schemas.microsoft.com/office/drawing/2014/main" id="{45CC5F23-F015-48C5-97CD-211FF0369FA1}"/>
              </a:ext>
            </a:extLst>
          </p:cNvPr>
          <p:cNvGrpSpPr/>
          <p:nvPr userDrawn="1"/>
        </p:nvGrpSpPr>
        <p:grpSpPr>
          <a:xfrm>
            <a:off x="85840" y="6516891"/>
            <a:ext cx="1631200" cy="307777"/>
            <a:chOff x="1066800" y="4063365"/>
            <a:chExt cx="1223400" cy="230833"/>
          </a:xfrm>
        </p:grpSpPr>
        <p:pic>
          <p:nvPicPr>
            <p:cNvPr id="13" name="Picture 12">
              <a:extLst>
                <a:ext uri="{FF2B5EF4-FFF2-40B4-BE49-F238E27FC236}">
                  <a16:creationId xmlns:a16="http://schemas.microsoft.com/office/drawing/2014/main" id="{7430729C-85AD-42AF-B6D9-796498187CDE}"/>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4" name="TextBox 13">
              <a:extLst>
                <a:ext uri="{FF2B5EF4-FFF2-40B4-BE49-F238E27FC236}">
                  <a16:creationId xmlns:a16="http://schemas.microsoft.com/office/drawing/2014/main" id="{5756C6CF-97A7-492A-A27D-5647BF61341C}"/>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latin typeface="Arial Nova" panose="020B0504020202020204" pitchFamily="34" charset="0"/>
                </a:rPr>
                <a:t>cloud@core</a:t>
              </a:r>
              <a:r>
                <a:rPr lang="en-US" sz="1067" baseline="30000" dirty="0">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
        <p:nvSpPr>
          <p:cNvPr id="3" name="Text Placeholder 2"/>
          <p:cNvSpPr>
            <a:spLocks noGrp="1"/>
          </p:cNvSpPr>
          <p:nvPr>
            <p:ph type="body" idx="1" hasCustomPrompt="1"/>
          </p:nvPr>
        </p:nvSpPr>
        <p:spPr>
          <a:xfrm>
            <a:off x="432001" y="1366801"/>
            <a:ext cx="5424817" cy="287323"/>
          </a:xfrm>
        </p:spPr>
        <p:txBody>
          <a:bodyPr wrap="square" rIns="0" bIns="0" anchor="ctr">
            <a:spAutoFit/>
          </a:bodyPr>
          <a:lstStyle>
            <a:lvl1pPr marL="0" indent="0">
              <a:buNone/>
              <a:defRPr kumimoji="0" lang="en-US" sz="1867" b="1" i="0" u="none" strike="noStrike" kern="1200" cap="all" spc="0" normalizeH="0" baseline="0" noProof="0" dirty="0" smtClean="0">
                <a:ln>
                  <a:noFill/>
                </a:ln>
                <a:solidFill>
                  <a:schemeClr val="bg1"/>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Column heading goes here</a:t>
            </a:r>
          </a:p>
        </p:txBody>
      </p:sp>
      <p:sp>
        <p:nvSpPr>
          <p:cNvPr id="4" name="Content Placeholder 3"/>
          <p:cNvSpPr>
            <a:spLocks noGrp="1"/>
          </p:cNvSpPr>
          <p:nvPr>
            <p:ph sz="half" idx="2" hasCustomPrompt="1"/>
          </p:nvPr>
        </p:nvSpPr>
        <p:spPr>
          <a:xfrm>
            <a:off x="431999" y="1778002"/>
            <a:ext cx="5424819" cy="4531783"/>
          </a:xfrm>
        </p:spPr>
        <p:txBody>
          <a:bodyPr tIns="0">
            <a:normAutofit/>
          </a:bodyPr>
          <a:lstStyle>
            <a:lvl1pPr marL="302355" indent="-302355">
              <a:lnSpc>
                <a:spcPct val="100000"/>
              </a:lnSpc>
              <a:spcBef>
                <a:spcPts val="533"/>
              </a:spcBef>
              <a:buFont typeface="Wingdings" panose="05000000000000000000" pitchFamily="2" charset="2"/>
              <a:buChar char="§"/>
              <a:defRPr lang="en-US" sz="1867" kern="1200" dirty="0" smtClean="0">
                <a:solidFill>
                  <a:schemeClr val="bg1"/>
                </a:solidFill>
                <a:latin typeface="Arial Nova" panose="020B0504020202020204" pitchFamily="34" charset="0"/>
                <a:ea typeface="+mn-ea"/>
                <a:cs typeface="+mn-cs"/>
              </a:defRPr>
            </a:lvl1pPr>
            <a:lvl2pPr marL="758286">
              <a:lnSpc>
                <a:spcPct val="100000"/>
              </a:lnSpc>
              <a:spcBef>
                <a:spcPts val="533"/>
              </a:spcBef>
              <a:defRPr sz="1600">
                <a:solidFill>
                  <a:schemeClr val="bg1"/>
                </a:solidFill>
                <a:latin typeface="Arial Nova" panose="020B0504020202020204" pitchFamily="34" charset="0"/>
              </a:defRPr>
            </a:lvl2pPr>
            <a:lvl3pPr>
              <a:defRPr sz="1867">
                <a:solidFill>
                  <a:schemeClr val="bg1"/>
                </a:solidFill>
                <a:latin typeface="Arial Nova" panose="020B0504020202020204" pitchFamily="34" charset="0"/>
              </a:defRPr>
            </a:lvl3pPr>
            <a:lvl4pPr>
              <a:defRPr sz="1600">
                <a:solidFill>
                  <a:schemeClr val="bg1"/>
                </a:solidFill>
                <a:latin typeface="Arial Nova" panose="020B0504020202020204" pitchFamily="34" charset="0"/>
              </a:defRPr>
            </a:lvl4pPr>
            <a:lvl5pPr>
              <a:defRPr sz="1600">
                <a:solidFill>
                  <a:schemeClr val="bg1"/>
                </a:solidFill>
                <a:latin typeface="Arial Nova" panose="020B0504020202020204" pitchFamily="34" charset="0"/>
              </a:defRPr>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hasCustomPrompt="1"/>
          </p:nvPr>
        </p:nvSpPr>
        <p:spPr>
          <a:xfrm>
            <a:off x="6335184" y="1373721"/>
            <a:ext cx="5426835" cy="287323"/>
          </a:xfrm>
        </p:spPr>
        <p:txBody>
          <a:bodyPr wrap="square" rIns="0" bIns="0" anchor="ctr">
            <a:spAutoFit/>
          </a:bodyPr>
          <a:lstStyle>
            <a:lvl1pPr marL="0" marR="0" indent="0" algn="l" defTabSz="1219018" rtl="0" eaLnBrk="1" fontAlgn="auto" latinLnBrk="0" hangingPunct="1">
              <a:lnSpc>
                <a:spcPct val="100000"/>
              </a:lnSpc>
              <a:spcBef>
                <a:spcPct val="0"/>
              </a:spcBef>
              <a:spcAft>
                <a:spcPts val="0"/>
              </a:spcAft>
              <a:buClrTx/>
              <a:buSzTx/>
              <a:buFontTx/>
              <a:buNone/>
              <a:tabLst/>
              <a:defRPr kumimoji="0" lang="en-US" sz="1867" b="1" i="0" u="none" strike="noStrike" kern="1200" cap="all" spc="0" normalizeH="0" baseline="0" noProof="0" dirty="0" smtClean="0">
                <a:ln>
                  <a:noFill/>
                </a:ln>
                <a:solidFill>
                  <a:schemeClr val="bg1"/>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Column heading goes here</a:t>
            </a:r>
          </a:p>
        </p:txBody>
      </p:sp>
      <p:sp>
        <p:nvSpPr>
          <p:cNvPr id="6" name="Content Placeholder 5"/>
          <p:cNvSpPr>
            <a:spLocks noGrp="1"/>
          </p:cNvSpPr>
          <p:nvPr>
            <p:ph sz="quarter" idx="4" hasCustomPrompt="1"/>
          </p:nvPr>
        </p:nvSpPr>
        <p:spPr>
          <a:xfrm>
            <a:off x="6335184" y="1778002"/>
            <a:ext cx="5426833" cy="4531783"/>
          </a:xfrm>
        </p:spPr>
        <p:txBody>
          <a:bodyPr tIns="0"/>
          <a:lstStyle>
            <a:lvl1pPr marL="380990" indent="-380990">
              <a:buFont typeface="Wingdings" panose="05000000000000000000" pitchFamily="2" charset="2"/>
              <a:buChar char="§"/>
              <a:defRPr lang="en-US" sz="1867" kern="1200" dirty="0" smtClean="0">
                <a:solidFill>
                  <a:schemeClr val="bg1"/>
                </a:solidFill>
                <a:latin typeface="Arial Nova" panose="020B0504020202020204" pitchFamily="34" charset="0"/>
                <a:ea typeface="+mn-ea"/>
                <a:cs typeface="+mn-cs"/>
              </a:defRPr>
            </a:lvl1pPr>
            <a:lvl2pPr marL="758286" indent="-380942">
              <a:defRPr lang="en-US" sz="1600" kern="1200" dirty="0" smtClean="0">
                <a:solidFill>
                  <a:schemeClr val="bg1"/>
                </a:solidFill>
                <a:latin typeface="Arial Nova" panose="020B0504020202020204" pitchFamily="34" charset="0"/>
                <a:ea typeface="+mn-ea"/>
                <a:cs typeface="+mn-cs"/>
              </a:defRPr>
            </a:lvl2pPr>
            <a:lvl3pPr marL="1523771" indent="-304754">
              <a:defRPr lang="en-US" sz="1867" kern="1200" dirty="0" smtClean="0">
                <a:solidFill>
                  <a:schemeClr val="bg1"/>
                </a:solidFill>
                <a:latin typeface="Arial Nova" panose="020B0504020202020204" pitchFamily="34" charset="0"/>
                <a:ea typeface="+mn-ea"/>
                <a:cs typeface="+mn-cs"/>
              </a:defRPr>
            </a:lvl3pPr>
            <a:lvl4pPr marL="2133280" indent="-304754">
              <a:defRPr lang="en-US" sz="1600" kern="1200" dirty="0" smtClean="0">
                <a:solidFill>
                  <a:schemeClr val="bg1"/>
                </a:solidFill>
                <a:latin typeface="Arial Nova" panose="020B0504020202020204" pitchFamily="34" charset="0"/>
                <a:ea typeface="+mn-ea"/>
                <a:cs typeface="+mn-cs"/>
              </a:defRPr>
            </a:lvl4pPr>
            <a:lvl5pPr marL="2742789" indent="-304754">
              <a:defRPr lang="en-US" sz="1600" kern="1200" dirty="0">
                <a:solidFill>
                  <a:schemeClr val="bg1"/>
                </a:solidFill>
                <a:latin typeface="Arial Nova" panose="020B0504020202020204" pitchFamily="34" charset="0"/>
                <a:ea typeface="+mn-ea"/>
                <a:cs typeface="+mn-cs"/>
              </a:defRPr>
            </a:lvl5pPr>
            <a:lvl6pPr>
              <a:defRPr sz="2133"/>
            </a:lvl6pPr>
            <a:lvl7pPr>
              <a:defRPr sz="2133"/>
            </a:lvl7pPr>
            <a:lvl8pPr>
              <a:defRPr sz="2133"/>
            </a:lvl8pPr>
            <a:lvl9pPr>
              <a:defRPr sz="2133"/>
            </a:lvl9pPr>
          </a:lstStyle>
          <a:p>
            <a:pPr marL="302355" lvl="0" indent="-302355" algn="l" defTabSz="1219018" rtl="0" eaLnBrk="1" latinLnBrk="0" hangingPunct="1">
              <a:lnSpc>
                <a:spcPct val="100000"/>
              </a:lnSpc>
              <a:spcBef>
                <a:spcPts val="533"/>
              </a:spcBef>
              <a:buFont typeface="Wingdings" panose="05000000000000000000" pitchFamily="2" charset="2"/>
              <a:buChar char="§"/>
            </a:pPr>
            <a:r>
              <a:rPr lang="en-US" dirty="0"/>
              <a:t>Click to edit Master text styles</a:t>
            </a:r>
          </a:p>
          <a:p>
            <a:pPr marL="758286" lvl="1" indent="-380942" algn="l" defTabSz="1219018" rtl="0" eaLnBrk="1" latinLnBrk="0" hangingPunct="1">
              <a:lnSpc>
                <a:spcPct val="100000"/>
              </a:lnSpc>
              <a:spcBef>
                <a:spcPts val="533"/>
              </a:spcBef>
              <a:buFont typeface="Arial" pitchFamily="34" charset="0"/>
              <a:buChar char="–"/>
            </a:pPr>
            <a:r>
              <a:rPr lang="en-US" dirty="0"/>
              <a:t>Second level</a:t>
            </a:r>
          </a:p>
          <a:p>
            <a:pPr marL="1523771" lvl="2" indent="-304754" algn="l" defTabSz="1219018" rtl="0" eaLnBrk="1" latinLnBrk="0" hangingPunct="1">
              <a:lnSpc>
                <a:spcPct val="90000"/>
              </a:lnSpc>
              <a:spcBef>
                <a:spcPts val="800"/>
              </a:spcBef>
              <a:buFont typeface="Arial" pitchFamily="34" charset="0"/>
              <a:buChar char="•"/>
            </a:pPr>
            <a:r>
              <a:rPr lang="en-US" dirty="0"/>
              <a:t>Third level</a:t>
            </a:r>
          </a:p>
          <a:p>
            <a:pPr marL="2133280" lvl="3" indent="-304754" algn="l" defTabSz="1219018" rtl="0" eaLnBrk="1" latinLnBrk="0" hangingPunct="1">
              <a:lnSpc>
                <a:spcPct val="90000"/>
              </a:lnSpc>
              <a:spcBef>
                <a:spcPts val="800"/>
              </a:spcBef>
              <a:buFont typeface="Arial" pitchFamily="34" charset="0"/>
              <a:buChar char="–"/>
            </a:pPr>
            <a:r>
              <a:rPr lang="en-US" dirty="0"/>
              <a:t>Fourth level</a:t>
            </a:r>
          </a:p>
          <a:p>
            <a:pPr marL="2742789" lvl="4" indent="-304754" algn="l" defTabSz="1219018" rtl="0" eaLnBrk="1" latinLnBrk="0" hangingPunct="1">
              <a:lnSpc>
                <a:spcPct val="90000"/>
              </a:lnSpc>
              <a:spcBef>
                <a:spcPts val="800"/>
              </a:spcBef>
              <a:buFont typeface="Arial" pitchFamily="34" charset="0"/>
              <a:buChar char="»"/>
            </a:pPr>
            <a:r>
              <a:rPr lang="en-US" dirty="0"/>
              <a:t>Fifth level</a:t>
            </a:r>
          </a:p>
        </p:txBody>
      </p:sp>
      <p:sp>
        <p:nvSpPr>
          <p:cNvPr id="9" name="Slide Number Placeholder 8"/>
          <p:cNvSpPr>
            <a:spLocks noGrp="1"/>
          </p:cNvSpPr>
          <p:nvPr>
            <p:ph type="sldNum" sz="quarter" idx="12"/>
          </p:nvPr>
        </p:nvSpPr>
        <p:spPr/>
        <p:txBody>
          <a:bodyPr/>
          <a:lstStyle>
            <a:lvl1pPr>
              <a:defRPr>
                <a:latin typeface="Arial Nova" panose="020B050402020202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1015631171"/>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Blank with Title Logo">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t>‹#›</a:t>
            </a:fld>
            <a:endParaRPr lang="en-US" dirty="0"/>
          </a:p>
        </p:txBody>
      </p:sp>
      <p:sp>
        <p:nvSpPr>
          <p:cNvPr id="6" name="Rectangle 5">
            <a:extLst>
              <a:ext uri="{FF2B5EF4-FFF2-40B4-BE49-F238E27FC236}">
                <a16:creationId xmlns:a16="http://schemas.microsoft.com/office/drawing/2014/main" id="{8EAD2E31-B1D0-417A-9A9A-AE35547152DC}"/>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Title 4">
            <a:extLst>
              <a:ext uri="{FF2B5EF4-FFF2-40B4-BE49-F238E27FC236}">
                <a16:creationId xmlns:a16="http://schemas.microsoft.com/office/drawing/2014/main" id="{CCE68003-E007-481A-83D1-DBB6D223AC53}"/>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8" name="Group 7">
            <a:extLst>
              <a:ext uri="{FF2B5EF4-FFF2-40B4-BE49-F238E27FC236}">
                <a16:creationId xmlns:a16="http://schemas.microsoft.com/office/drawing/2014/main" id="{6FA2BF2A-DC40-4E69-B5EE-9EAEC1CBB70D}"/>
              </a:ext>
            </a:extLst>
          </p:cNvPr>
          <p:cNvGrpSpPr/>
          <p:nvPr userDrawn="1"/>
        </p:nvGrpSpPr>
        <p:grpSpPr>
          <a:xfrm>
            <a:off x="85840" y="6516891"/>
            <a:ext cx="1631200" cy="307777"/>
            <a:chOff x="1066800" y="4063365"/>
            <a:chExt cx="1223400" cy="230833"/>
          </a:xfrm>
        </p:grpSpPr>
        <p:pic>
          <p:nvPicPr>
            <p:cNvPr id="9" name="Picture 8">
              <a:extLst>
                <a:ext uri="{FF2B5EF4-FFF2-40B4-BE49-F238E27FC236}">
                  <a16:creationId xmlns:a16="http://schemas.microsoft.com/office/drawing/2014/main" id="{48B2F8DD-497E-4C1E-9B49-365DCEA87C76}"/>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0" name="TextBox 9">
              <a:extLst>
                <a:ext uri="{FF2B5EF4-FFF2-40B4-BE49-F238E27FC236}">
                  <a16:creationId xmlns:a16="http://schemas.microsoft.com/office/drawing/2014/main" id="{74F0EAD1-980D-4C83-AB32-DEF5DBEE6874}"/>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latin typeface="Arial Nova" panose="020B0504020202020204" pitchFamily="34" charset="0"/>
                </a:rPr>
                <a:t>cloud@core</a:t>
              </a:r>
              <a:r>
                <a:rPr lang="en-US" sz="1067" baseline="30000" dirty="0">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Tree>
    <p:extLst>
      <p:ext uri="{BB962C8B-B14F-4D97-AF65-F5344CB8AC3E}">
        <p14:creationId xmlns:p14="http://schemas.microsoft.com/office/powerpoint/2010/main" val="3096897600"/>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Blank with Titl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t>‹#›</a:t>
            </a:fld>
            <a:endParaRPr lang="en-US" dirty="0"/>
          </a:p>
        </p:txBody>
      </p:sp>
      <p:sp>
        <p:nvSpPr>
          <p:cNvPr id="6" name="Rectangle 5">
            <a:extLst>
              <a:ext uri="{FF2B5EF4-FFF2-40B4-BE49-F238E27FC236}">
                <a16:creationId xmlns:a16="http://schemas.microsoft.com/office/drawing/2014/main" id="{B8124DD0-F413-4142-9FCF-239BA62189AE}"/>
              </a:ext>
            </a:extLst>
          </p:cNvPr>
          <p:cNvSpPr/>
          <p:nvPr userDrawn="1"/>
        </p:nvSpPr>
        <p:spPr>
          <a:xfrm>
            <a:off x="10501747" y="0"/>
            <a:ext cx="1422400" cy="100528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Rectangle 6">
            <a:extLst>
              <a:ext uri="{FF2B5EF4-FFF2-40B4-BE49-F238E27FC236}">
                <a16:creationId xmlns:a16="http://schemas.microsoft.com/office/drawing/2014/main" id="{9C6B9338-5E3A-452C-A2B2-9AC19C783982}"/>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8" name="Title 4">
            <a:extLst>
              <a:ext uri="{FF2B5EF4-FFF2-40B4-BE49-F238E27FC236}">
                <a16:creationId xmlns:a16="http://schemas.microsoft.com/office/drawing/2014/main" id="{CD50EC3F-9D5B-4093-99F7-508D77C79576}"/>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spTree>
    <p:extLst>
      <p:ext uri="{BB962C8B-B14F-4D97-AF65-F5344CB8AC3E}">
        <p14:creationId xmlns:p14="http://schemas.microsoft.com/office/powerpoint/2010/main" val="4265417913"/>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2_Blank with Title Logo">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551F0-5344-4C7C-82E5-0117CE6648A1}"/>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5" name="Title 4"/>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10" name="Group 9">
            <a:extLst>
              <a:ext uri="{FF2B5EF4-FFF2-40B4-BE49-F238E27FC236}">
                <a16:creationId xmlns:a16="http://schemas.microsoft.com/office/drawing/2014/main" id="{1CF6D109-04E4-4562-842F-5F0578233DEC}"/>
              </a:ext>
            </a:extLst>
          </p:cNvPr>
          <p:cNvGrpSpPr/>
          <p:nvPr userDrawn="1"/>
        </p:nvGrpSpPr>
        <p:grpSpPr>
          <a:xfrm>
            <a:off x="85840" y="6516891"/>
            <a:ext cx="1631200" cy="307777"/>
            <a:chOff x="1066800" y="4063365"/>
            <a:chExt cx="1223400" cy="230833"/>
          </a:xfrm>
        </p:grpSpPr>
        <p:pic>
          <p:nvPicPr>
            <p:cNvPr id="11" name="Picture 10">
              <a:extLst>
                <a:ext uri="{FF2B5EF4-FFF2-40B4-BE49-F238E27FC236}">
                  <a16:creationId xmlns:a16="http://schemas.microsoft.com/office/drawing/2014/main" id="{ABE53390-D7BE-4E27-89DC-6B35849083B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2" name="TextBox 11">
              <a:extLst>
                <a:ext uri="{FF2B5EF4-FFF2-40B4-BE49-F238E27FC236}">
                  <a16:creationId xmlns:a16="http://schemas.microsoft.com/office/drawing/2014/main" id="{481D7F33-480B-4F31-B802-4FFBE695CEF0}"/>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latin typeface="Arial Nova" panose="020B0504020202020204" pitchFamily="34" charset="0"/>
                </a:rPr>
                <a:t>cloud@core</a:t>
              </a:r>
              <a:r>
                <a:rPr lang="en-US" sz="1067" baseline="30000" dirty="0">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Tree>
    <p:extLst>
      <p:ext uri="{BB962C8B-B14F-4D97-AF65-F5344CB8AC3E}">
        <p14:creationId xmlns:p14="http://schemas.microsoft.com/office/powerpoint/2010/main" val="28920695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16A0833F-CB0C-422F-A046-F7C07F65EE48}"/>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6856" b="6856"/>
          <a:stretch/>
        </p:blipFill>
        <p:spPr>
          <a:xfrm>
            <a:off x="0" y="0"/>
            <a:ext cx="12192000" cy="6858000"/>
          </a:xfrm>
          <a:prstGeom prst="rect">
            <a:avLst/>
          </a:prstGeom>
        </p:spPr>
      </p:pic>
      <p:sp>
        <p:nvSpPr>
          <p:cNvPr id="22" name="Rectangle 21">
            <a:extLst>
              <a:ext uri="{FF2B5EF4-FFF2-40B4-BE49-F238E27FC236}">
                <a16:creationId xmlns:a16="http://schemas.microsoft.com/office/drawing/2014/main" id="{B08CD954-2F98-4845-B3E0-DDCDA03C850E}"/>
              </a:ext>
            </a:extLst>
          </p:cNvPr>
          <p:cNvSpPr/>
          <p:nvPr userDrawn="1"/>
        </p:nvSpPr>
        <p:spPr>
          <a:xfrm flipH="1">
            <a:off x="1" y="0"/>
            <a:ext cx="12192001" cy="6858000"/>
          </a:xfrm>
          <a:prstGeom prst="rect">
            <a:avLst/>
          </a:prstGeom>
          <a:solidFill>
            <a:schemeClr val="tx2">
              <a:lumMod val="75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5" name="Rectangle 4">
            <a:extLst>
              <a:ext uri="{FF2B5EF4-FFF2-40B4-BE49-F238E27FC236}">
                <a16:creationId xmlns:a16="http://schemas.microsoft.com/office/drawing/2014/main" id="{BA100332-FD9E-43B4-A5EA-D655F50E55C6}"/>
              </a:ext>
            </a:extLst>
          </p:cNvPr>
          <p:cNvSpPr/>
          <p:nvPr userDrawn="1"/>
        </p:nvSpPr>
        <p:spPr>
          <a:xfrm>
            <a:off x="-1" y="4037932"/>
            <a:ext cx="9105417" cy="2455333"/>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Rectangle 6">
            <a:extLst>
              <a:ext uri="{FF2B5EF4-FFF2-40B4-BE49-F238E27FC236}">
                <a16:creationId xmlns:a16="http://schemas.microsoft.com/office/drawing/2014/main" id="{4862DC76-2326-4337-A09D-F6B09741B5C5}"/>
              </a:ext>
            </a:extLst>
          </p:cNvPr>
          <p:cNvSpPr/>
          <p:nvPr userDrawn="1"/>
        </p:nvSpPr>
        <p:spPr>
          <a:xfrm>
            <a:off x="0" y="4037932"/>
            <a:ext cx="9105416" cy="118533"/>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8" name="Rectangle 7">
            <a:extLst>
              <a:ext uri="{FF2B5EF4-FFF2-40B4-BE49-F238E27FC236}">
                <a16:creationId xmlns:a16="http://schemas.microsoft.com/office/drawing/2014/main" id="{D44349FB-3EFD-45E8-9741-7BB218BE08AE}"/>
              </a:ext>
            </a:extLst>
          </p:cNvPr>
          <p:cNvSpPr/>
          <p:nvPr userDrawn="1"/>
        </p:nvSpPr>
        <p:spPr>
          <a:xfrm>
            <a:off x="11836361" y="0"/>
            <a:ext cx="355639" cy="6858000"/>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9" name="Rectangle 8">
            <a:extLst>
              <a:ext uri="{FF2B5EF4-FFF2-40B4-BE49-F238E27FC236}">
                <a16:creationId xmlns:a16="http://schemas.microsoft.com/office/drawing/2014/main" id="{B2E0560B-C8EC-45DE-AE89-65A343A6FE8A}"/>
              </a:ext>
            </a:extLst>
          </p:cNvPr>
          <p:cNvSpPr/>
          <p:nvPr userDrawn="1"/>
        </p:nvSpPr>
        <p:spPr>
          <a:xfrm>
            <a:off x="11484609" y="0"/>
            <a:ext cx="355639" cy="6858000"/>
          </a:xfrm>
          <a:prstGeom prst="rect">
            <a:avLst/>
          </a:prstGeom>
          <a:solidFill>
            <a:srgbClr val="BDD70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0" name="Rectangle 9">
            <a:extLst>
              <a:ext uri="{FF2B5EF4-FFF2-40B4-BE49-F238E27FC236}">
                <a16:creationId xmlns:a16="http://schemas.microsoft.com/office/drawing/2014/main" id="{C673730A-509F-4C18-8764-173CF6818E38}"/>
              </a:ext>
            </a:extLst>
          </p:cNvPr>
          <p:cNvSpPr/>
          <p:nvPr userDrawn="1"/>
        </p:nvSpPr>
        <p:spPr>
          <a:xfrm>
            <a:off x="11136403" y="0"/>
            <a:ext cx="355639" cy="6858000"/>
          </a:xfrm>
          <a:prstGeom prst="rect">
            <a:avLst/>
          </a:prstGeom>
          <a:solidFill>
            <a:srgbClr val="BDD70C">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nvGrpSpPr>
          <p:cNvPr id="13" name="Group 12">
            <a:extLst>
              <a:ext uri="{FF2B5EF4-FFF2-40B4-BE49-F238E27FC236}">
                <a16:creationId xmlns:a16="http://schemas.microsoft.com/office/drawing/2014/main" id="{AF74E99E-CF72-4D8E-A24E-0DAC4860C504}"/>
              </a:ext>
            </a:extLst>
          </p:cNvPr>
          <p:cNvGrpSpPr/>
          <p:nvPr userDrawn="1"/>
        </p:nvGrpSpPr>
        <p:grpSpPr>
          <a:xfrm>
            <a:off x="9742013" y="1"/>
            <a:ext cx="1954179" cy="1106663"/>
            <a:chOff x="9753599" y="1"/>
            <a:chExt cx="1739885" cy="985307"/>
          </a:xfrm>
        </p:grpSpPr>
        <p:sp>
          <p:nvSpPr>
            <p:cNvPr id="14" name="Round Same Side Corner Rectangle 72">
              <a:extLst>
                <a:ext uri="{FF2B5EF4-FFF2-40B4-BE49-F238E27FC236}">
                  <a16:creationId xmlns:a16="http://schemas.microsoft.com/office/drawing/2014/main" id="{16C0E275-4B85-4EE2-BC46-F29E0C9C6A03}"/>
                </a:ext>
              </a:extLst>
            </p:cNvPr>
            <p:cNvSpPr/>
            <p:nvPr/>
          </p:nvSpPr>
          <p:spPr>
            <a:xfrm rot="10800000">
              <a:off x="9753599" y="1"/>
              <a:ext cx="1739885" cy="985307"/>
            </a:xfrm>
            <a:prstGeom prst="round2Same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pic>
          <p:nvPicPr>
            <p:cNvPr id="15" name="Picture 2" descr="Image result for sify logo">
              <a:extLst>
                <a:ext uri="{FF2B5EF4-FFF2-40B4-BE49-F238E27FC236}">
                  <a16:creationId xmlns:a16="http://schemas.microsoft.com/office/drawing/2014/main" id="{77506E3D-8016-4414-AE74-79A26E121E04}"/>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814"/>
            <a:stretch/>
          </p:blipFill>
          <p:spPr bwMode="auto">
            <a:xfrm>
              <a:off x="9913463" y="95622"/>
              <a:ext cx="1420156" cy="804646"/>
            </a:xfrm>
            <a:prstGeom prst="rect">
              <a:avLst/>
            </a:prstGeom>
            <a:noFill/>
            <a:extLst>
              <a:ext uri="{909E8E84-426E-40DD-AFC4-6F175D3DCCD1}">
                <a14:hiddenFill xmlns:a14="http://schemas.microsoft.com/office/drawing/2010/main">
                  <a:solidFill>
                    <a:srgbClr val="FFFFFF"/>
                  </a:solidFill>
                </a14:hiddenFill>
              </a:ext>
            </a:extLst>
          </p:spPr>
        </p:pic>
      </p:grpSp>
      <p:sp>
        <p:nvSpPr>
          <p:cNvPr id="16" name="Slide Number Placeholder 27">
            <a:extLst>
              <a:ext uri="{FF2B5EF4-FFF2-40B4-BE49-F238E27FC236}">
                <a16:creationId xmlns:a16="http://schemas.microsoft.com/office/drawing/2014/main" id="{83D9CD19-34E8-4942-B632-FFBD3669E4B3}"/>
              </a:ext>
            </a:extLst>
          </p:cNvPr>
          <p:cNvSpPr txBox="1">
            <a:spLocks/>
          </p:cNvSpPr>
          <p:nvPr userDrawn="1"/>
        </p:nvSpPr>
        <p:spPr>
          <a:xfrm>
            <a:off x="4287815" y="6356352"/>
            <a:ext cx="2743200" cy="365125"/>
          </a:xfrm>
          <a:prstGeom prst="rect">
            <a:avLst/>
          </a:prstGeom>
        </p:spPr>
        <p:txBody>
          <a:bodyPr vert="horz" lIns="121904" tIns="60953" rIns="0" bIns="60953" rtlCol="0" anchor="ctr"/>
          <a:lstStyle>
            <a:defPPr>
              <a:defRPr lang="en-US"/>
            </a:defPPr>
            <a:lvl1pPr marL="0" algn="r" defTabSz="914286" rtl="0" eaLnBrk="1" latinLnBrk="0" hangingPunct="1">
              <a:defRPr sz="1000" kern="1200">
                <a:solidFill>
                  <a:schemeClr val="tx1">
                    <a:tint val="75000"/>
                  </a:schemeClr>
                </a:solidFill>
                <a:latin typeface="Trebuchet MS" pitchFamily="34" charset="0"/>
                <a:ea typeface="+mn-ea"/>
                <a:cs typeface="+mn-cs"/>
              </a:defRPr>
            </a:lvl1pPr>
            <a:lvl2pPr marL="457143" algn="l" defTabSz="914286" rtl="0" eaLnBrk="1" latinLnBrk="0" hangingPunct="1">
              <a:defRPr sz="1800" kern="1200">
                <a:solidFill>
                  <a:schemeClr val="tx1"/>
                </a:solidFill>
                <a:latin typeface="+mn-lt"/>
                <a:ea typeface="+mn-ea"/>
                <a:cs typeface="+mn-cs"/>
              </a:defRPr>
            </a:lvl2pPr>
            <a:lvl3pPr marL="914286" algn="l" defTabSz="914286" rtl="0" eaLnBrk="1" latinLnBrk="0" hangingPunct="1">
              <a:defRPr sz="1800" kern="1200">
                <a:solidFill>
                  <a:schemeClr val="tx1"/>
                </a:solidFill>
                <a:latin typeface="+mn-lt"/>
                <a:ea typeface="+mn-ea"/>
                <a:cs typeface="+mn-cs"/>
              </a:defRPr>
            </a:lvl3pPr>
            <a:lvl4pPr marL="1371429" algn="l" defTabSz="914286" rtl="0" eaLnBrk="1" latinLnBrk="0" hangingPunct="1">
              <a:defRPr sz="1800" kern="1200">
                <a:solidFill>
                  <a:schemeClr val="tx1"/>
                </a:solidFill>
                <a:latin typeface="+mn-lt"/>
                <a:ea typeface="+mn-ea"/>
                <a:cs typeface="+mn-cs"/>
              </a:defRPr>
            </a:lvl4pPr>
            <a:lvl5pPr marL="1828572" algn="l" defTabSz="914286" rtl="0" eaLnBrk="1" latinLnBrk="0" hangingPunct="1">
              <a:defRPr sz="1800" kern="1200">
                <a:solidFill>
                  <a:schemeClr val="tx1"/>
                </a:solidFill>
                <a:latin typeface="+mn-lt"/>
                <a:ea typeface="+mn-ea"/>
                <a:cs typeface="+mn-cs"/>
              </a:defRPr>
            </a:lvl5pPr>
            <a:lvl6pPr marL="2285715" algn="l" defTabSz="914286" rtl="0" eaLnBrk="1" latinLnBrk="0" hangingPunct="1">
              <a:defRPr sz="1800" kern="1200">
                <a:solidFill>
                  <a:schemeClr val="tx1"/>
                </a:solidFill>
                <a:latin typeface="+mn-lt"/>
                <a:ea typeface="+mn-ea"/>
                <a:cs typeface="+mn-cs"/>
              </a:defRPr>
            </a:lvl6pPr>
            <a:lvl7pPr marL="2742857" algn="l" defTabSz="914286" rtl="0" eaLnBrk="1" latinLnBrk="0" hangingPunct="1">
              <a:defRPr sz="1800" kern="1200">
                <a:solidFill>
                  <a:schemeClr val="tx1"/>
                </a:solidFill>
                <a:latin typeface="+mn-lt"/>
                <a:ea typeface="+mn-ea"/>
                <a:cs typeface="+mn-cs"/>
              </a:defRPr>
            </a:lvl7pPr>
            <a:lvl8pPr marL="3200001" algn="l" defTabSz="914286" rtl="0" eaLnBrk="1" latinLnBrk="0" hangingPunct="1">
              <a:defRPr sz="1800" kern="1200">
                <a:solidFill>
                  <a:schemeClr val="tx1"/>
                </a:solidFill>
                <a:latin typeface="+mn-lt"/>
                <a:ea typeface="+mn-ea"/>
                <a:cs typeface="+mn-cs"/>
              </a:defRPr>
            </a:lvl8pPr>
            <a:lvl9pPr marL="3657143" algn="l" defTabSz="914286" rtl="0" eaLnBrk="1" latinLnBrk="0" hangingPunct="1">
              <a:defRPr sz="1800" kern="1200">
                <a:solidFill>
                  <a:schemeClr val="tx1"/>
                </a:solidFill>
                <a:latin typeface="+mn-lt"/>
                <a:ea typeface="+mn-ea"/>
                <a:cs typeface="+mn-cs"/>
              </a:defRPr>
            </a:lvl9pPr>
          </a:lstStyle>
          <a:p>
            <a:fld id="{408A3319-5104-4E46-B7BB-4F68F196E486}" type="slidenum">
              <a:rPr lang="en-IN" sz="1333" smtClean="0">
                <a:latin typeface="Arial Nova" panose="020B0504020202020204" pitchFamily="34" charset="0"/>
              </a:rPr>
              <a:pPr/>
              <a:t>‹#›</a:t>
            </a:fld>
            <a:endParaRPr lang="en-IN" sz="1333" dirty="0">
              <a:latin typeface="Arial Nova" panose="020B0504020202020204" pitchFamily="34" charset="0"/>
            </a:endParaRPr>
          </a:p>
        </p:txBody>
      </p:sp>
      <p:sp>
        <p:nvSpPr>
          <p:cNvPr id="17" name="Text Placeholder 16">
            <a:extLst>
              <a:ext uri="{FF2B5EF4-FFF2-40B4-BE49-F238E27FC236}">
                <a16:creationId xmlns:a16="http://schemas.microsoft.com/office/drawing/2014/main" id="{2E64CF6D-2EC1-4E99-9509-ABE945C9B924}"/>
              </a:ext>
            </a:extLst>
          </p:cNvPr>
          <p:cNvSpPr>
            <a:spLocks noGrp="1"/>
          </p:cNvSpPr>
          <p:nvPr>
            <p:ph type="body" sz="quarter" idx="13" hasCustomPrompt="1"/>
          </p:nvPr>
        </p:nvSpPr>
        <p:spPr>
          <a:xfrm>
            <a:off x="488041" y="4464464"/>
            <a:ext cx="6816328" cy="454763"/>
          </a:xfrm>
        </p:spPr>
        <p:txBody>
          <a:bodyPr>
            <a:noAutofit/>
          </a:bodyPr>
          <a:lstStyle>
            <a:lvl1pPr marL="0" indent="0">
              <a:buNone/>
              <a:defRPr sz="3200" b="1">
                <a:solidFill>
                  <a:srgbClr val="10253F"/>
                </a:solidFill>
              </a:defRPr>
            </a:lvl1pPr>
          </a:lstStyle>
          <a:p>
            <a:pPr lvl="0"/>
            <a:r>
              <a:rPr lang="en-US" dirty="0"/>
              <a:t>TITLE OF THE SLIDE - LINE ONE</a:t>
            </a:r>
            <a:endParaRPr lang="en-IN" dirty="0"/>
          </a:p>
        </p:txBody>
      </p:sp>
      <p:sp>
        <p:nvSpPr>
          <p:cNvPr id="18" name="Text Placeholder 16">
            <a:extLst>
              <a:ext uri="{FF2B5EF4-FFF2-40B4-BE49-F238E27FC236}">
                <a16:creationId xmlns:a16="http://schemas.microsoft.com/office/drawing/2014/main" id="{B8F72929-D74C-4BDB-9B56-6937C3360D9C}"/>
              </a:ext>
            </a:extLst>
          </p:cNvPr>
          <p:cNvSpPr>
            <a:spLocks noGrp="1"/>
          </p:cNvSpPr>
          <p:nvPr>
            <p:ph type="body" sz="quarter" idx="14" hasCustomPrompt="1"/>
          </p:nvPr>
        </p:nvSpPr>
        <p:spPr>
          <a:xfrm>
            <a:off x="488041" y="5005853"/>
            <a:ext cx="6816328" cy="454763"/>
          </a:xfrm>
        </p:spPr>
        <p:txBody>
          <a:bodyPr>
            <a:noAutofit/>
          </a:bodyPr>
          <a:lstStyle>
            <a:lvl1pPr marL="0" indent="0">
              <a:buNone/>
              <a:defRPr sz="3200" b="1">
                <a:solidFill>
                  <a:schemeClr val="bg1"/>
                </a:solidFill>
              </a:defRPr>
            </a:lvl1pPr>
          </a:lstStyle>
          <a:p>
            <a:pPr lvl="0"/>
            <a:r>
              <a:rPr lang="en-US" dirty="0"/>
              <a:t>LINE TWO</a:t>
            </a:r>
          </a:p>
        </p:txBody>
      </p:sp>
      <p:sp>
        <p:nvSpPr>
          <p:cNvPr id="20" name="Text Placeholder 16">
            <a:extLst>
              <a:ext uri="{FF2B5EF4-FFF2-40B4-BE49-F238E27FC236}">
                <a16:creationId xmlns:a16="http://schemas.microsoft.com/office/drawing/2014/main" id="{2E4206FC-F25B-4090-B5DC-00954F9FF892}"/>
              </a:ext>
            </a:extLst>
          </p:cNvPr>
          <p:cNvSpPr>
            <a:spLocks noGrp="1"/>
          </p:cNvSpPr>
          <p:nvPr>
            <p:ph type="body" sz="quarter" idx="15" hasCustomPrompt="1"/>
          </p:nvPr>
        </p:nvSpPr>
        <p:spPr>
          <a:xfrm>
            <a:off x="488041" y="5823917"/>
            <a:ext cx="6816328" cy="454763"/>
          </a:xfrm>
        </p:spPr>
        <p:txBody>
          <a:bodyPr>
            <a:noAutofit/>
          </a:bodyPr>
          <a:lstStyle>
            <a:lvl1pPr marL="0" indent="0">
              <a:buNone/>
              <a:defRPr sz="2133" b="1">
                <a:solidFill>
                  <a:srgbClr val="595959"/>
                </a:solidFill>
              </a:defRPr>
            </a:lvl1pPr>
          </a:lstStyle>
          <a:p>
            <a:pPr lvl="0"/>
            <a:r>
              <a:rPr lang="en-US" dirty="0"/>
              <a:t>Month ‘18</a:t>
            </a:r>
          </a:p>
        </p:txBody>
      </p:sp>
    </p:spTree>
    <p:extLst>
      <p:ext uri="{BB962C8B-B14F-4D97-AF65-F5344CB8AC3E}">
        <p14:creationId xmlns:p14="http://schemas.microsoft.com/office/powerpoint/2010/main" val="1704138690"/>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3_Blank with Title Logo">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551F0-5344-4C7C-82E5-0117CE6648A1}"/>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5" name="Title 4"/>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10" name="Group 9">
            <a:extLst>
              <a:ext uri="{FF2B5EF4-FFF2-40B4-BE49-F238E27FC236}">
                <a16:creationId xmlns:a16="http://schemas.microsoft.com/office/drawing/2014/main" id="{1CF6D109-04E4-4562-842F-5F0578233DEC}"/>
              </a:ext>
            </a:extLst>
          </p:cNvPr>
          <p:cNvGrpSpPr/>
          <p:nvPr userDrawn="1"/>
        </p:nvGrpSpPr>
        <p:grpSpPr>
          <a:xfrm>
            <a:off x="609600" y="6516891"/>
            <a:ext cx="1631200" cy="307777"/>
            <a:chOff x="1066800" y="4063365"/>
            <a:chExt cx="1223400" cy="230833"/>
          </a:xfrm>
        </p:grpSpPr>
        <p:pic>
          <p:nvPicPr>
            <p:cNvPr id="11" name="Picture 10">
              <a:extLst>
                <a:ext uri="{FF2B5EF4-FFF2-40B4-BE49-F238E27FC236}">
                  <a16:creationId xmlns:a16="http://schemas.microsoft.com/office/drawing/2014/main" id="{ABE53390-D7BE-4E27-89DC-6B35849083B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2" name="TextBox 11">
              <a:extLst>
                <a:ext uri="{FF2B5EF4-FFF2-40B4-BE49-F238E27FC236}">
                  <a16:creationId xmlns:a16="http://schemas.microsoft.com/office/drawing/2014/main" id="{481D7F33-480B-4F31-B802-4FFBE695CEF0}"/>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latin typeface="Arial Nova" panose="020B0504020202020204" pitchFamily="34" charset="0"/>
                </a:rPr>
                <a:t>cloud@core</a:t>
              </a:r>
              <a:r>
                <a:rPr lang="en-US" sz="1067" baseline="30000" dirty="0">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Tree>
    <p:extLst>
      <p:ext uri="{BB962C8B-B14F-4D97-AF65-F5344CB8AC3E}">
        <p14:creationId xmlns:p14="http://schemas.microsoft.com/office/powerpoint/2010/main" val="223778613"/>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2_Section Divider">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594557FD-5713-4984-9A0E-03A4B760CE9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5" name="Rectangle 14">
            <a:extLst>
              <a:ext uri="{FF2B5EF4-FFF2-40B4-BE49-F238E27FC236}">
                <a16:creationId xmlns:a16="http://schemas.microsoft.com/office/drawing/2014/main" id="{D286D9F2-E638-44D4-8E5E-7D3A3E917C44}"/>
              </a:ext>
            </a:extLst>
          </p:cNvPr>
          <p:cNvSpPr/>
          <p:nvPr userDrawn="1"/>
        </p:nvSpPr>
        <p:spPr>
          <a:xfrm>
            <a:off x="1" y="0"/>
            <a:ext cx="12192001" cy="6858000"/>
          </a:xfrm>
          <a:prstGeom prst="rect">
            <a:avLst/>
          </a:prstGeom>
          <a:solidFill>
            <a:srgbClr val="10253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7" name="Rectangle 26">
            <a:extLst>
              <a:ext uri="{FF2B5EF4-FFF2-40B4-BE49-F238E27FC236}">
                <a16:creationId xmlns:a16="http://schemas.microsoft.com/office/drawing/2014/main" id="{77DEEFF8-DA08-4F45-9434-BB7AA3A1EA70}"/>
              </a:ext>
            </a:extLst>
          </p:cNvPr>
          <p:cNvSpPr/>
          <p:nvPr/>
        </p:nvSpPr>
        <p:spPr>
          <a:xfrm>
            <a:off x="-4334" y="4995714"/>
            <a:ext cx="12191996" cy="46327"/>
          </a:xfrm>
          <a:prstGeom prst="rect">
            <a:avLst/>
          </a:prstGeom>
          <a:solidFill>
            <a:srgbClr val="00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41" name="Rectangle 40">
            <a:extLst>
              <a:ext uri="{FF2B5EF4-FFF2-40B4-BE49-F238E27FC236}">
                <a16:creationId xmlns:a16="http://schemas.microsoft.com/office/drawing/2014/main" id="{8AE5952E-D6B0-4781-B308-23BA2AAD329D}"/>
              </a:ext>
            </a:extLst>
          </p:cNvPr>
          <p:cNvSpPr/>
          <p:nvPr/>
        </p:nvSpPr>
        <p:spPr>
          <a:xfrm>
            <a:off x="-4334" y="6811674"/>
            <a:ext cx="12191996" cy="46327"/>
          </a:xfrm>
          <a:prstGeom prst="rect">
            <a:avLst/>
          </a:prstGeom>
          <a:solidFill>
            <a:srgbClr val="00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9" name="Flowchart: Connector 8">
            <a:extLst>
              <a:ext uri="{FF2B5EF4-FFF2-40B4-BE49-F238E27FC236}">
                <a16:creationId xmlns:a16="http://schemas.microsoft.com/office/drawing/2014/main" id="{27F25071-BBB9-47AC-A5E5-4FA1422313E0}"/>
              </a:ext>
            </a:extLst>
          </p:cNvPr>
          <p:cNvSpPr/>
          <p:nvPr userDrawn="1"/>
        </p:nvSpPr>
        <p:spPr>
          <a:xfrm>
            <a:off x="8260363" y="2687700"/>
            <a:ext cx="526555" cy="526555"/>
          </a:xfrm>
          <a:prstGeom prst="flowChartConnector">
            <a:avLst/>
          </a:prstGeom>
          <a:solidFill>
            <a:srgbClr val="FFFFFF">
              <a:alpha val="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0" name="Flowchart: Connector 9">
            <a:extLst>
              <a:ext uri="{FF2B5EF4-FFF2-40B4-BE49-F238E27FC236}">
                <a16:creationId xmlns:a16="http://schemas.microsoft.com/office/drawing/2014/main" id="{14FA2173-C01F-499E-9EC4-47F068652B3F}"/>
              </a:ext>
            </a:extLst>
          </p:cNvPr>
          <p:cNvSpPr/>
          <p:nvPr userDrawn="1"/>
        </p:nvSpPr>
        <p:spPr>
          <a:xfrm>
            <a:off x="8320152" y="3259863"/>
            <a:ext cx="406976" cy="406976"/>
          </a:xfrm>
          <a:prstGeom prst="flowChartConnector">
            <a:avLst/>
          </a:prstGeom>
          <a:solidFill>
            <a:srgbClr val="FFFFFF">
              <a:alpha val="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1" name="Rectangle 10">
            <a:extLst>
              <a:ext uri="{FF2B5EF4-FFF2-40B4-BE49-F238E27FC236}">
                <a16:creationId xmlns:a16="http://schemas.microsoft.com/office/drawing/2014/main" id="{99D3431D-4776-4E72-8183-E70F4FBB8B40}"/>
              </a:ext>
            </a:extLst>
          </p:cNvPr>
          <p:cNvSpPr/>
          <p:nvPr userDrawn="1"/>
        </p:nvSpPr>
        <p:spPr>
          <a:xfrm>
            <a:off x="-8673" y="5050776"/>
            <a:ext cx="12200673" cy="1760897"/>
          </a:xfrm>
          <a:prstGeom prst="rect">
            <a:avLst/>
          </a:prstGeom>
          <a:solidFill>
            <a:schemeClr val="tx2">
              <a:lumMod val="50000"/>
              <a:alpha val="89804"/>
            </a:schemeClr>
          </a:solidFill>
          <a:ln w="63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8988" rtl="0" eaLnBrk="1" fontAlgn="auto" latinLnBrk="0" hangingPunct="1">
              <a:lnSpc>
                <a:spcPct val="100000"/>
              </a:lnSpc>
              <a:spcBef>
                <a:spcPts val="0"/>
              </a:spcBef>
              <a:spcAft>
                <a:spcPts val="0"/>
              </a:spcAft>
              <a:buClrTx/>
              <a:buSzTx/>
              <a:buFontTx/>
              <a:buNone/>
              <a:tabLst/>
              <a:defRPr/>
            </a:pPr>
            <a:endParaRPr kumimoji="0" lang="en-IN" sz="1867" b="0" i="0" u="none" strike="noStrike" kern="0" cap="none" spc="0" normalizeH="0" baseline="0" noProof="0" dirty="0">
              <a:ln>
                <a:noFill/>
              </a:ln>
              <a:solidFill>
                <a:prstClr val="white"/>
              </a:solidFill>
              <a:effectLst/>
              <a:uLnTx/>
              <a:uFillTx/>
              <a:latin typeface="Arial Nova" panose="020B0504020202020204" pitchFamily="34" charset="0"/>
              <a:ea typeface="+mn-ea"/>
              <a:cs typeface="+mn-cs"/>
              <a:sym typeface="Arial"/>
              <a:rtl val="0"/>
            </a:endParaRPr>
          </a:p>
        </p:txBody>
      </p:sp>
      <p:pic>
        <p:nvPicPr>
          <p:cNvPr id="16" name="Picture 2" descr="Image result for sify logo">
            <a:extLst>
              <a:ext uri="{FF2B5EF4-FFF2-40B4-BE49-F238E27FC236}">
                <a16:creationId xmlns:a16="http://schemas.microsoft.com/office/drawing/2014/main" id="{1EE9F260-C274-4C84-B741-C5A278EF8BB3}"/>
              </a:ext>
            </a:extLst>
          </p:cNvPr>
          <p:cNvPicPr>
            <a:picLocks noChangeAspect="1" noChangeArrowheads="1"/>
          </p:cNvPicPr>
          <p:nvPr userDrawn="1"/>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17" name="Text Placeholder 3">
            <a:extLst>
              <a:ext uri="{FF2B5EF4-FFF2-40B4-BE49-F238E27FC236}">
                <a16:creationId xmlns:a16="http://schemas.microsoft.com/office/drawing/2014/main" id="{F20C6DDB-ECD9-4134-AD1E-3F734F694472}"/>
              </a:ext>
            </a:extLst>
          </p:cNvPr>
          <p:cNvSpPr>
            <a:spLocks noGrp="1"/>
          </p:cNvSpPr>
          <p:nvPr>
            <p:ph type="body" sz="quarter" idx="11" hasCustomPrompt="1"/>
          </p:nvPr>
        </p:nvSpPr>
        <p:spPr>
          <a:xfrm>
            <a:off x="427462" y="5097101"/>
            <a:ext cx="11332737" cy="1668244"/>
          </a:xfrm>
        </p:spPr>
        <p:txBody>
          <a:bodyPr anchor="ctr">
            <a:normAutofit/>
          </a:bodyPr>
          <a:lstStyle>
            <a:lvl1pPr marL="0" indent="0" algn="ctr">
              <a:lnSpc>
                <a:spcPts val="4000"/>
              </a:lnSpc>
              <a:spcBef>
                <a:spcPts val="0"/>
              </a:spcBef>
              <a:buNone/>
              <a:defRPr sz="3200" b="1" cap="all" baseline="0">
                <a:solidFill>
                  <a:srgbClr val="00FFFF"/>
                </a:solidFill>
              </a:defRPr>
            </a:lvl1pPr>
          </a:lstStyle>
          <a:p>
            <a:pPr lvl="0"/>
            <a:r>
              <a:rPr lang="en-US"/>
              <a:t>Section </a:t>
            </a:r>
            <a:r>
              <a:rPr lang="en-US" err="1"/>
              <a:t>seperator</a:t>
            </a:r>
            <a:endParaRPr lang="en-US"/>
          </a:p>
        </p:txBody>
      </p:sp>
    </p:spTree>
    <p:extLst>
      <p:ext uri="{BB962C8B-B14F-4D97-AF65-F5344CB8AC3E}">
        <p14:creationId xmlns:p14="http://schemas.microsoft.com/office/powerpoint/2010/main" val="2319931584"/>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userDrawn="1">
  <p:cSld name="Full 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658DCF0-1ED5-4F76-942B-A19560D269A4}"/>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 name="Rectangle 2">
            <a:extLst>
              <a:ext uri="{FF2B5EF4-FFF2-40B4-BE49-F238E27FC236}">
                <a16:creationId xmlns:a16="http://schemas.microsoft.com/office/drawing/2014/main" id="{F1537751-3942-4783-9212-4A763A64B904}"/>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Tree>
    <p:extLst>
      <p:ext uri="{BB962C8B-B14F-4D97-AF65-F5344CB8AC3E}">
        <p14:creationId xmlns:p14="http://schemas.microsoft.com/office/powerpoint/2010/main" val="126610515"/>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Thank You New">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9C74156F-A07A-47DD-A98A-14707D48979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27" name="Picture 26">
            <a:extLst>
              <a:ext uri="{FF2B5EF4-FFF2-40B4-BE49-F238E27FC236}">
                <a16:creationId xmlns:a16="http://schemas.microsoft.com/office/drawing/2014/main" id="{52031C83-E40D-4038-958F-45A64DCB1F43}"/>
              </a:ext>
            </a:extLst>
          </p:cNvPr>
          <p:cNvPicPr>
            <a:picLocks noChangeAspect="1"/>
          </p:cNvPicPr>
          <p:nvPr userDrawn="1"/>
        </p:nvPicPr>
        <p:blipFill>
          <a:blip r:embed="rId3" cstate="screen">
            <a:biLevel thresh="25000"/>
            <a:extLst>
              <a:ext uri="{28A0092B-C50C-407E-A947-70E740481C1C}">
                <a14:useLocalDpi xmlns:a14="http://schemas.microsoft.com/office/drawing/2010/main"/>
              </a:ext>
            </a:extLst>
          </a:blip>
          <a:stretch>
            <a:fillRect/>
          </a:stretch>
        </p:blipFill>
        <p:spPr>
          <a:xfrm>
            <a:off x="431800" y="154952"/>
            <a:ext cx="1207144" cy="1013251"/>
          </a:xfrm>
          <a:prstGeom prst="rect">
            <a:avLst/>
          </a:prstGeom>
        </p:spPr>
      </p:pic>
      <p:cxnSp>
        <p:nvCxnSpPr>
          <p:cNvPr id="30" name="Straight Connector 29">
            <a:extLst>
              <a:ext uri="{FF2B5EF4-FFF2-40B4-BE49-F238E27FC236}">
                <a16:creationId xmlns:a16="http://schemas.microsoft.com/office/drawing/2014/main" id="{F3B979FE-0BC0-4175-85EA-2B1394483AE3}"/>
              </a:ext>
            </a:extLst>
          </p:cNvPr>
          <p:cNvCxnSpPr>
            <a:cxnSpLocks/>
          </p:cNvCxnSpPr>
          <p:nvPr userDrawn="1"/>
        </p:nvCxnSpPr>
        <p:spPr>
          <a:xfrm>
            <a:off x="1" y="3626089"/>
            <a:ext cx="5856815" cy="0"/>
          </a:xfrm>
          <a:prstGeom prst="line">
            <a:avLst/>
          </a:prstGeom>
          <a:ln w="9525">
            <a:solidFill>
              <a:schemeClr val="accent1">
                <a:lumMod val="5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31" name="Picture 30">
            <a:extLst>
              <a:ext uri="{FF2B5EF4-FFF2-40B4-BE49-F238E27FC236}">
                <a16:creationId xmlns:a16="http://schemas.microsoft.com/office/drawing/2014/main" id="{64975466-2ECA-4BF9-8C37-CB396AF78CE3}"/>
              </a:ext>
            </a:extLst>
          </p:cNvPr>
          <p:cNvPicPr>
            <a:picLocks noChangeAspect="1"/>
          </p:cNvPicPr>
          <p:nvPr userDrawn="1"/>
        </p:nvPicPr>
        <p:blipFill>
          <a:blip r:embed="rId4"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447972" y="3826631"/>
            <a:ext cx="5392669" cy="477476"/>
          </a:xfrm>
          <a:prstGeom prst="rect">
            <a:avLst/>
          </a:prstGeom>
        </p:spPr>
      </p:pic>
      <p:pic>
        <p:nvPicPr>
          <p:cNvPr id="32" name="Picture 2" descr="Image result for sify logo">
            <a:extLst>
              <a:ext uri="{FF2B5EF4-FFF2-40B4-BE49-F238E27FC236}">
                <a16:creationId xmlns:a16="http://schemas.microsoft.com/office/drawing/2014/main" id="{EF7730B0-F0D3-40D4-85DE-A669BD4AEE70}"/>
              </a:ext>
            </a:extLst>
          </p:cNvPr>
          <p:cNvPicPr>
            <a:picLocks noChangeAspect="1" noChangeArrowheads="1"/>
          </p:cNvPicPr>
          <p:nvPr userDrawn="1"/>
        </p:nvPicPr>
        <p:blipFill rotWithShape="1">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33" name="Text Placeholder 3">
            <a:extLst>
              <a:ext uri="{FF2B5EF4-FFF2-40B4-BE49-F238E27FC236}">
                <a16:creationId xmlns:a16="http://schemas.microsoft.com/office/drawing/2014/main" id="{E3F7BAE5-2A5E-4224-915A-CAA7C538369A}"/>
              </a:ext>
            </a:extLst>
          </p:cNvPr>
          <p:cNvSpPr>
            <a:spLocks noGrp="1"/>
          </p:cNvSpPr>
          <p:nvPr>
            <p:ph type="body" sz="quarter" idx="11" hasCustomPrompt="1"/>
          </p:nvPr>
        </p:nvSpPr>
        <p:spPr>
          <a:xfrm>
            <a:off x="427463" y="2761674"/>
            <a:ext cx="5429355" cy="663877"/>
          </a:xfrm>
        </p:spPr>
        <p:txBody>
          <a:bodyPr anchor="ctr">
            <a:normAutofit/>
          </a:bodyPr>
          <a:lstStyle>
            <a:lvl1pPr marL="0" indent="0" algn="ctr">
              <a:lnSpc>
                <a:spcPts val="4000"/>
              </a:lnSpc>
              <a:spcBef>
                <a:spcPts val="0"/>
              </a:spcBef>
              <a:buNone/>
              <a:defRPr sz="3200" b="1" cap="all" baseline="0">
                <a:solidFill>
                  <a:srgbClr val="00FFFF"/>
                </a:solidFill>
              </a:defRPr>
            </a:lvl1pPr>
          </a:lstStyle>
          <a:p>
            <a:pPr lvl="0"/>
            <a:r>
              <a:rPr lang="en-US"/>
              <a:t>THANK YOU</a:t>
            </a:r>
          </a:p>
        </p:txBody>
      </p:sp>
    </p:spTree>
    <p:extLst>
      <p:ext uri="{BB962C8B-B14F-4D97-AF65-F5344CB8AC3E}">
        <p14:creationId xmlns:p14="http://schemas.microsoft.com/office/powerpoint/2010/main" val="548816458"/>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2DA715-CF26-4BFF-8B3F-894401EBA040}"/>
              </a:ext>
            </a:extLst>
          </p:cNvPr>
          <p:cNvSpPr>
            <a:spLocks noGrp="1"/>
          </p:cNvSpPr>
          <p:nvPr>
            <p:ph type="title"/>
          </p:nvPr>
        </p:nvSpPr>
        <p:spPr/>
        <p:txBody>
          <a:bodyPr/>
          <a:lstStyle/>
          <a:p>
            <a:r>
              <a:rPr lang="en-US"/>
              <a:t>Click to edit Master title style</a:t>
            </a:r>
            <a:endParaRPr lang="en-IN"/>
          </a:p>
        </p:txBody>
      </p:sp>
      <p:sp>
        <p:nvSpPr>
          <p:cNvPr id="3" name="Slide Number Placeholder 2">
            <a:extLst>
              <a:ext uri="{FF2B5EF4-FFF2-40B4-BE49-F238E27FC236}">
                <a16:creationId xmlns:a16="http://schemas.microsoft.com/office/drawing/2014/main" id="{40AB2D9E-1078-4956-B9B7-FC9341E2588F}"/>
              </a:ext>
            </a:extLst>
          </p:cNvPr>
          <p:cNvSpPr>
            <a:spLocks noGrp="1"/>
          </p:cNvSpPr>
          <p:nvPr>
            <p:ph type="sldNum" sz="quarter" idx="10"/>
          </p:nvPr>
        </p:nvSpPr>
        <p:spPr/>
        <p:txBody>
          <a:body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3467491546"/>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15" name="Slide Number Placeholder 5">
            <a:extLst>
              <a:ext uri="{FF2B5EF4-FFF2-40B4-BE49-F238E27FC236}">
                <a16:creationId xmlns:a16="http://schemas.microsoft.com/office/drawing/2014/main" id="{6921023C-A013-47C8-9119-8A9AE84FBC40}"/>
              </a:ext>
            </a:extLst>
          </p:cNvPr>
          <p:cNvSpPr>
            <a:spLocks noGrp="1"/>
          </p:cNvSpPr>
          <p:nvPr>
            <p:ph type="sldNum" sz="quarter" idx="4"/>
          </p:nvPr>
        </p:nvSpPr>
        <p:spPr>
          <a:xfrm>
            <a:off x="9250680" y="6356358"/>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A528DF-D215-450C-9DB5-2AB96B301B6B}" type="slidenum">
              <a:rPr lang="en-US" smtClean="0"/>
              <a:pPr/>
              <a:t>‹#›</a:t>
            </a:fld>
            <a:endParaRPr lang="en-US" dirty="0"/>
          </a:p>
        </p:txBody>
      </p:sp>
      <p:pic>
        <p:nvPicPr>
          <p:cNvPr id="11" name="Picture 6" descr="http://skillwise.in/consulting/images_new/logo/sify.png">
            <a:extLst>
              <a:ext uri="{FF2B5EF4-FFF2-40B4-BE49-F238E27FC236}">
                <a16:creationId xmlns:a16="http://schemas.microsoft.com/office/drawing/2014/main" id="{E95DE93F-67CB-4FB4-9215-63C8D341FAE1}"/>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300769" y="-129720"/>
            <a:ext cx="1592939" cy="15929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3552076"/>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userDrawn="1">
  <p:cSld name="Contents slide layout">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30" y="339510"/>
            <a:ext cx="11573197" cy="724247"/>
          </a:xfrm>
          <a:prstGeom prst="rect">
            <a:avLst/>
          </a:prstGeom>
        </p:spPr>
        <p:txBody>
          <a:bodyPr anchor="ctr"/>
          <a:lstStyle>
            <a:lvl1pPr marL="0" indent="0" algn="ctr">
              <a:buNone/>
              <a:defRPr sz="5400" b="0" baseline="0">
                <a:solidFill>
                  <a:schemeClr val="tx1">
                    <a:lumMod val="85000"/>
                    <a:lumOff val="15000"/>
                  </a:schemeClr>
                </a:solidFill>
                <a:latin typeface="Arial Nova" panose="020B0504020202020204" pitchFamily="34" charset="0"/>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861067854"/>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8A9085D6-FD02-953D-1BDB-D087C1E6C8B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Image result for sify logo">
            <a:extLst>
              <a:ext uri="{FF2B5EF4-FFF2-40B4-BE49-F238E27FC236}">
                <a16:creationId xmlns:a16="http://schemas.microsoft.com/office/drawing/2014/main" id="{7F095CEE-D1EC-3A59-DEB0-8B971F22AF16}"/>
              </a:ext>
            </a:extLst>
          </p:cNvPr>
          <p:cNvPicPr>
            <a:picLocks noChangeAspect="1" noChangeArrowheads="1"/>
          </p:cNvPicPr>
          <p:nvPr userDrawn="1"/>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11" name="Text Placeholder 16">
            <a:extLst>
              <a:ext uri="{FF2B5EF4-FFF2-40B4-BE49-F238E27FC236}">
                <a16:creationId xmlns:a16="http://schemas.microsoft.com/office/drawing/2014/main" id="{00838294-EAAE-F4D8-0CE0-1F678351657E}"/>
              </a:ext>
            </a:extLst>
          </p:cNvPr>
          <p:cNvSpPr>
            <a:spLocks noGrp="1"/>
          </p:cNvSpPr>
          <p:nvPr>
            <p:ph type="body" sz="quarter" idx="13" hasCustomPrompt="1"/>
          </p:nvPr>
        </p:nvSpPr>
        <p:spPr>
          <a:xfrm>
            <a:off x="445466" y="1465755"/>
            <a:ext cx="5408709" cy="1938988"/>
          </a:xfrm>
        </p:spPr>
        <p:txBody>
          <a:bodyPr>
            <a:noAutofit/>
          </a:bodyPr>
          <a:lstStyle>
            <a:lvl1pPr marL="0" indent="0" algn="l">
              <a:lnSpc>
                <a:spcPts val="4000"/>
              </a:lnSpc>
              <a:spcBef>
                <a:spcPts val="0"/>
              </a:spcBef>
              <a:buNone/>
              <a:defRPr sz="3733" b="1" cap="all" baseline="0">
                <a:solidFill>
                  <a:srgbClr val="00FFFF"/>
                </a:solidFill>
              </a:defRPr>
            </a:lvl1pPr>
          </a:lstStyle>
          <a:p>
            <a:pPr lvl="0"/>
            <a:r>
              <a:rPr lang="en-US" dirty="0"/>
              <a:t>TITLE OF THE SLIDE - LINE ONE</a:t>
            </a:r>
            <a:endParaRPr lang="en-IN" dirty="0"/>
          </a:p>
        </p:txBody>
      </p:sp>
      <p:sp>
        <p:nvSpPr>
          <p:cNvPr id="12" name="Text Placeholder 16">
            <a:extLst>
              <a:ext uri="{FF2B5EF4-FFF2-40B4-BE49-F238E27FC236}">
                <a16:creationId xmlns:a16="http://schemas.microsoft.com/office/drawing/2014/main" id="{8232E589-1BE1-FCEE-FBF0-DDABB8F6CAED}"/>
              </a:ext>
            </a:extLst>
          </p:cNvPr>
          <p:cNvSpPr>
            <a:spLocks noGrp="1"/>
          </p:cNvSpPr>
          <p:nvPr>
            <p:ph type="body" sz="quarter" idx="14" hasCustomPrompt="1"/>
          </p:nvPr>
        </p:nvSpPr>
        <p:spPr>
          <a:xfrm>
            <a:off x="445466" y="3404743"/>
            <a:ext cx="9755085" cy="454763"/>
          </a:xfrm>
        </p:spPr>
        <p:txBody>
          <a:bodyPr>
            <a:noAutofit/>
          </a:bodyPr>
          <a:lstStyle>
            <a:lvl1pPr marL="0" indent="0">
              <a:lnSpc>
                <a:spcPts val="2667"/>
              </a:lnSpc>
              <a:spcBef>
                <a:spcPts val="0"/>
              </a:spcBef>
              <a:buNone/>
              <a:defRPr sz="2400" b="0" baseline="0">
                <a:solidFill>
                  <a:schemeClr val="bg1"/>
                </a:solidFill>
              </a:defRPr>
            </a:lvl1pPr>
          </a:lstStyle>
          <a:p>
            <a:pPr lvl="0"/>
            <a:r>
              <a:rPr lang="en-US"/>
              <a:t>Sub Title </a:t>
            </a:r>
          </a:p>
        </p:txBody>
      </p:sp>
      <p:sp>
        <p:nvSpPr>
          <p:cNvPr id="13" name="Text Placeholder 16">
            <a:extLst>
              <a:ext uri="{FF2B5EF4-FFF2-40B4-BE49-F238E27FC236}">
                <a16:creationId xmlns:a16="http://schemas.microsoft.com/office/drawing/2014/main" id="{9469DBE9-0AA4-531D-E799-37BBEB6A35AA}"/>
              </a:ext>
            </a:extLst>
          </p:cNvPr>
          <p:cNvSpPr>
            <a:spLocks noGrp="1"/>
          </p:cNvSpPr>
          <p:nvPr>
            <p:ph type="body" sz="quarter" idx="15" hasCustomPrompt="1"/>
          </p:nvPr>
        </p:nvSpPr>
        <p:spPr>
          <a:xfrm>
            <a:off x="445465" y="3995281"/>
            <a:ext cx="6816328" cy="369471"/>
          </a:xfrm>
        </p:spPr>
        <p:txBody>
          <a:bodyPr anchor="t">
            <a:noAutofit/>
          </a:bodyPr>
          <a:lstStyle>
            <a:lvl1pPr marL="0" indent="0">
              <a:lnSpc>
                <a:spcPts val="2400"/>
              </a:lnSpc>
              <a:buNone/>
              <a:defRPr sz="1600" b="0">
                <a:solidFill>
                  <a:schemeClr val="bg1">
                    <a:lumMod val="85000"/>
                  </a:schemeClr>
                </a:solidFill>
              </a:defRPr>
            </a:lvl1pPr>
          </a:lstStyle>
          <a:p>
            <a:pPr lvl="0"/>
            <a:r>
              <a:rPr lang="en-US"/>
              <a:t>Month 2021</a:t>
            </a:r>
          </a:p>
        </p:txBody>
      </p:sp>
    </p:spTree>
    <p:extLst>
      <p:ext uri="{BB962C8B-B14F-4D97-AF65-F5344CB8AC3E}">
        <p14:creationId xmlns:p14="http://schemas.microsoft.com/office/powerpoint/2010/main" val="2821427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_Agenda">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6A3C1BB-4921-D628-4435-000779696F94}"/>
              </a:ext>
            </a:extLst>
          </p:cNvPr>
          <p:cNvSpPr/>
          <p:nvPr userDrawn="1"/>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9" name="Title 4">
            <a:extLst>
              <a:ext uri="{FF2B5EF4-FFF2-40B4-BE49-F238E27FC236}">
                <a16:creationId xmlns:a16="http://schemas.microsoft.com/office/drawing/2014/main" id="{15640DCA-D6C8-CD69-87E4-6107AB3EC564}"/>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sp>
        <p:nvSpPr>
          <p:cNvPr id="10" name="TextBox 9">
            <a:extLst>
              <a:ext uri="{FF2B5EF4-FFF2-40B4-BE49-F238E27FC236}">
                <a16:creationId xmlns:a16="http://schemas.microsoft.com/office/drawing/2014/main" id="{1117A8E4-3C91-BC73-7CD5-876626006D08}"/>
              </a:ext>
            </a:extLst>
          </p:cNvPr>
          <p:cNvSpPr txBox="1"/>
          <p:nvPr userDrawn="1"/>
        </p:nvSpPr>
        <p:spPr>
          <a:xfrm>
            <a:off x="355600" y="6516899"/>
            <a:ext cx="1361440" cy="307777"/>
          </a:xfrm>
          <a:prstGeom prst="rect">
            <a:avLst/>
          </a:prstGeom>
          <a:noFill/>
        </p:spPr>
        <p:txBody>
          <a:bodyPr wrap="square" rtlCol="0">
            <a:spAutoFit/>
          </a:bodyPr>
          <a:lstStyle/>
          <a:p>
            <a:r>
              <a:rPr lang="en-US" sz="1400" dirty="0" err="1">
                <a:solidFill>
                  <a:schemeClr val="bg1"/>
                </a:solidFill>
                <a:latin typeface="Arial Nova" panose="020B0504020202020204" pitchFamily="34" charset="0"/>
              </a:rPr>
              <a:t>cloud@core</a:t>
            </a:r>
            <a:r>
              <a:rPr lang="en-US" sz="1067" baseline="30000" dirty="0" err="1">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pic>
        <p:nvPicPr>
          <p:cNvPr id="11" name="Picture 10">
            <a:extLst>
              <a:ext uri="{FF2B5EF4-FFF2-40B4-BE49-F238E27FC236}">
                <a16:creationId xmlns:a16="http://schemas.microsoft.com/office/drawing/2014/main" id="{114211A0-BC24-5489-5E9F-D23CCA1D0A2A}"/>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85841" y="6614139"/>
            <a:ext cx="362479" cy="192000"/>
          </a:xfrm>
          <a:prstGeom prst="rect">
            <a:avLst/>
          </a:prstGeom>
        </p:spPr>
      </p:pic>
    </p:spTree>
    <p:extLst>
      <p:ext uri="{BB962C8B-B14F-4D97-AF65-F5344CB8AC3E}">
        <p14:creationId xmlns:p14="http://schemas.microsoft.com/office/powerpoint/2010/main" val="3554692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AB39CE10-FB02-2404-5C53-3E9ED5232B68}"/>
              </a:ext>
            </a:extLst>
          </p:cNvPr>
          <p:cNvSpPr/>
          <p:nvPr userDrawn="1"/>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2" name="Title 4">
            <a:extLst>
              <a:ext uri="{FF2B5EF4-FFF2-40B4-BE49-F238E27FC236}">
                <a16:creationId xmlns:a16="http://schemas.microsoft.com/office/drawing/2014/main" id="{C8FDB42C-DE6D-2ED8-101F-05F9FD78FC4A}"/>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sp>
        <p:nvSpPr>
          <p:cNvPr id="23" name="TextBox 22">
            <a:extLst>
              <a:ext uri="{FF2B5EF4-FFF2-40B4-BE49-F238E27FC236}">
                <a16:creationId xmlns:a16="http://schemas.microsoft.com/office/drawing/2014/main" id="{A7AFB653-8131-6648-6594-9AF3E8CC6030}"/>
              </a:ext>
            </a:extLst>
          </p:cNvPr>
          <p:cNvSpPr txBox="1"/>
          <p:nvPr userDrawn="1"/>
        </p:nvSpPr>
        <p:spPr>
          <a:xfrm>
            <a:off x="355600" y="6516899"/>
            <a:ext cx="1361440" cy="307777"/>
          </a:xfrm>
          <a:prstGeom prst="rect">
            <a:avLst/>
          </a:prstGeom>
          <a:noFill/>
        </p:spPr>
        <p:txBody>
          <a:bodyPr wrap="square" rtlCol="0">
            <a:spAutoFit/>
          </a:bodyPr>
          <a:lstStyle/>
          <a:p>
            <a:r>
              <a:rPr lang="en-US" sz="1400" dirty="0" err="1">
                <a:solidFill>
                  <a:schemeClr val="bg1"/>
                </a:solidFill>
                <a:latin typeface="Arial Nova" panose="020B0504020202020204" pitchFamily="34" charset="0"/>
              </a:rPr>
              <a:t>cloud@core</a:t>
            </a:r>
            <a:r>
              <a:rPr lang="en-US" sz="1067" baseline="30000" dirty="0" err="1">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pic>
        <p:nvPicPr>
          <p:cNvPr id="24" name="Picture 23">
            <a:extLst>
              <a:ext uri="{FF2B5EF4-FFF2-40B4-BE49-F238E27FC236}">
                <a16:creationId xmlns:a16="http://schemas.microsoft.com/office/drawing/2014/main" id="{2336C4A5-8CD0-8ADA-33A9-013B52A9500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85841" y="6614139"/>
            <a:ext cx="362479" cy="192000"/>
          </a:xfrm>
          <a:prstGeom prst="rect">
            <a:avLst/>
          </a:prstGeom>
        </p:spPr>
      </p:pic>
    </p:spTree>
    <p:extLst>
      <p:ext uri="{BB962C8B-B14F-4D97-AF65-F5344CB8AC3E}">
        <p14:creationId xmlns:p14="http://schemas.microsoft.com/office/powerpoint/2010/main" val="963394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t>‹#›</a:t>
            </a:fld>
            <a:endParaRPr lang="en-US"/>
          </a:p>
        </p:txBody>
      </p:sp>
      <p:sp>
        <p:nvSpPr>
          <p:cNvPr id="5" name="Title 4"/>
          <p:cNvSpPr>
            <a:spLocks noGrp="1"/>
          </p:cNvSpPr>
          <p:nvPr>
            <p:ph type="title" hasCustomPrompt="1"/>
          </p:nvPr>
        </p:nvSpPr>
        <p:spPr/>
        <p:txBody>
          <a:bodyPr/>
          <a:lstStyle>
            <a:lvl1pPr>
              <a:defRPr baseline="0"/>
            </a:lvl1pPr>
          </a:lstStyle>
          <a:p>
            <a:r>
              <a:rPr lang="en-US" dirty="0"/>
              <a:t>AGENDA</a:t>
            </a:r>
          </a:p>
        </p:txBody>
      </p:sp>
      <p:grpSp>
        <p:nvGrpSpPr>
          <p:cNvPr id="30" name="Group 29">
            <a:extLst>
              <a:ext uri="{FF2B5EF4-FFF2-40B4-BE49-F238E27FC236}">
                <a16:creationId xmlns:a16="http://schemas.microsoft.com/office/drawing/2014/main" id="{62D161BB-E9A0-4C84-B81C-680E9D201940}"/>
              </a:ext>
            </a:extLst>
          </p:cNvPr>
          <p:cNvGrpSpPr/>
          <p:nvPr userDrawn="1"/>
        </p:nvGrpSpPr>
        <p:grpSpPr>
          <a:xfrm>
            <a:off x="432000" y="1293851"/>
            <a:ext cx="985731" cy="748988"/>
            <a:chOff x="324000" y="970388"/>
            <a:chExt cx="739298" cy="561741"/>
          </a:xfrm>
        </p:grpSpPr>
        <p:sp>
          <p:nvSpPr>
            <p:cNvPr id="8" name="Rectangle 7">
              <a:extLst>
                <a:ext uri="{FF2B5EF4-FFF2-40B4-BE49-F238E27FC236}">
                  <a16:creationId xmlns:a16="http://schemas.microsoft.com/office/drawing/2014/main" id="{1C3166A6-F41B-45A4-92DF-F0B509EE8458}"/>
                </a:ext>
              </a:extLst>
            </p:cNvPr>
            <p:cNvSpPr/>
            <p:nvPr/>
          </p:nvSpPr>
          <p:spPr>
            <a:xfrm>
              <a:off x="324000" y="1034175"/>
              <a:ext cx="122382" cy="457200"/>
            </a:xfrm>
            <a:prstGeom prst="rect">
              <a:avLst/>
            </a:prstGeom>
            <a:solidFill>
              <a:schemeClr val="accent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9" name="TextBox 8">
              <a:extLst>
                <a:ext uri="{FF2B5EF4-FFF2-40B4-BE49-F238E27FC236}">
                  <a16:creationId xmlns:a16="http://schemas.microsoft.com/office/drawing/2014/main" id="{552D2382-F5C6-45FF-9C5D-E8E26A951AC0}"/>
                </a:ext>
              </a:extLst>
            </p:cNvPr>
            <p:cNvSpPr txBox="1"/>
            <p:nvPr/>
          </p:nvSpPr>
          <p:spPr>
            <a:xfrm>
              <a:off x="462934" y="970388"/>
              <a:ext cx="600364" cy="561741"/>
            </a:xfrm>
            <a:prstGeom prst="rect">
              <a:avLst/>
            </a:prstGeom>
            <a:noFill/>
          </p:spPr>
          <p:txBody>
            <a:bodyPr wrap="square" rtlCol="0">
              <a:spAutoFit/>
            </a:bodyPr>
            <a:lstStyle/>
            <a:p>
              <a:r>
                <a:rPr lang="en-US" sz="4267" dirty="0">
                  <a:solidFill>
                    <a:schemeClr val="accent1"/>
                  </a:solidFill>
                  <a:latin typeface="Impact" pitchFamily="34" charset="0"/>
                </a:rPr>
                <a:t>01</a:t>
              </a:r>
            </a:p>
          </p:txBody>
        </p:sp>
      </p:grpSp>
      <p:grpSp>
        <p:nvGrpSpPr>
          <p:cNvPr id="31" name="Group 30">
            <a:extLst>
              <a:ext uri="{FF2B5EF4-FFF2-40B4-BE49-F238E27FC236}">
                <a16:creationId xmlns:a16="http://schemas.microsoft.com/office/drawing/2014/main" id="{F7DA82C5-F2E2-482A-A2A1-3CF744413BA8}"/>
              </a:ext>
            </a:extLst>
          </p:cNvPr>
          <p:cNvGrpSpPr/>
          <p:nvPr userDrawn="1"/>
        </p:nvGrpSpPr>
        <p:grpSpPr>
          <a:xfrm>
            <a:off x="432000" y="2146373"/>
            <a:ext cx="1034989" cy="748988"/>
            <a:chOff x="324000" y="1609779"/>
            <a:chExt cx="776242" cy="561741"/>
          </a:xfrm>
        </p:grpSpPr>
        <p:sp>
          <p:nvSpPr>
            <p:cNvPr id="12" name="Rectangle 11">
              <a:extLst>
                <a:ext uri="{FF2B5EF4-FFF2-40B4-BE49-F238E27FC236}">
                  <a16:creationId xmlns:a16="http://schemas.microsoft.com/office/drawing/2014/main" id="{C8AA51CE-5F59-4296-B4EA-B308738960AB}"/>
                </a:ext>
              </a:extLst>
            </p:cNvPr>
            <p:cNvSpPr/>
            <p:nvPr/>
          </p:nvSpPr>
          <p:spPr>
            <a:xfrm>
              <a:off x="324000" y="1673566"/>
              <a:ext cx="122382" cy="457200"/>
            </a:xfrm>
            <a:prstGeom prst="rect">
              <a:avLst/>
            </a:prstGeom>
            <a:solidFill>
              <a:schemeClr val="accent2"/>
            </a:solid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13" name="TextBox 12">
              <a:extLst>
                <a:ext uri="{FF2B5EF4-FFF2-40B4-BE49-F238E27FC236}">
                  <a16:creationId xmlns:a16="http://schemas.microsoft.com/office/drawing/2014/main" id="{891A4343-C193-4CFA-8372-2E43A07B1845}"/>
                </a:ext>
              </a:extLst>
            </p:cNvPr>
            <p:cNvSpPr txBox="1"/>
            <p:nvPr/>
          </p:nvSpPr>
          <p:spPr>
            <a:xfrm>
              <a:off x="462934" y="1609779"/>
              <a:ext cx="637308" cy="561741"/>
            </a:xfrm>
            <a:prstGeom prst="rect">
              <a:avLst/>
            </a:prstGeom>
            <a:noFill/>
          </p:spPr>
          <p:txBody>
            <a:bodyPr wrap="square" rtlCol="0">
              <a:spAutoFit/>
            </a:bodyPr>
            <a:lstStyle/>
            <a:p>
              <a:r>
                <a:rPr lang="en-US" sz="4267" dirty="0">
                  <a:solidFill>
                    <a:schemeClr val="accent2"/>
                  </a:solidFill>
                  <a:latin typeface="Impact" pitchFamily="34" charset="0"/>
                </a:rPr>
                <a:t>02</a:t>
              </a:r>
            </a:p>
          </p:txBody>
        </p:sp>
      </p:grpSp>
      <p:grpSp>
        <p:nvGrpSpPr>
          <p:cNvPr id="32" name="Group 31">
            <a:extLst>
              <a:ext uri="{FF2B5EF4-FFF2-40B4-BE49-F238E27FC236}">
                <a16:creationId xmlns:a16="http://schemas.microsoft.com/office/drawing/2014/main" id="{3DF5479A-D744-420E-865C-9CEE11BBC7E3}"/>
              </a:ext>
            </a:extLst>
          </p:cNvPr>
          <p:cNvGrpSpPr/>
          <p:nvPr userDrawn="1"/>
        </p:nvGrpSpPr>
        <p:grpSpPr>
          <a:xfrm>
            <a:off x="432000" y="2998894"/>
            <a:ext cx="1034989" cy="748988"/>
            <a:chOff x="324000" y="2249170"/>
            <a:chExt cx="776242" cy="561741"/>
          </a:xfrm>
        </p:grpSpPr>
        <p:sp>
          <p:nvSpPr>
            <p:cNvPr id="16" name="Rectangle 15">
              <a:extLst>
                <a:ext uri="{FF2B5EF4-FFF2-40B4-BE49-F238E27FC236}">
                  <a16:creationId xmlns:a16="http://schemas.microsoft.com/office/drawing/2014/main" id="{3C680145-B3AD-4B2A-9E40-F5094E133BFE}"/>
                </a:ext>
              </a:extLst>
            </p:cNvPr>
            <p:cNvSpPr/>
            <p:nvPr/>
          </p:nvSpPr>
          <p:spPr>
            <a:xfrm>
              <a:off x="324000" y="2312957"/>
              <a:ext cx="122382" cy="457200"/>
            </a:xfrm>
            <a:prstGeom prst="rect">
              <a:avLst/>
            </a:prstGeom>
            <a:solidFill>
              <a:schemeClr val="accent3"/>
            </a:solid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17" name="TextBox 16">
              <a:extLst>
                <a:ext uri="{FF2B5EF4-FFF2-40B4-BE49-F238E27FC236}">
                  <a16:creationId xmlns:a16="http://schemas.microsoft.com/office/drawing/2014/main" id="{DDF48DF7-6E11-486A-8FE6-AEE948204566}"/>
                </a:ext>
              </a:extLst>
            </p:cNvPr>
            <p:cNvSpPr txBox="1"/>
            <p:nvPr/>
          </p:nvSpPr>
          <p:spPr>
            <a:xfrm>
              <a:off x="462934" y="2249170"/>
              <a:ext cx="637308" cy="561741"/>
            </a:xfrm>
            <a:prstGeom prst="rect">
              <a:avLst/>
            </a:prstGeom>
            <a:noFill/>
          </p:spPr>
          <p:txBody>
            <a:bodyPr wrap="square" rtlCol="0">
              <a:spAutoFit/>
            </a:bodyPr>
            <a:lstStyle/>
            <a:p>
              <a:r>
                <a:rPr lang="en-US" sz="4267" dirty="0">
                  <a:solidFill>
                    <a:schemeClr val="accent3"/>
                  </a:solidFill>
                  <a:latin typeface="Impact" pitchFamily="34" charset="0"/>
                </a:rPr>
                <a:t>03</a:t>
              </a:r>
            </a:p>
          </p:txBody>
        </p:sp>
      </p:grpSp>
      <p:grpSp>
        <p:nvGrpSpPr>
          <p:cNvPr id="33" name="Group 32">
            <a:extLst>
              <a:ext uri="{FF2B5EF4-FFF2-40B4-BE49-F238E27FC236}">
                <a16:creationId xmlns:a16="http://schemas.microsoft.com/office/drawing/2014/main" id="{D3AB779D-C36B-449A-90A1-4B9C9A8AB11D}"/>
              </a:ext>
            </a:extLst>
          </p:cNvPr>
          <p:cNvGrpSpPr/>
          <p:nvPr userDrawn="1"/>
        </p:nvGrpSpPr>
        <p:grpSpPr>
          <a:xfrm>
            <a:off x="432000" y="3851415"/>
            <a:ext cx="1034989" cy="748988"/>
            <a:chOff x="324000" y="2888561"/>
            <a:chExt cx="776242" cy="561741"/>
          </a:xfrm>
        </p:grpSpPr>
        <p:sp>
          <p:nvSpPr>
            <p:cNvPr id="20" name="Rectangle 19">
              <a:extLst>
                <a:ext uri="{FF2B5EF4-FFF2-40B4-BE49-F238E27FC236}">
                  <a16:creationId xmlns:a16="http://schemas.microsoft.com/office/drawing/2014/main" id="{8140F5ED-12D8-43D6-B130-3C4F403121C1}"/>
                </a:ext>
              </a:extLst>
            </p:cNvPr>
            <p:cNvSpPr/>
            <p:nvPr/>
          </p:nvSpPr>
          <p:spPr>
            <a:xfrm>
              <a:off x="324000" y="2952348"/>
              <a:ext cx="122382" cy="457200"/>
            </a:xfrm>
            <a:prstGeom prst="rect">
              <a:avLst/>
            </a:prstGeom>
            <a:solidFill>
              <a:schemeClr val="accent4"/>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21" name="TextBox 20">
              <a:extLst>
                <a:ext uri="{FF2B5EF4-FFF2-40B4-BE49-F238E27FC236}">
                  <a16:creationId xmlns:a16="http://schemas.microsoft.com/office/drawing/2014/main" id="{174EFB40-188F-4F11-AF25-AA94EF9E5756}"/>
                </a:ext>
              </a:extLst>
            </p:cNvPr>
            <p:cNvSpPr txBox="1"/>
            <p:nvPr/>
          </p:nvSpPr>
          <p:spPr>
            <a:xfrm>
              <a:off x="462934" y="2888561"/>
              <a:ext cx="637308" cy="561741"/>
            </a:xfrm>
            <a:prstGeom prst="rect">
              <a:avLst/>
            </a:prstGeom>
            <a:noFill/>
          </p:spPr>
          <p:txBody>
            <a:bodyPr wrap="square" rtlCol="0">
              <a:spAutoFit/>
            </a:bodyPr>
            <a:lstStyle/>
            <a:p>
              <a:r>
                <a:rPr lang="en-US" sz="4267" dirty="0">
                  <a:solidFill>
                    <a:schemeClr val="accent4"/>
                  </a:solidFill>
                  <a:latin typeface="Impact" pitchFamily="34" charset="0"/>
                </a:rPr>
                <a:t>04</a:t>
              </a:r>
            </a:p>
          </p:txBody>
        </p:sp>
      </p:grpSp>
      <p:grpSp>
        <p:nvGrpSpPr>
          <p:cNvPr id="34" name="Group 33">
            <a:extLst>
              <a:ext uri="{FF2B5EF4-FFF2-40B4-BE49-F238E27FC236}">
                <a16:creationId xmlns:a16="http://schemas.microsoft.com/office/drawing/2014/main" id="{919BE849-4E9C-4E5A-964F-03DD46AD681A}"/>
              </a:ext>
            </a:extLst>
          </p:cNvPr>
          <p:cNvGrpSpPr/>
          <p:nvPr userDrawn="1"/>
        </p:nvGrpSpPr>
        <p:grpSpPr>
          <a:xfrm>
            <a:off x="432000" y="4703937"/>
            <a:ext cx="1159933" cy="748988"/>
            <a:chOff x="324000" y="3527952"/>
            <a:chExt cx="869950" cy="561741"/>
          </a:xfrm>
        </p:grpSpPr>
        <p:sp>
          <p:nvSpPr>
            <p:cNvPr id="24" name="Rectangle 23">
              <a:extLst>
                <a:ext uri="{FF2B5EF4-FFF2-40B4-BE49-F238E27FC236}">
                  <a16:creationId xmlns:a16="http://schemas.microsoft.com/office/drawing/2014/main" id="{7CA7B16F-5C06-4879-B941-44B5FD928812}"/>
                </a:ext>
              </a:extLst>
            </p:cNvPr>
            <p:cNvSpPr/>
            <p:nvPr/>
          </p:nvSpPr>
          <p:spPr>
            <a:xfrm>
              <a:off x="324000" y="3591739"/>
              <a:ext cx="122382" cy="457200"/>
            </a:xfrm>
            <a:prstGeom prst="rect">
              <a:avLst/>
            </a:prstGeom>
            <a:solidFill>
              <a:schemeClr val="accent5"/>
            </a:solid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25" name="TextBox 24">
              <a:extLst>
                <a:ext uri="{FF2B5EF4-FFF2-40B4-BE49-F238E27FC236}">
                  <a16:creationId xmlns:a16="http://schemas.microsoft.com/office/drawing/2014/main" id="{4913F642-8676-49CD-9378-2B6BD2FDEB24}"/>
                </a:ext>
              </a:extLst>
            </p:cNvPr>
            <p:cNvSpPr txBox="1"/>
            <p:nvPr/>
          </p:nvSpPr>
          <p:spPr>
            <a:xfrm>
              <a:off x="462934" y="3527952"/>
              <a:ext cx="731016" cy="561741"/>
            </a:xfrm>
            <a:prstGeom prst="rect">
              <a:avLst/>
            </a:prstGeom>
            <a:noFill/>
          </p:spPr>
          <p:txBody>
            <a:bodyPr wrap="square" rtlCol="0">
              <a:spAutoFit/>
            </a:bodyPr>
            <a:lstStyle/>
            <a:p>
              <a:r>
                <a:rPr lang="en-US" sz="4267" dirty="0">
                  <a:solidFill>
                    <a:schemeClr val="accent5"/>
                  </a:solidFill>
                  <a:latin typeface="Impact" pitchFamily="34" charset="0"/>
                </a:rPr>
                <a:t>05</a:t>
              </a:r>
            </a:p>
          </p:txBody>
        </p:sp>
      </p:grpSp>
      <p:grpSp>
        <p:nvGrpSpPr>
          <p:cNvPr id="35" name="Group 34">
            <a:extLst>
              <a:ext uri="{FF2B5EF4-FFF2-40B4-BE49-F238E27FC236}">
                <a16:creationId xmlns:a16="http://schemas.microsoft.com/office/drawing/2014/main" id="{4AFFBDB2-5882-402C-9E75-62A32BA3279B}"/>
              </a:ext>
            </a:extLst>
          </p:cNvPr>
          <p:cNvGrpSpPr/>
          <p:nvPr userDrawn="1"/>
        </p:nvGrpSpPr>
        <p:grpSpPr>
          <a:xfrm>
            <a:off x="432000" y="5556457"/>
            <a:ext cx="1159933" cy="748988"/>
            <a:chOff x="324000" y="4167342"/>
            <a:chExt cx="869950" cy="561741"/>
          </a:xfrm>
        </p:grpSpPr>
        <p:sp>
          <p:nvSpPr>
            <p:cNvPr id="28" name="Rectangle 27">
              <a:extLst>
                <a:ext uri="{FF2B5EF4-FFF2-40B4-BE49-F238E27FC236}">
                  <a16:creationId xmlns:a16="http://schemas.microsoft.com/office/drawing/2014/main" id="{1ED37896-6292-483B-89F7-8E03C1B9ED68}"/>
                </a:ext>
              </a:extLst>
            </p:cNvPr>
            <p:cNvSpPr/>
            <p:nvPr/>
          </p:nvSpPr>
          <p:spPr>
            <a:xfrm>
              <a:off x="324000" y="4231129"/>
              <a:ext cx="122382" cy="457200"/>
            </a:xfrm>
            <a:prstGeom prst="rect">
              <a:avLst/>
            </a:prstGeom>
            <a:solidFill>
              <a:schemeClr val="accent6"/>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29" name="TextBox 28">
              <a:extLst>
                <a:ext uri="{FF2B5EF4-FFF2-40B4-BE49-F238E27FC236}">
                  <a16:creationId xmlns:a16="http://schemas.microsoft.com/office/drawing/2014/main" id="{54B6F334-07CC-4416-9A70-EE68005904F8}"/>
                </a:ext>
              </a:extLst>
            </p:cNvPr>
            <p:cNvSpPr txBox="1"/>
            <p:nvPr/>
          </p:nvSpPr>
          <p:spPr>
            <a:xfrm>
              <a:off x="462934" y="4167342"/>
              <a:ext cx="731016" cy="561741"/>
            </a:xfrm>
            <a:prstGeom prst="rect">
              <a:avLst/>
            </a:prstGeom>
            <a:noFill/>
          </p:spPr>
          <p:txBody>
            <a:bodyPr wrap="square" rtlCol="0">
              <a:spAutoFit/>
            </a:bodyPr>
            <a:lstStyle/>
            <a:p>
              <a:r>
                <a:rPr lang="en-US" sz="4267" dirty="0">
                  <a:solidFill>
                    <a:schemeClr val="accent6"/>
                  </a:solidFill>
                  <a:latin typeface="Impact" pitchFamily="34" charset="0"/>
                </a:rPr>
                <a:t>06</a:t>
              </a:r>
            </a:p>
          </p:txBody>
        </p:sp>
      </p:grpSp>
      <p:sp>
        <p:nvSpPr>
          <p:cNvPr id="3" name="Text Placeholder 2">
            <a:extLst>
              <a:ext uri="{FF2B5EF4-FFF2-40B4-BE49-F238E27FC236}">
                <a16:creationId xmlns:a16="http://schemas.microsoft.com/office/drawing/2014/main" id="{4A32CE3C-896B-46F3-AA80-7C8037C973EB}"/>
              </a:ext>
            </a:extLst>
          </p:cNvPr>
          <p:cNvSpPr>
            <a:spLocks noGrp="1"/>
          </p:cNvSpPr>
          <p:nvPr>
            <p:ph type="body" sz="quarter" idx="13" hasCustomPrompt="1"/>
          </p:nvPr>
        </p:nvSpPr>
        <p:spPr>
          <a:xfrm>
            <a:off x="1638800" y="1527411"/>
            <a:ext cx="6529149" cy="312579"/>
          </a:xfrm>
        </p:spPr>
        <p:txBody>
          <a:bodyPr rIns="0" bIns="0" anchor="ctr">
            <a:normAutofit/>
          </a:bodyPr>
          <a:lstStyle>
            <a:lvl1pPr marL="0" indent="0">
              <a:buNone/>
              <a:defRPr sz="1867"/>
            </a:lvl1pPr>
          </a:lstStyle>
          <a:p>
            <a:pPr lvl="0"/>
            <a:r>
              <a:rPr lang="en-US" dirty="0"/>
              <a:t>SECTION DIVIDER 1</a:t>
            </a:r>
          </a:p>
        </p:txBody>
      </p:sp>
      <p:sp>
        <p:nvSpPr>
          <p:cNvPr id="36" name="Text Placeholder 2">
            <a:extLst>
              <a:ext uri="{FF2B5EF4-FFF2-40B4-BE49-F238E27FC236}">
                <a16:creationId xmlns:a16="http://schemas.microsoft.com/office/drawing/2014/main" id="{27522565-96B8-44DB-AB59-310E11A6DE8C}"/>
              </a:ext>
            </a:extLst>
          </p:cNvPr>
          <p:cNvSpPr>
            <a:spLocks noGrp="1"/>
          </p:cNvSpPr>
          <p:nvPr>
            <p:ph type="body" sz="quarter" idx="14" hasCustomPrompt="1"/>
          </p:nvPr>
        </p:nvSpPr>
        <p:spPr>
          <a:xfrm>
            <a:off x="1638800" y="2379932"/>
            <a:ext cx="6529149" cy="312579"/>
          </a:xfrm>
        </p:spPr>
        <p:txBody>
          <a:bodyPr rIns="0" bIns="0" anchor="ctr">
            <a:normAutofit/>
          </a:bodyPr>
          <a:lstStyle>
            <a:lvl1pPr marL="0" indent="0">
              <a:buNone/>
              <a:defRPr sz="1867"/>
            </a:lvl1pPr>
          </a:lstStyle>
          <a:p>
            <a:pPr lvl="0"/>
            <a:r>
              <a:rPr lang="en-US" dirty="0"/>
              <a:t>SECTION DIVIDER 2</a:t>
            </a:r>
          </a:p>
        </p:txBody>
      </p:sp>
      <p:sp>
        <p:nvSpPr>
          <p:cNvPr id="37" name="Text Placeholder 2">
            <a:extLst>
              <a:ext uri="{FF2B5EF4-FFF2-40B4-BE49-F238E27FC236}">
                <a16:creationId xmlns:a16="http://schemas.microsoft.com/office/drawing/2014/main" id="{D20B090F-D8BF-414D-90A1-D2DBE446D49D}"/>
              </a:ext>
            </a:extLst>
          </p:cNvPr>
          <p:cNvSpPr>
            <a:spLocks noGrp="1"/>
          </p:cNvSpPr>
          <p:nvPr>
            <p:ph type="body" sz="quarter" idx="15" hasCustomPrompt="1"/>
          </p:nvPr>
        </p:nvSpPr>
        <p:spPr>
          <a:xfrm>
            <a:off x="1638800" y="3232453"/>
            <a:ext cx="6529149" cy="312579"/>
          </a:xfrm>
        </p:spPr>
        <p:txBody>
          <a:bodyPr rIns="0" bIns="0" anchor="ctr">
            <a:normAutofit/>
          </a:bodyPr>
          <a:lstStyle>
            <a:lvl1pPr marL="0" indent="0">
              <a:buNone/>
              <a:defRPr sz="1867"/>
            </a:lvl1pPr>
          </a:lstStyle>
          <a:p>
            <a:pPr lvl="0"/>
            <a:r>
              <a:rPr lang="en-US" dirty="0"/>
              <a:t>SECTION DIVIDER 3</a:t>
            </a:r>
          </a:p>
        </p:txBody>
      </p:sp>
      <p:sp>
        <p:nvSpPr>
          <p:cNvPr id="38" name="Text Placeholder 2">
            <a:extLst>
              <a:ext uri="{FF2B5EF4-FFF2-40B4-BE49-F238E27FC236}">
                <a16:creationId xmlns:a16="http://schemas.microsoft.com/office/drawing/2014/main" id="{FD56B850-8139-4412-AA48-5B3080C68A55}"/>
              </a:ext>
            </a:extLst>
          </p:cNvPr>
          <p:cNvSpPr>
            <a:spLocks noGrp="1"/>
          </p:cNvSpPr>
          <p:nvPr>
            <p:ph type="body" sz="quarter" idx="16" hasCustomPrompt="1"/>
          </p:nvPr>
        </p:nvSpPr>
        <p:spPr>
          <a:xfrm>
            <a:off x="1638800" y="4084975"/>
            <a:ext cx="6529149" cy="312579"/>
          </a:xfrm>
        </p:spPr>
        <p:txBody>
          <a:bodyPr rIns="0" bIns="0" anchor="ctr">
            <a:normAutofit/>
          </a:bodyPr>
          <a:lstStyle>
            <a:lvl1pPr marL="0" indent="0">
              <a:buNone/>
              <a:defRPr sz="1867"/>
            </a:lvl1pPr>
          </a:lstStyle>
          <a:p>
            <a:pPr lvl="0"/>
            <a:r>
              <a:rPr lang="en-US" dirty="0"/>
              <a:t>SECTION DIVIDER 4</a:t>
            </a:r>
          </a:p>
        </p:txBody>
      </p:sp>
      <p:sp>
        <p:nvSpPr>
          <p:cNvPr id="39" name="Text Placeholder 2">
            <a:extLst>
              <a:ext uri="{FF2B5EF4-FFF2-40B4-BE49-F238E27FC236}">
                <a16:creationId xmlns:a16="http://schemas.microsoft.com/office/drawing/2014/main" id="{BBAD39C6-C5BE-4DA1-BBBB-C5DDFB535840}"/>
              </a:ext>
            </a:extLst>
          </p:cNvPr>
          <p:cNvSpPr>
            <a:spLocks noGrp="1"/>
          </p:cNvSpPr>
          <p:nvPr>
            <p:ph type="body" sz="quarter" idx="17" hasCustomPrompt="1"/>
          </p:nvPr>
        </p:nvSpPr>
        <p:spPr>
          <a:xfrm>
            <a:off x="1638800" y="4937496"/>
            <a:ext cx="6529149" cy="312579"/>
          </a:xfrm>
        </p:spPr>
        <p:txBody>
          <a:bodyPr rIns="0" bIns="0" anchor="ctr">
            <a:normAutofit/>
          </a:bodyPr>
          <a:lstStyle>
            <a:lvl1pPr marL="0" indent="0">
              <a:buNone/>
              <a:defRPr sz="1867"/>
            </a:lvl1pPr>
          </a:lstStyle>
          <a:p>
            <a:pPr lvl="0"/>
            <a:r>
              <a:rPr lang="en-US" dirty="0"/>
              <a:t>SECTION DIVIDER 5</a:t>
            </a:r>
          </a:p>
        </p:txBody>
      </p:sp>
      <p:sp>
        <p:nvSpPr>
          <p:cNvPr id="40" name="Text Placeholder 2">
            <a:extLst>
              <a:ext uri="{FF2B5EF4-FFF2-40B4-BE49-F238E27FC236}">
                <a16:creationId xmlns:a16="http://schemas.microsoft.com/office/drawing/2014/main" id="{DEDBBCB0-9781-4DA9-92FC-BE500461DC46}"/>
              </a:ext>
            </a:extLst>
          </p:cNvPr>
          <p:cNvSpPr>
            <a:spLocks noGrp="1"/>
          </p:cNvSpPr>
          <p:nvPr>
            <p:ph type="body" sz="quarter" idx="18" hasCustomPrompt="1"/>
          </p:nvPr>
        </p:nvSpPr>
        <p:spPr>
          <a:xfrm>
            <a:off x="1638800" y="5790016"/>
            <a:ext cx="6529149" cy="312579"/>
          </a:xfrm>
        </p:spPr>
        <p:txBody>
          <a:bodyPr rIns="0" bIns="0" anchor="ctr">
            <a:normAutofit/>
          </a:bodyPr>
          <a:lstStyle>
            <a:lvl1pPr marL="0" indent="0">
              <a:buNone/>
              <a:defRPr sz="1867"/>
            </a:lvl1pPr>
          </a:lstStyle>
          <a:p>
            <a:pPr lvl="0"/>
            <a:r>
              <a:rPr lang="en-US" dirty="0"/>
              <a:t>SECTION DIVIDER 6</a:t>
            </a:r>
          </a:p>
        </p:txBody>
      </p:sp>
    </p:spTree>
    <p:extLst>
      <p:ext uri="{BB962C8B-B14F-4D97-AF65-F5344CB8AC3E}">
        <p14:creationId xmlns:p14="http://schemas.microsoft.com/office/powerpoint/2010/main" val="1532855860"/>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7C8DB06-6B90-B680-3143-8A9AA9FD07AF}"/>
              </a:ext>
            </a:extLst>
          </p:cNvPr>
          <p:cNvSpPr/>
          <p:nvPr userDrawn="1"/>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2" name="Title 4">
            <a:extLst>
              <a:ext uri="{FF2B5EF4-FFF2-40B4-BE49-F238E27FC236}">
                <a16:creationId xmlns:a16="http://schemas.microsoft.com/office/drawing/2014/main" id="{C103D4AA-74B2-A790-72CC-A5090D94C48F}"/>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13" name="Group 12">
            <a:extLst>
              <a:ext uri="{FF2B5EF4-FFF2-40B4-BE49-F238E27FC236}">
                <a16:creationId xmlns:a16="http://schemas.microsoft.com/office/drawing/2014/main" id="{4EDD4363-2EBB-D5EA-7B46-FD7ACCCFE41B}"/>
              </a:ext>
            </a:extLst>
          </p:cNvPr>
          <p:cNvGrpSpPr/>
          <p:nvPr userDrawn="1"/>
        </p:nvGrpSpPr>
        <p:grpSpPr>
          <a:xfrm>
            <a:off x="85840" y="6516891"/>
            <a:ext cx="1631200" cy="307777"/>
            <a:chOff x="1066800" y="4063365"/>
            <a:chExt cx="1223400" cy="230833"/>
          </a:xfrm>
        </p:grpSpPr>
        <p:pic>
          <p:nvPicPr>
            <p:cNvPr id="14" name="Picture 13">
              <a:extLst>
                <a:ext uri="{FF2B5EF4-FFF2-40B4-BE49-F238E27FC236}">
                  <a16:creationId xmlns:a16="http://schemas.microsoft.com/office/drawing/2014/main" id="{7A2A1185-04ED-52A1-1045-E73B0ED50DE8}"/>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5" name="TextBox 14">
              <a:extLst>
                <a:ext uri="{FF2B5EF4-FFF2-40B4-BE49-F238E27FC236}">
                  <a16:creationId xmlns:a16="http://schemas.microsoft.com/office/drawing/2014/main" id="{F94AE7D3-EE27-BEE5-F928-D714827B497A}"/>
                </a:ext>
              </a:extLst>
            </p:cNvPr>
            <p:cNvSpPr txBox="1"/>
            <p:nvPr/>
          </p:nvSpPr>
          <p:spPr>
            <a:xfrm>
              <a:off x="1269120" y="4063365"/>
              <a:ext cx="1021080" cy="230833"/>
            </a:xfrm>
            <a:prstGeom prst="rect">
              <a:avLst/>
            </a:prstGeom>
            <a:noFill/>
          </p:spPr>
          <p:txBody>
            <a:bodyPr wrap="square" rtlCol="0">
              <a:spAutoFit/>
            </a:bodyPr>
            <a:lstStyle/>
            <a:p>
              <a:r>
                <a:rPr lang="en-US" sz="1400" dirty="0" err="1">
                  <a:solidFill>
                    <a:schemeClr val="bg1"/>
                  </a:solidFill>
                  <a:latin typeface="Arial Nova" panose="020B0504020202020204" pitchFamily="34" charset="0"/>
                </a:rPr>
                <a:t>cloud@core</a:t>
              </a:r>
              <a:r>
                <a:rPr lang="en-US" sz="1067" baseline="30000" dirty="0" err="1">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
        <p:nvSpPr>
          <p:cNvPr id="16" name="Content Placeholder 2">
            <a:extLst>
              <a:ext uri="{FF2B5EF4-FFF2-40B4-BE49-F238E27FC236}">
                <a16:creationId xmlns:a16="http://schemas.microsoft.com/office/drawing/2014/main" id="{664A393F-78B5-BD29-6075-66F6FB844881}"/>
              </a:ext>
            </a:extLst>
          </p:cNvPr>
          <p:cNvSpPr>
            <a:spLocks noGrp="1"/>
          </p:cNvSpPr>
          <p:nvPr>
            <p:ph idx="1"/>
          </p:nvPr>
        </p:nvSpPr>
        <p:spPr>
          <a:xfrm>
            <a:off x="432000" y="1316568"/>
            <a:ext cx="11328200" cy="4993217"/>
          </a:xfrm>
        </p:spPr>
        <p:txBody>
          <a:bodyPr/>
          <a:lstStyle>
            <a:lvl1pPr marL="302355" indent="-302355">
              <a:buFont typeface="Wingdings" panose="05000000000000000000" pitchFamily="2" charset="2"/>
              <a:buChar char="§"/>
              <a:defRPr>
                <a:solidFill>
                  <a:schemeClr val="bg1"/>
                </a:solidFill>
                <a:latin typeface="Arial Nova" panose="020B0504020202020204" pitchFamily="34" charset="0"/>
              </a:defRPr>
            </a:lvl1pPr>
            <a:lvl2pPr>
              <a:defRPr sz="2133">
                <a:solidFill>
                  <a:schemeClr val="bg1"/>
                </a:solidFill>
                <a:latin typeface="Arial Nova" panose="020B0504020202020204" pitchFamily="34" charset="0"/>
              </a:defRPr>
            </a:lvl2pPr>
            <a:lvl3pPr marL="1055974">
              <a:defRPr sz="2133">
                <a:solidFill>
                  <a:schemeClr val="bg1"/>
                </a:solidFill>
                <a:latin typeface="Arial Nova" panose="020B0504020202020204" pitchFamily="34" charset="0"/>
              </a:defRPr>
            </a:lvl3pPr>
            <a:lvl4pPr marL="1439964">
              <a:defRPr sz="1867">
                <a:solidFill>
                  <a:schemeClr val="bg1"/>
                </a:solidFill>
                <a:latin typeface="Arial Nova" panose="020B0504020202020204" pitchFamily="34" charset="0"/>
              </a:defRPr>
            </a:lvl4pPr>
            <a:lvl5pPr marL="1775956">
              <a:defRPr sz="1867">
                <a:solidFill>
                  <a:schemeClr val="bg1"/>
                </a:solidFill>
                <a:latin typeface="Arial Nova" panose="020B05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Slide Number Placeholder 5">
            <a:extLst>
              <a:ext uri="{FF2B5EF4-FFF2-40B4-BE49-F238E27FC236}">
                <a16:creationId xmlns:a16="http://schemas.microsoft.com/office/drawing/2014/main" id="{48AEB2D0-D57C-2A16-7624-930E3F7FA3D1}"/>
              </a:ext>
            </a:extLst>
          </p:cNvPr>
          <p:cNvSpPr>
            <a:spLocks noGrp="1"/>
          </p:cNvSpPr>
          <p:nvPr>
            <p:ph type="sldNum" sz="quarter" idx="12"/>
          </p:nvPr>
        </p:nvSpPr>
        <p:spPr>
          <a:xfrm>
            <a:off x="11048577" y="6356353"/>
            <a:ext cx="650240" cy="366183"/>
          </a:xfrm>
        </p:spPr>
        <p:txBody>
          <a:bodyPr/>
          <a:lstStyle>
            <a:lvl1pPr>
              <a:defRPr>
                <a:latin typeface="Arial Nova" panose="020B050402020202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2012759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579D987-8DC7-7A34-8F78-BCDBFE518C6D}"/>
              </a:ext>
            </a:extLst>
          </p:cNvPr>
          <p:cNvSpPr/>
          <p:nvPr userDrawn="1"/>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9" name="Title 4">
            <a:extLst>
              <a:ext uri="{FF2B5EF4-FFF2-40B4-BE49-F238E27FC236}">
                <a16:creationId xmlns:a16="http://schemas.microsoft.com/office/drawing/2014/main" id="{07B47567-2F50-5AAA-D231-D1F15EAEF8BF}"/>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20" name="Group 19">
            <a:extLst>
              <a:ext uri="{FF2B5EF4-FFF2-40B4-BE49-F238E27FC236}">
                <a16:creationId xmlns:a16="http://schemas.microsoft.com/office/drawing/2014/main" id="{965F52F5-1F02-509A-47D0-8B8A61B64278}"/>
              </a:ext>
            </a:extLst>
          </p:cNvPr>
          <p:cNvGrpSpPr/>
          <p:nvPr userDrawn="1"/>
        </p:nvGrpSpPr>
        <p:grpSpPr>
          <a:xfrm>
            <a:off x="85840" y="6516891"/>
            <a:ext cx="1631200" cy="307777"/>
            <a:chOff x="1066800" y="4063365"/>
            <a:chExt cx="1223400" cy="230833"/>
          </a:xfrm>
        </p:grpSpPr>
        <p:pic>
          <p:nvPicPr>
            <p:cNvPr id="21" name="Picture 20">
              <a:extLst>
                <a:ext uri="{FF2B5EF4-FFF2-40B4-BE49-F238E27FC236}">
                  <a16:creationId xmlns:a16="http://schemas.microsoft.com/office/drawing/2014/main" id="{5696F05F-D2F9-10C1-5A8C-47FD8F24CFE0}"/>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22" name="TextBox 21">
              <a:extLst>
                <a:ext uri="{FF2B5EF4-FFF2-40B4-BE49-F238E27FC236}">
                  <a16:creationId xmlns:a16="http://schemas.microsoft.com/office/drawing/2014/main" id="{2C204E09-B666-D666-F9B6-2EE138A911D2}"/>
                </a:ext>
              </a:extLst>
            </p:cNvPr>
            <p:cNvSpPr txBox="1"/>
            <p:nvPr/>
          </p:nvSpPr>
          <p:spPr>
            <a:xfrm>
              <a:off x="1269120" y="4063365"/>
              <a:ext cx="1021080" cy="230833"/>
            </a:xfrm>
            <a:prstGeom prst="rect">
              <a:avLst/>
            </a:prstGeom>
            <a:noFill/>
          </p:spPr>
          <p:txBody>
            <a:bodyPr wrap="square" rtlCol="0">
              <a:spAutoFit/>
            </a:bodyPr>
            <a:lstStyle/>
            <a:p>
              <a:r>
                <a:rPr lang="en-US" sz="1400" dirty="0" err="1">
                  <a:solidFill>
                    <a:schemeClr val="bg1"/>
                  </a:solidFill>
                  <a:latin typeface="Arial Nova" panose="020B0504020202020204" pitchFamily="34" charset="0"/>
                </a:rPr>
                <a:t>cloud@core</a:t>
              </a:r>
              <a:r>
                <a:rPr lang="en-US" sz="1067" baseline="30000" dirty="0" err="1">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
        <p:nvSpPr>
          <p:cNvPr id="23" name="Content Placeholder 2">
            <a:extLst>
              <a:ext uri="{FF2B5EF4-FFF2-40B4-BE49-F238E27FC236}">
                <a16:creationId xmlns:a16="http://schemas.microsoft.com/office/drawing/2014/main" id="{92F6F289-D211-D20F-3A65-822A87F45E59}"/>
              </a:ext>
            </a:extLst>
          </p:cNvPr>
          <p:cNvSpPr>
            <a:spLocks noGrp="1"/>
          </p:cNvSpPr>
          <p:nvPr>
            <p:ph idx="1"/>
          </p:nvPr>
        </p:nvSpPr>
        <p:spPr>
          <a:xfrm>
            <a:off x="432000" y="1316568"/>
            <a:ext cx="11328200" cy="4993217"/>
          </a:xfrm>
        </p:spPr>
        <p:txBody>
          <a:bodyPr/>
          <a:lstStyle>
            <a:lvl1pPr marL="302355" indent="-302355">
              <a:buFont typeface="Wingdings" panose="05000000000000000000" pitchFamily="2" charset="2"/>
              <a:buChar char="§"/>
              <a:defRPr>
                <a:solidFill>
                  <a:schemeClr val="bg1"/>
                </a:solidFill>
                <a:latin typeface="Arial Nova" panose="020B0504020202020204" pitchFamily="34" charset="0"/>
              </a:defRPr>
            </a:lvl1pPr>
            <a:lvl2pPr>
              <a:defRPr sz="2133">
                <a:solidFill>
                  <a:schemeClr val="bg1"/>
                </a:solidFill>
                <a:latin typeface="Arial Nova" panose="020B0504020202020204" pitchFamily="34" charset="0"/>
              </a:defRPr>
            </a:lvl2pPr>
            <a:lvl3pPr marL="1055974">
              <a:defRPr sz="2133">
                <a:solidFill>
                  <a:schemeClr val="bg1"/>
                </a:solidFill>
                <a:latin typeface="Arial Nova" panose="020B0504020202020204" pitchFamily="34" charset="0"/>
              </a:defRPr>
            </a:lvl3pPr>
            <a:lvl4pPr marL="1439964">
              <a:defRPr sz="1867">
                <a:solidFill>
                  <a:schemeClr val="bg1"/>
                </a:solidFill>
                <a:latin typeface="Arial Nova" panose="020B0504020202020204" pitchFamily="34" charset="0"/>
              </a:defRPr>
            </a:lvl4pPr>
            <a:lvl5pPr marL="1775956">
              <a:defRPr sz="1867">
                <a:solidFill>
                  <a:schemeClr val="bg1"/>
                </a:solidFill>
                <a:latin typeface="Arial Nova" panose="020B05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4" name="Slide Number Placeholder 5">
            <a:extLst>
              <a:ext uri="{FF2B5EF4-FFF2-40B4-BE49-F238E27FC236}">
                <a16:creationId xmlns:a16="http://schemas.microsoft.com/office/drawing/2014/main" id="{34C5C8D7-7D0B-50E8-E3B3-54DC0EF794B7}"/>
              </a:ext>
            </a:extLst>
          </p:cNvPr>
          <p:cNvSpPr>
            <a:spLocks noGrp="1"/>
          </p:cNvSpPr>
          <p:nvPr>
            <p:ph type="sldNum" sz="quarter" idx="12"/>
          </p:nvPr>
        </p:nvSpPr>
        <p:spPr>
          <a:xfrm>
            <a:off x="11048577" y="6356353"/>
            <a:ext cx="650240" cy="366183"/>
          </a:xfrm>
        </p:spPr>
        <p:txBody>
          <a:bodyPr/>
          <a:lstStyle>
            <a:lvl1pPr>
              <a:defRPr>
                <a:latin typeface="Arial Nova" panose="020B050402020202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1016344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5DEAEFD-1C1C-4705-A7B4-C18700C0D051}"/>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8" name="Title 4">
            <a:extLst>
              <a:ext uri="{FF2B5EF4-FFF2-40B4-BE49-F238E27FC236}">
                <a16:creationId xmlns:a16="http://schemas.microsoft.com/office/drawing/2014/main" id="{32A6F2CD-2248-4E26-805E-67B423ABE9CA}"/>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9" name="Group 8">
            <a:extLst>
              <a:ext uri="{FF2B5EF4-FFF2-40B4-BE49-F238E27FC236}">
                <a16:creationId xmlns:a16="http://schemas.microsoft.com/office/drawing/2014/main" id="{7529C921-18CF-4A1E-BB95-922460B5DC60}"/>
              </a:ext>
            </a:extLst>
          </p:cNvPr>
          <p:cNvGrpSpPr/>
          <p:nvPr userDrawn="1"/>
        </p:nvGrpSpPr>
        <p:grpSpPr>
          <a:xfrm>
            <a:off x="85840" y="6516891"/>
            <a:ext cx="1631200" cy="307777"/>
            <a:chOff x="1066800" y="4063365"/>
            <a:chExt cx="1223400" cy="230833"/>
          </a:xfrm>
        </p:grpSpPr>
        <p:pic>
          <p:nvPicPr>
            <p:cNvPr id="10" name="Picture 9">
              <a:extLst>
                <a:ext uri="{FF2B5EF4-FFF2-40B4-BE49-F238E27FC236}">
                  <a16:creationId xmlns:a16="http://schemas.microsoft.com/office/drawing/2014/main" id="{8E64CED7-404C-42CF-AE0F-95F58C51F909}"/>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1" name="TextBox 10">
              <a:extLst>
                <a:ext uri="{FF2B5EF4-FFF2-40B4-BE49-F238E27FC236}">
                  <a16:creationId xmlns:a16="http://schemas.microsoft.com/office/drawing/2014/main" id="{B5172F8D-805D-48CD-85FF-0ECF78909EF2}"/>
                </a:ext>
              </a:extLst>
            </p:cNvPr>
            <p:cNvSpPr txBox="1"/>
            <p:nvPr/>
          </p:nvSpPr>
          <p:spPr>
            <a:xfrm>
              <a:off x="1269120" y="4063365"/>
              <a:ext cx="1021080" cy="230833"/>
            </a:xfrm>
            <a:prstGeom prst="rect">
              <a:avLst/>
            </a:prstGeom>
            <a:noFill/>
          </p:spPr>
          <p:txBody>
            <a:bodyPr wrap="square" rtlCol="0">
              <a:spAutoFit/>
            </a:bodyPr>
            <a:lstStyle/>
            <a:p>
              <a:r>
                <a:rPr lang="en-US" sz="1400" dirty="0" err="1">
                  <a:solidFill>
                    <a:schemeClr val="bg1"/>
                  </a:solidFill>
                  <a:latin typeface="Arial Nova" panose="020B0504020202020204" pitchFamily="34" charset="0"/>
                </a:rPr>
                <a:t>cloud@core</a:t>
              </a:r>
              <a:r>
                <a:rPr lang="en-US" sz="1067" baseline="30000" dirty="0" err="1">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
        <p:nvSpPr>
          <p:cNvPr id="3" name="Content Placeholder 2"/>
          <p:cNvSpPr>
            <a:spLocks noGrp="1"/>
          </p:cNvSpPr>
          <p:nvPr>
            <p:ph sz="half" idx="1" hasCustomPrompt="1"/>
          </p:nvPr>
        </p:nvSpPr>
        <p:spPr>
          <a:xfrm>
            <a:off x="431801" y="1316568"/>
            <a:ext cx="5425017" cy="4993216"/>
          </a:xfrm>
        </p:spPr>
        <p:txBody>
          <a:bodyPr>
            <a:normAutofit/>
          </a:bodyPr>
          <a:lstStyle>
            <a:lvl1pPr marL="302355" indent="-302355">
              <a:buFont typeface="Wingdings" panose="05000000000000000000" pitchFamily="2" charset="2"/>
              <a:buChar char="§"/>
              <a:defRPr sz="2133">
                <a:solidFill>
                  <a:schemeClr val="bg1"/>
                </a:solidFill>
                <a:latin typeface="Arial Nova" panose="020B0504020202020204" pitchFamily="34" charset="0"/>
              </a:defRPr>
            </a:lvl1pPr>
            <a:lvl2pPr>
              <a:defRPr sz="1867">
                <a:solidFill>
                  <a:schemeClr val="bg1"/>
                </a:solidFill>
                <a:latin typeface="Arial Nova" panose="020B0504020202020204" pitchFamily="34" charset="0"/>
              </a:defRPr>
            </a:lvl2pPr>
            <a:lvl3pPr>
              <a:defRPr sz="1600">
                <a:solidFill>
                  <a:schemeClr val="bg1"/>
                </a:solidFill>
                <a:latin typeface="Arial Nova" panose="020B0504020202020204" pitchFamily="34" charset="0"/>
              </a:defRPr>
            </a:lvl3pPr>
            <a:lvl4pPr>
              <a:defRPr sz="1467">
                <a:solidFill>
                  <a:schemeClr val="bg1"/>
                </a:solidFill>
                <a:latin typeface="Arial Nova" panose="020B0504020202020204" pitchFamily="34" charset="0"/>
              </a:defRPr>
            </a:lvl4pPr>
            <a:lvl5pPr>
              <a:defRPr sz="1467">
                <a:solidFill>
                  <a:schemeClr val="bg1"/>
                </a:solidFill>
                <a:latin typeface="Arial Nova" panose="020B0504020202020204"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6335184" y="1316568"/>
            <a:ext cx="5425016" cy="4993216"/>
          </a:xfrm>
        </p:spPr>
        <p:txBody>
          <a:bodyPr>
            <a:normAutofit/>
          </a:bodyPr>
          <a:lstStyle>
            <a:lvl1pPr marL="302355" indent="-302355">
              <a:buFont typeface="Wingdings" panose="05000000000000000000" pitchFamily="2" charset="2"/>
              <a:buChar char="§"/>
              <a:defRPr sz="2133">
                <a:solidFill>
                  <a:schemeClr val="bg1"/>
                </a:solidFill>
                <a:latin typeface="Arial Nova" panose="020B0504020202020204" pitchFamily="34" charset="0"/>
              </a:defRPr>
            </a:lvl1pPr>
            <a:lvl2pPr>
              <a:defRPr sz="1867">
                <a:solidFill>
                  <a:schemeClr val="bg1"/>
                </a:solidFill>
                <a:latin typeface="Arial Nova" panose="020B0504020202020204" pitchFamily="34" charset="0"/>
              </a:defRPr>
            </a:lvl2pPr>
            <a:lvl3pPr>
              <a:defRPr sz="1600">
                <a:solidFill>
                  <a:schemeClr val="bg1"/>
                </a:solidFill>
                <a:latin typeface="Arial Nova" panose="020B0504020202020204" pitchFamily="34" charset="0"/>
              </a:defRPr>
            </a:lvl3pPr>
            <a:lvl4pPr>
              <a:defRPr sz="1467">
                <a:solidFill>
                  <a:schemeClr val="bg1"/>
                </a:solidFill>
                <a:latin typeface="Arial Nova" panose="020B0504020202020204" pitchFamily="34" charset="0"/>
              </a:defRPr>
            </a:lvl4pPr>
            <a:lvl5pPr>
              <a:defRPr sz="1467">
                <a:solidFill>
                  <a:schemeClr val="bg1"/>
                </a:solidFill>
                <a:latin typeface="Arial Nova" panose="020B0504020202020204"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2"/>
          </p:nvPr>
        </p:nvSpPr>
        <p:spPr/>
        <p:txBody>
          <a:bodyPr/>
          <a:lstStyle>
            <a:lvl1pPr>
              <a:defRPr>
                <a:latin typeface="Arial Nova" panose="020B050402020202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1697542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0809321-F4FE-46F7-A660-052C72F578F8}"/>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1" name="Title 4">
            <a:extLst>
              <a:ext uri="{FF2B5EF4-FFF2-40B4-BE49-F238E27FC236}">
                <a16:creationId xmlns:a16="http://schemas.microsoft.com/office/drawing/2014/main" id="{F18CE42A-829A-4A80-B49F-B0C1924DA306}"/>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12" name="Group 11">
            <a:extLst>
              <a:ext uri="{FF2B5EF4-FFF2-40B4-BE49-F238E27FC236}">
                <a16:creationId xmlns:a16="http://schemas.microsoft.com/office/drawing/2014/main" id="{45CC5F23-F015-48C5-97CD-211FF0369FA1}"/>
              </a:ext>
            </a:extLst>
          </p:cNvPr>
          <p:cNvGrpSpPr/>
          <p:nvPr userDrawn="1"/>
        </p:nvGrpSpPr>
        <p:grpSpPr>
          <a:xfrm>
            <a:off x="85840" y="6516891"/>
            <a:ext cx="1631200" cy="307777"/>
            <a:chOff x="1066800" y="4063365"/>
            <a:chExt cx="1223400" cy="230833"/>
          </a:xfrm>
        </p:grpSpPr>
        <p:pic>
          <p:nvPicPr>
            <p:cNvPr id="13" name="Picture 12">
              <a:extLst>
                <a:ext uri="{FF2B5EF4-FFF2-40B4-BE49-F238E27FC236}">
                  <a16:creationId xmlns:a16="http://schemas.microsoft.com/office/drawing/2014/main" id="{7430729C-85AD-42AF-B6D9-796498187CDE}"/>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4" name="TextBox 13">
              <a:extLst>
                <a:ext uri="{FF2B5EF4-FFF2-40B4-BE49-F238E27FC236}">
                  <a16:creationId xmlns:a16="http://schemas.microsoft.com/office/drawing/2014/main" id="{5756C6CF-97A7-492A-A27D-5647BF61341C}"/>
                </a:ext>
              </a:extLst>
            </p:cNvPr>
            <p:cNvSpPr txBox="1"/>
            <p:nvPr/>
          </p:nvSpPr>
          <p:spPr>
            <a:xfrm>
              <a:off x="1269120" y="4063365"/>
              <a:ext cx="1021080" cy="230833"/>
            </a:xfrm>
            <a:prstGeom prst="rect">
              <a:avLst/>
            </a:prstGeom>
            <a:noFill/>
          </p:spPr>
          <p:txBody>
            <a:bodyPr wrap="square" rtlCol="0">
              <a:spAutoFit/>
            </a:bodyPr>
            <a:lstStyle/>
            <a:p>
              <a:r>
                <a:rPr lang="en-US" sz="1400" dirty="0" err="1">
                  <a:solidFill>
                    <a:schemeClr val="bg1"/>
                  </a:solidFill>
                  <a:latin typeface="Arial Nova" panose="020B0504020202020204" pitchFamily="34" charset="0"/>
                </a:rPr>
                <a:t>cloud@core</a:t>
              </a:r>
              <a:r>
                <a:rPr lang="en-US" sz="1067" baseline="30000" dirty="0" err="1">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
        <p:nvSpPr>
          <p:cNvPr id="3" name="Text Placeholder 2"/>
          <p:cNvSpPr>
            <a:spLocks noGrp="1"/>
          </p:cNvSpPr>
          <p:nvPr>
            <p:ph type="body" idx="1" hasCustomPrompt="1"/>
          </p:nvPr>
        </p:nvSpPr>
        <p:spPr>
          <a:xfrm>
            <a:off x="432001" y="1366801"/>
            <a:ext cx="5424817" cy="287323"/>
          </a:xfrm>
        </p:spPr>
        <p:txBody>
          <a:bodyPr wrap="square" rIns="0" bIns="0" anchor="ctr">
            <a:spAutoFit/>
          </a:bodyPr>
          <a:lstStyle>
            <a:lvl1pPr marL="0" indent="0">
              <a:buNone/>
              <a:defRPr kumimoji="0" lang="en-US" sz="1867" b="1" i="0" u="none" strike="noStrike" kern="1200" cap="all" spc="0" normalizeH="0" baseline="0" noProof="0" dirty="0" smtClean="0">
                <a:ln>
                  <a:noFill/>
                </a:ln>
                <a:solidFill>
                  <a:schemeClr val="bg1"/>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Column heading goes here</a:t>
            </a:r>
          </a:p>
        </p:txBody>
      </p:sp>
      <p:sp>
        <p:nvSpPr>
          <p:cNvPr id="4" name="Content Placeholder 3"/>
          <p:cNvSpPr>
            <a:spLocks noGrp="1"/>
          </p:cNvSpPr>
          <p:nvPr>
            <p:ph sz="half" idx="2" hasCustomPrompt="1"/>
          </p:nvPr>
        </p:nvSpPr>
        <p:spPr>
          <a:xfrm>
            <a:off x="431999" y="1778002"/>
            <a:ext cx="5424819" cy="4531783"/>
          </a:xfrm>
        </p:spPr>
        <p:txBody>
          <a:bodyPr tIns="0">
            <a:normAutofit/>
          </a:bodyPr>
          <a:lstStyle>
            <a:lvl1pPr marL="302355" indent="-302355">
              <a:lnSpc>
                <a:spcPct val="100000"/>
              </a:lnSpc>
              <a:spcBef>
                <a:spcPts val="533"/>
              </a:spcBef>
              <a:buFont typeface="Wingdings" panose="05000000000000000000" pitchFamily="2" charset="2"/>
              <a:buChar char="§"/>
              <a:defRPr lang="en-US" sz="1867" kern="1200" dirty="0" smtClean="0">
                <a:solidFill>
                  <a:schemeClr val="bg1"/>
                </a:solidFill>
                <a:latin typeface="Arial Nova" panose="020B0504020202020204" pitchFamily="34" charset="0"/>
                <a:ea typeface="+mn-ea"/>
                <a:cs typeface="+mn-cs"/>
              </a:defRPr>
            </a:lvl1pPr>
            <a:lvl2pPr marL="758286">
              <a:lnSpc>
                <a:spcPct val="100000"/>
              </a:lnSpc>
              <a:spcBef>
                <a:spcPts val="533"/>
              </a:spcBef>
              <a:defRPr sz="1600">
                <a:solidFill>
                  <a:schemeClr val="bg1"/>
                </a:solidFill>
                <a:latin typeface="Arial Nova" panose="020B0504020202020204" pitchFamily="34" charset="0"/>
              </a:defRPr>
            </a:lvl2pPr>
            <a:lvl3pPr>
              <a:defRPr sz="1867">
                <a:solidFill>
                  <a:schemeClr val="bg1"/>
                </a:solidFill>
                <a:latin typeface="Arial Nova" panose="020B0504020202020204" pitchFamily="34" charset="0"/>
              </a:defRPr>
            </a:lvl3pPr>
            <a:lvl4pPr>
              <a:defRPr sz="1600">
                <a:solidFill>
                  <a:schemeClr val="bg1"/>
                </a:solidFill>
                <a:latin typeface="Arial Nova" panose="020B0504020202020204" pitchFamily="34" charset="0"/>
              </a:defRPr>
            </a:lvl4pPr>
            <a:lvl5pPr>
              <a:defRPr sz="1600">
                <a:solidFill>
                  <a:schemeClr val="bg1"/>
                </a:solidFill>
                <a:latin typeface="Arial Nova" panose="020B0504020202020204" pitchFamily="34" charset="0"/>
              </a:defRPr>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hasCustomPrompt="1"/>
          </p:nvPr>
        </p:nvSpPr>
        <p:spPr>
          <a:xfrm>
            <a:off x="6335184" y="1373721"/>
            <a:ext cx="5426835" cy="287323"/>
          </a:xfrm>
        </p:spPr>
        <p:txBody>
          <a:bodyPr wrap="square" rIns="0" bIns="0" anchor="ctr">
            <a:spAutoFit/>
          </a:bodyPr>
          <a:lstStyle>
            <a:lvl1pPr marL="0" marR="0" indent="0" algn="l" defTabSz="1219018" rtl="0" eaLnBrk="1" fontAlgn="auto" latinLnBrk="0" hangingPunct="1">
              <a:lnSpc>
                <a:spcPct val="100000"/>
              </a:lnSpc>
              <a:spcBef>
                <a:spcPct val="0"/>
              </a:spcBef>
              <a:spcAft>
                <a:spcPts val="0"/>
              </a:spcAft>
              <a:buClrTx/>
              <a:buSzTx/>
              <a:buFontTx/>
              <a:buNone/>
              <a:tabLst/>
              <a:defRPr kumimoji="0" lang="en-US" sz="1867" b="1" i="0" u="none" strike="noStrike" kern="1200" cap="all" spc="0" normalizeH="0" baseline="0" noProof="0" dirty="0" smtClean="0">
                <a:ln>
                  <a:noFill/>
                </a:ln>
                <a:solidFill>
                  <a:schemeClr val="bg1"/>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Column heading goes here</a:t>
            </a:r>
          </a:p>
        </p:txBody>
      </p:sp>
      <p:sp>
        <p:nvSpPr>
          <p:cNvPr id="6" name="Content Placeholder 5"/>
          <p:cNvSpPr>
            <a:spLocks noGrp="1"/>
          </p:cNvSpPr>
          <p:nvPr>
            <p:ph sz="quarter" idx="4" hasCustomPrompt="1"/>
          </p:nvPr>
        </p:nvSpPr>
        <p:spPr>
          <a:xfrm>
            <a:off x="6335184" y="1778002"/>
            <a:ext cx="5426833" cy="4531783"/>
          </a:xfrm>
        </p:spPr>
        <p:txBody>
          <a:bodyPr tIns="0"/>
          <a:lstStyle>
            <a:lvl1pPr marL="380990" indent="-380990">
              <a:buFont typeface="Wingdings" panose="05000000000000000000" pitchFamily="2" charset="2"/>
              <a:buChar char="§"/>
              <a:defRPr lang="en-US" sz="1867" kern="1200" dirty="0" smtClean="0">
                <a:solidFill>
                  <a:schemeClr val="bg1"/>
                </a:solidFill>
                <a:latin typeface="Arial Nova" panose="020B0504020202020204" pitchFamily="34" charset="0"/>
                <a:ea typeface="+mn-ea"/>
                <a:cs typeface="+mn-cs"/>
              </a:defRPr>
            </a:lvl1pPr>
            <a:lvl2pPr marL="758286" indent="-380942">
              <a:defRPr lang="en-US" sz="1600" kern="1200" dirty="0" smtClean="0">
                <a:solidFill>
                  <a:schemeClr val="bg1"/>
                </a:solidFill>
                <a:latin typeface="Arial Nova" panose="020B0504020202020204" pitchFamily="34" charset="0"/>
                <a:ea typeface="+mn-ea"/>
                <a:cs typeface="+mn-cs"/>
              </a:defRPr>
            </a:lvl2pPr>
            <a:lvl3pPr marL="1523771" indent="-304754">
              <a:defRPr lang="en-US" sz="1867" kern="1200" dirty="0" smtClean="0">
                <a:solidFill>
                  <a:schemeClr val="bg1"/>
                </a:solidFill>
                <a:latin typeface="Arial Nova" panose="020B0504020202020204" pitchFamily="34" charset="0"/>
                <a:ea typeface="+mn-ea"/>
                <a:cs typeface="+mn-cs"/>
              </a:defRPr>
            </a:lvl3pPr>
            <a:lvl4pPr marL="2133280" indent="-304754">
              <a:defRPr lang="en-US" sz="1600" kern="1200" dirty="0" smtClean="0">
                <a:solidFill>
                  <a:schemeClr val="bg1"/>
                </a:solidFill>
                <a:latin typeface="Arial Nova" panose="020B0504020202020204" pitchFamily="34" charset="0"/>
                <a:ea typeface="+mn-ea"/>
                <a:cs typeface="+mn-cs"/>
              </a:defRPr>
            </a:lvl4pPr>
            <a:lvl5pPr marL="2742789" indent="-304754">
              <a:defRPr lang="en-US" sz="1600" kern="1200" dirty="0">
                <a:solidFill>
                  <a:schemeClr val="bg1"/>
                </a:solidFill>
                <a:latin typeface="Arial Nova" panose="020B0504020202020204" pitchFamily="34" charset="0"/>
                <a:ea typeface="+mn-ea"/>
                <a:cs typeface="+mn-cs"/>
              </a:defRPr>
            </a:lvl5pPr>
            <a:lvl6pPr>
              <a:defRPr sz="2133"/>
            </a:lvl6pPr>
            <a:lvl7pPr>
              <a:defRPr sz="2133"/>
            </a:lvl7pPr>
            <a:lvl8pPr>
              <a:defRPr sz="2133"/>
            </a:lvl8pPr>
            <a:lvl9pPr>
              <a:defRPr sz="2133"/>
            </a:lvl9pPr>
          </a:lstStyle>
          <a:p>
            <a:pPr marL="302355" lvl="0" indent="-302355" algn="l" defTabSz="1219018" rtl="0" eaLnBrk="1" latinLnBrk="0" hangingPunct="1">
              <a:lnSpc>
                <a:spcPct val="100000"/>
              </a:lnSpc>
              <a:spcBef>
                <a:spcPts val="533"/>
              </a:spcBef>
              <a:buFont typeface="Wingdings" panose="05000000000000000000" pitchFamily="2" charset="2"/>
              <a:buChar char="§"/>
            </a:pPr>
            <a:r>
              <a:rPr lang="en-US" dirty="0"/>
              <a:t>Click to edit Master text styles</a:t>
            </a:r>
          </a:p>
          <a:p>
            <a:pPr marL="758286" lvl="1" indent="-380942" algn="l" defTabSz="1219018" rtl="0" eaLnBrk="1" latinLnBrk="0" hangingPunct="1">
              <a:lnSpc>
                <a:spcPct val="100000"/>
              </a:lnSpc>
              <a:spcBef>
                <a:spcPts val="533"/>
              </a:spcBef>
              <a:buFont typeface="Arial" pitchFamily="34" charset="0"/>
              <a:buChar char="–"/>
            </a:pPr>
            <a:r>
              <a:rPr lang="en-US" dirty="0"/>
              <a:t>Second level</a:t>
            </a:r>
          </a:p>
          <a:p>
            <a:pPr marL="1523771" lvl="2" indent="-304754" algn="l" defTabSz="1219018" rtl="0" eaLnBrk="1" latinLnBrk="0" hangingPunct="1">
              <a:lnSpc>
                <a:spcPct val="90000"/>
              </a:lnSpc>
              <a:spcBef>
                <a:spcPts val="800"/>
              </a:spcBef>
              <a:buFont typeface="Arial" pitchFamily="34" charset="0"/>
              <a:buChar char="•"/>
            </a:pPr>
            <a:r>
              <a:rPr lang="en-US" dirty="0"/>
              <a:t>Third level</a:t>
            </a:r>
          </a:p>
          <a:p>
            <a:pPr marL="2133280" lvl="3" indent="-304754" algn="l" defTabSz="1219018" rtl="0" eaLnBrk="1" latinLnBrk="0" hangingPunct="1">
              <a:lnSpc>
                <a:spcPct val="90000"/>
              </a:lnSpc>
              <a:spcBef>
                <a:spcPts val="800"/>
              </a:spcBef>
              <a:buFont typeface="Arial" pitchFamily="34" charset="0"/>
              <a:buChar char="–"/>
            </a:pPr>
            <a:r>
              <a:rPr lang="en-US" dirty="0"/>
              <a:t>Fourth level</a:t>
            </a:r>
          </a:p>
          <a:p>
            <a:pPr marL="2742789" lvl="4" indent="-304754" algn="l" defTabSz="1219018" rtl="0" eaLnBrk="1" latinLnBrk="0" hangingPunct="1">
              <a:lnSpc>
                <a:spcPct val="90000"/>
              </a:lnSpc>
              <a:spcBef>
                <a:spcPts val="800"/>
              </a:spcBef>
              <a:buFont typeface="Arial" pitchFamily="34" charset="0"/>
              <a:buChar char="»"/>
            </a:pPr>
            <a:r>
              <a:rPr lang="en-US" dirty="0"/>
              <a:t>Fifth level</a:t>
            </a:r>
          </a:p>
        </p:txBody>
      </p:sp>
      <p:sp>
        <p:nvSpPr>
          <p:cNvPr id="9" name="Slide Number Placeholder 8"/>
          <p:cNvSpPr>
            <a:spLocks noGrp="1"/>
          </p:cNvSpPr>
          <p:nvPr>
            <p:ph type="sldNum" sz="quarter" idx="12"/>
          </p:nvPr>
        </p:nvSpPr>
        <p:spPr/>
        <p:txBody>
          <a:bodyPr/>
          <a:lstStyle>
            <a:lvl1pPr>
              <a:defRPr>
                <a:latin typeface="Arial Nova" panose="020B050402020202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2309162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Blank with Title Logo">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2A6D05EC-EEE1-E81F-D43E-78C0CFAB37A1}"/>
              </a:ext>
            </a:extLst>
          </p:cNvPr>
          <p:cNvSpPr/>
          <p:nvPr userDrawn="1"/>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2" name="Slide Number Placeholder 3">
            <a:extLst>
              <a:ext uri="{FF2B5EF4-FFF2-40B4-BE49-F238E27FC236}">
                <a16:creationId xmlns:a16="http://schemas.microsoft.com/office/drawing/2014/main" id="{8CDDDB13-EAF7-B104-7B6B-7FF5F8556F13}"/>
              </a:ext>
            </a:extLst>
          </p:cNvPr>
          <p:cNvSpPr>
            <a:spLocks noGrp="1"/>
          </p:cNvSpPr>
          <p:nvPr>
            <p:ph type="sldNum" sz="quarter" idx="12"/>
          </p:nvPr>
        </p:nvSpPr>
        <p:spPr>
          <a:xfrm>
            <a:off x="11048577" y="6356353"/>
            <a:ext cx="650240" cy="366183"/>
          </a:xfrm>
        </p:spPr>
        <p:txBody>
          <a:bodyPr/>
          <a:lstStyle/>
          <a:p>
            <a:fld id="{D6AB342A-830E-438F-A6A8-BEDF509AB0A8}" type="slidenum">
              <a:rPr lang="en-US" smtClean="0"/>
              <a:t>‹#›</a:t>
            </a:fld>
            <a:endParaRPr lang="en-US"/>
          </a:p>
        </p:txBody>
      </p:sp>
      <p:sp>
        <p:nvSpPr>
          <p:cNvPr id="13" name="Title 4">
            <a:extLst>
              <a:ext uri="{FF2B5EF4-FFF2-40B4-BE49-F238E27FC236}">
                <a16:creationId xmlns:a16="http://schemas.microsoft.com/office/drawing/2014/main" id="{81623AC4-0B62-2693-8758-8D9B9FB246DA}"/>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14" name="Group 13">
            <a:extLst>
              <a:ext uri="{FF2B5EF4-FFF2-40B4-BE49-F238E27FC236}">
                <a16:creationId xmlns:a16="http://schemas.microsoft.com/office/drawing/2014/main" id="{8F1A8391-CA81-EB89-3311-0C98D06110B2}"/>
              </a:ext>
            </a:extLst>
          </p:cNvPr>
          <p:cNvGrpSpPr/>
          <p:nvPr userDrawn="1"/>
        </p:nvGrpSpPr>
        <p:grpSpPr>
          <a:xfrm>
            <a:off x="85840" y="6516891"/>
            <a:ext cx="1631200" cy="307777"/>
            <a:chOff x="1066800" y="4063365"/>
            <a:chExt cx="1223400" cy="230833"/>
          </a:xfrm>
        </p:grpSpPr>
        <p:pic>
          <p:nvPicPr>
            <p:cNvPr id="15" name="Picture 14">
              <a:extLst>
                <a:ext uri="{FF2B5EF4-FFF2-40B4-BE49-F238E27FC236}">
                  <a16:creationId xmlns:a16="http://schemas.microsoft.com/office/drawing/2014/main" id="{79128528-62CA-0955-7886-DE8F673906B8}"/>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6" name="TextBox 15">
              <a:extLst>
                <a:ext uri="{FF2B5EF4-FFF2-40B4-BE49-F238E27FC236}">
                  <a16:creationId xmlns:a16="http://schemas.microsoft.com/office/drawing/2014/main" id="{C6DFD918-14B1-81BC-98BA-D21F82C161E4}"/>
                </a:ext>
              </a:extLst>
            </p:cNvPr>
            <p:cNvSpPr txBox="1"/>
            <p:nvPr/>
          </p:nvSpPr>
          <p:spPr>
            <a:xfrm>
              <a:off x="1269120" y="4063365"/>
              <a:ext cx="1021080" cy="230833"/>
            </a:xfrm>
            <a:prstGeom prst="rect">
              <a:avLst/>
            </a:prstGeom>
            <a:noFill/>
          </p:spPr>
          <p:txBody>
            <a:bodyPr wrap="square" rtlCol="0">
              <a:spAutoFit/>
            </a:bodyPr>
            <a:lstStyle/>
            <a:p>
              <a:r>
                <a:rPr lang="en-US" sz="1400" dirty="0" err="1">
                  <a:solidFill>
                    <a:schemeClr val="bg1"/>
                  </a:solidFill>
                  <a:latin typeface="Arial Nova" panose="020B0504020202020204" pitchFamily="34" charset="0"/>
                </a:rPr>
                <a:t>cloud@core</a:t>
              </a:r>
              <a:r>
                <a:rPr lang="en-US" sz="1067" baseline="30000" dirty="0" err="1">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Tree>
    <p:extLst>
      <p:ext uri="{BB962C8B-B14F-4D97-AF65-F5344CB8AC3E}">
        <p14:creationId xmlns:p14="http://schemas.microsoft.com/office/powerpoint/2010/main" val="3130630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1_Blank with Title Logo">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AC91AF66-B8CE-4A9F-B639-EED934F06292}"/>
              </a:ext>
            </a:extLst>
          </p:cNvPr>
          <p:cNvSpPr/>
          <p:nvPr userDrawn="1"/>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8" name="Slide Number Placeholder 3">
            <a:extLst>
              <a:ext uri="{FF2B5EF4-FFF2-40B4-BE49-F238E27FC236}">
                <a16:creationId xmlns:a16="http://schemas.microsoft.com/office/drawing/2014/main" id="{61AB2B98-6F00-B4E9-EFAD-1C8E18F45228}"/>
              </a:ext>
            </a:extLst>
          </p:cNvPr>
          <p:cNvSpPr>
            <a:spLocks noGrp="1"/>
          </p:cNvSpPr>
          <p:nvPr>
            <p:ph type="sldNum" sz="quarter" idx="12"/>
          </p:nvPr>
        </p:nvSpPr>
        <p:spPr>
          <a:xfrm>
            <a:off x="11048577" y="6356353"/>
            <a:ext cx="650240" cy="366183"/>
          </a:xfrm>
        </p:spPr>
        <p:txBody>
          <a:bodyPr/>
          <a:lstStyle/>
          <a:p>
            <a:fld id="{D6AB342A-830E-438F-A6A8-BEDF509AB0A8}" type="slidenum">
              <a:rPr lang="en-US" smtClean="0"/>
              <a:t>‹#›</a:t>
            </a:fld>
            <a:endParaRPr lang="en-US"/>
          </a:p>
        </p:txBody>
      </p:sp>
      <p:sp>
        <p:nvSpPr>
          <p:cNvPr id="19" name="Title 4">
            <a:extLst>
              <a:ext uri="{FF2B5EF4-FFF2-40B4-BE49-F238E27FC236}">
                <a16:creationId xmlns:a16="http://schemas.microsoft.com/office/drawing/2014/main" id="{3E20365D-D0CD-076C-1477-64EB6D1F6D9A}"/>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20" name="Group 19">
            <a:extLst>
              <a:ext uri="{FF2B5EF4-FFF2-40B4-BE49-F238E27FC236}">
                <a16:creationId xmlns:a16="http://schemas.microsoft.com/office/drawing/2014/main" id="{4F83A61B-8F17-D29E-C719-DA9D7B3914C5}"/>
              </a:ext>
            </a:extLst>
          </p:cNvPr>
          <p:cNvGrpSpPr/>
          <p:nvPr userDrawn="1"/>
        </p:nvGrpSpPr>
        <p:grpSpPr>
          <a:xfrm>
            <a:off x="85840" y="6516891"/>
            <a:ext cx="1631200" cy="307777"/>
            <a:chOff x="1066800" y="4063365"/>
            <a:chExt cx="1223400" cy="230833"/>
          </a:xfrm>
        </p:grpSpPr>
        <p:pic>
          <p:nvPicPr>
            <p:cNvPr id="21" name="Picture 20">
              <a:extLst>
                <a:ext uri="{FF2B5EF4-FFF2-40B4-BE49-F238E27FC236}">
                  <a16:creationId xmlns:a16="http://schemas.microsoft.com/office/drawing/2014/main" id="{2735C5AF-9311-D1AA-5589-EDD9A26E88F3}"/>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22" name="TextBox 21">
              <a:extLst>
                <a:ext uri="{FF2B5EF4-FFF2-40B4-BE49-F238E27FC236}">
                  <a16:creationId xmlns:a16="http://schemas.microsoft.com/office/drawing/2014/main" id="{5BF90201-2B3B-0F49-F459-BF40A371AF18}"/>
                </a:ext>
              </a:extLst>
            </p:cNvPr>
            <p:cNvSpPr txBox="1"/>
            <p:nvPr/>
          </p:nvSpPr>
          <p:spPr>
            <a:xfrm>
              <a:off x="1269120" y="4063365"/>
              <a:ext cx="1021080" cy="230833"/>
            </a:xfrm>
            <a:prstGeom prst="rect">
              <a:avLst/>
            </a:prstGeom>
            <a:noFill/>
          </p:spPr>
          <p:txBody>
            <a:bodyPr wrap="square" rtlCol="0">
              <a:spAutoFit/>
            </a:bodyPr>
            <a:lstStyle/>
            <a:p>
              <a:r>
                <a:rPr lang="en-US" sz="1400" dirty="0" err="1">
                  <a:solidFill>
                    <a:schemeClr val="bg1"/>
                  </a:solidFill>
                  <a:latin typeface="Arial Nova" panose="020B0504020202020204" pitchFamily="34" charset="0"/>
                </a:rPr>
                <a:t>cloud@core</a:t>
              </a:r>
              <a:r>
                <a:rPr lang="en-US" sz="1067" baseline="30000" dirty="0" err="1">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Tree>
    <p:extLst>
      <p:ext uri="{BB962C8B-B14F-4D97-AF65-F5344CB8AC3E}">
        <p14:creationId xmlns:p14="http://schemas.microsoft.com/office/powerpoint/2010/main" val="2360419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Blank with Titl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t>‹#›</a:t>
            </a:fld>
            <a:endParaRPr lang="en-US"/>
          </a:p>
        </p:txBody>
      </p:sp>
      <p:sp>
        <p:nvSpPr>
          <p:cNvPr id="6" name="Rectangle 5">
            <a:extLst>
              <a:ext uri="{FF2B5EF4-FFF2-40B4-BE49-F238E27FC236}">
                <a16:creationId xmlns:a16="http://schemas.microsoft.com/office/drawing/2014/main" id="{B8124DD0-F413-4142-9FCF-239BA62189AE}"/>
              </a:ext>
            </a:extLst>
          </p:cNvPr>
          <p:cNvSpPr/>
          <p:nvPr userDrawn="1"/>
        </p:nvSpPr>
        <p:spPr>
          <a:xfrm>
            <a:off x="10501747" y="0"/>
            <a:ext cx="1422400" cy="100528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Rectangle 6">
            <a:extLst>
              <a:ext uri="{FF2B5EF4-FFF2-40B4-BE49-F238E27FC236}">
                <a16:creationId xmlns:a16="http://schemas.microsoft.com/office/drawing/2014/main" id="{9C6B9338-5E3A-452C-A2B2-9AC19C783982}"/>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8" name="Title 4">
            <a:extLst>
              <a:ext uri="{FF2B5EF4-FFF2-40B4-BE49-F238E27FC236}">
                <a16:creationId xmlns:a16="http://schemas.microsoft.com/office/drawing/2014/main" id="{CD50EC3F-9D5B-4093-99F7-508D77C79576}"/>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spTree>
    <p:extLst>
      <p:ext uri="{BB962C8B-B14F-4D97-AF65-F5344CB8AC3E}">
        <p14:creationId xmlns:p14="http://schemas.microsoft.com/office/powerpoint/2010/main" val="2186437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2_Blank with Title Logo">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551F0-5344-4C7C-82E5-0117CE6648A1}"/>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5" name="Title 4"/>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10" name="Group 9">
            <a:extLst>
              <a:ext uri="{FF2B5EF4-FFF2-40B4-BE49-F238E27FC236}">
                <a16:creationId xmlns:a16="http://schemas.microsoft.com/office/drawing/2014/main" id="{1CF6D109-04E4-4562-842F-5F0578233DEC}"/>
              </a:ext>
            </a:extLst>
          </p:cNvPr>
          <p:cNvGrpSpPr/>
          <p:nvPr userDrawn="1"/>
        </p:nvGrpSpPr>
        <p:grpSpPr>
          <a:xfrm>
            <a:off x="85840" y="6516891"/>
            <a:ext cx="1631200" cy="307777"/>
            <a:chOff x="1066800" y="4063365"/>
            <a:chExt cx="1223400" cy="230833"/>
          </a:xfrm>
        </p:grpSpPr>
        <p:pic>
          <p:nvPicPr>
            <p:cNvPr id="11" name="Picture 10">
              <a:extLst>
                <a:ext uri="{FF2B5EF4-FFF2-40B4-BE49-F238E27FC236}">
                  <a16:creationId xmlns:a16="http://schemas.microsoft.com/office/drawing/2014/main" id="{ABE53390-D7BE-4E27-89DC-6B35849083B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2" name="TextBox 11">
              <a:extLst>
                <a:ext uri="{FF2B5EF4-FFF2-40B4-BE49-F238E27FC236}">
                  <a16:creationId xmlns:a16="http://schemas.microsoft.com/office/drawing/2014/main" id="{481D7F33-480B-4F31-B802-4FFBE695CEF0}"/>
                </a:ext>
              </a:extLst>
            </p:cNvPr>
            <p:cNvSpPr txBox="1"/>
            <p:nvPr/>
          </p:nvSpPr>
          <p:spPr>
            <a:xfrm>
              <a:off x="1269120" y="4063365"/>
              <a:ext cx="1021080" cy="230833"/>
            </a:xfrm>
            <a:prstGeom prst="rect">
              <a:avLst/>
            </a:prstGeom>
            <a:noFill/>
          </p:spPr>
          <p:txBody>
            <a:bodyPr wrap="square" rtlCol="0">
              <a:spAutoFit/>
            </a:bodyPr>
            <a:lstStyle/>
            <a:p>
              <a:r>
                <a:rPr lang="en-US" sz="1400" dirty="0" err="1">
                  <a:solidFill>
                    <a:schemeClr val="bg1"/>
                  </a:solidFill>
                  <a:latin typeface="Arial Nova" panose="020B0504020202020204" pitchFamily="34" charset="0"/>
                </a:rPr>
                <a:t>cloud@core</a:t>
              </a:r>
              <a:r>
                <a:rPr lang="en-US" sz="1067" baseline="30000" dirty="0" err="1">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Tree>
    <p:extLst>
      <p:ext uri="{BB962C8B-B14F-4D97-AF65-F5344CB8AC3E}">
        <p14:creationId xmlns:p14="http://schemas.microsoft.com/office/powerpoint/2010/main" val="648359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3_Blank with Title Logo">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551F0-5344-4C7C-82E5-0117CE6648A1}"/>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5" name="Title 4"/>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10" name="Group 9">
            <a:extLst>
              <a:ext uri="{FF2B5EF4-FFF2-40B4-BE49-F238E27FC236}">
                <a16:creationId xmlns:a16="http://schemas.microsoft.com/office/drawing/2014/main" id="{1CF6D109-04E4-4562-842F-5F0578233DEC}"/>
              </a:ext>
            </a:extLst>
          </p:cNvPr>
          <p:cNvGrpSpPr/>
          <p:nvPr userDrawn="1"/>
        </p:nvGrpSpPr>
        <p:grpSpPr>
          <a:xfrm>
            <a:off x="609600" y="6516891"/>
            <a:ext cx="1631200" cy="307777"/>
            <a:chOff x="1066800" y="4063365"/>
            <a:chExt cx="1223400" cy="230833"/>
          </a:xfrm>
        </p:grpSpPr>
        <p:pic>
          <p:nvPicPr>
            <p:cNvPr id="11" name="Picture 10">
              <a:extLst>
                <a:ext uri="{FF2B5EF4-FFF2-40B4-BE49-F238E27FC236}">
                  <a16:creationId xmlns:a16="http://schemas.microsoft.com/office/drawing/2014/main" id="{ABE53390-D7BE-4E27-89DC-6B35849083B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2" name="TextBox 11">
              <a:extLst>
                <a:ext uri="{FF2B5EF4-FFF2-40B4-BE49-F238E27FC236}">
                  <a16:creationId xmlns:a16="http://schemas.microsoft.com/office/drawing/2014/main" id="{481D7F33-480B-4F31-B802-4FFBE695CEF0}"/>
                </a:ext>
              </a:extLst>
            </p:cNvPr>
            <p:cNvSpPr txBox="1"/>
            <p:nvPr/>
          </p:nvSpPr>
          <p:spPr>
            <a:xfrm>
              <a:off x="1269120" y="4063365"/>
              <a:ext cx="1021080" cy="230833"/>
            </a:xfrm>
            <a:prstGeom prst="rect">
              <a:avLst/>
            </a:prstGeom>
            <a:noFill/>
          </p:spPr>
          <p:txBody>
            <a:bodyPr wrap="square" rtlCol="0">
              <a:spAutoFit/>
            </a:bodyPr>
            <a:lstStyle/>
            <a:p>
              <a:r>
                <a:rPr lang="en-US" sz="1400" dirty="0" err="1">
                  <a:solidFill>
                    <a:schemeClr val="bg1"/>
                  </a:solidFill>
                  <a:latin typeface="Arial Nova" panose="020B0504020202020204" pitchFamily="34" charset="0"/>
                </a:rPr>
                <a:t>cloud@core</a:t>
              </a:r>
              <a:r>
                <a:rPr lang="en-US" sz="1067" baseline="30000" dirty="0" err="1">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Tree>
    <p:extLst>
      <p:ext uri="{BB962C8B-B14F-4D97-AF65-F5344CB8AC3E}">
        <p14:creationId xmlns:p14="http://schemas.microsoft.com/office/powerpoint/2010/main" val="3697703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2_Section Divider">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594557FD-5713-4984-9A0E-03A4B760CE9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5" name="Rectangle 14">
            <a:extLst>
              <a:ext uri="{FF2B5EF4-FFF2-40B4-BE49-F238E27FC236}">
                <a16:creationId xmlns:a16="http://schemas.microsoft.com/office/drawing/2014/main" id="{D286D9F2-E638-44D4-8E5E-7D3A3E917C44}"/>
              </a:ext>
            </a:extLst>
          </p:cNvPr>
          <p:cNvSpPr/>
          <p:nvPr userDrawn="1"/>
        </p:nvSpPr>
        <p:spPr>
          <a:xfrm>
            <a:off x="1" y="0"/>
            <a:ext cx="12192001" cy="6858000"/>
          </a:xfrm>
          <a:prstGeom prst="rect">
            <a:avLst/>
          </a:prstGeom>
          <a:solidFill>
            <a:srgbClr val="10253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7" name="Rectangle 26">
            <a:extLst>
              <a:ext uri="{FF2B5EF4-FFF2-40B4-BE49-F238E27FC236}">
                <a16:creationId xmlns:a16="http://schemas.microsoft.com/office/drawing/2014/main" id="{77DEEFF8-DA08-4F45-9434-BB7AA3A1EA70}"/>
              </a:ext>
            </a:extLst>
          </p:cNvPr>
          <p:cNvSpPr/>
          <p:nvPr/>
        </p:nvSpPr>
        <p:spPr>
          <a:xfrm>
            <a:off x="-4334" y="4995714"/>
            <a:ext cx="12191996" cy="46327"/>
          </a:xfrm>
          <a:prstGeom prst="rect">
            <a:avLst/>
          </a:prstGeom>
          <a:solidFill>
            <a:srgbClr val="00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41" name="Rectangle 40">
            <a:extLst>
              <a:ext uri="{FF2B5EF4-FFF2-40B4-BE49-F238E27FC236}">
                <a16:creationId xmlns:a16="http://schemas.microsoft.com/office/drawing/2014/main" id="{8AE5952E-D6B0-4781-B308-23BA2AAD329D}"/>
              </a:ext>
            </a:extLst>
          </p:cNvPr>
          <p:cNvSpPr/>
          <p:nvPr/>
        </p:nvSpPr>
        <p:spPr>
          <a:xfrm>
            <a:off x="-4334" y="6811674"/>
            <a:ext cx="12191996" cy="46327"/>
          </a:xfrm>
          <a:prstGeom prst="rect">
            <a:avLst/>
          </a:prstGeom>
          <a:solidFill>
            <a:srgbClr val="00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9" name="Flowchart: Connector 8">
            <a:extLst>
              <a:ext uri="{FF2B5EF4-FFF2-40B4-BE49-F238E27FC236}">
                <a16:creationId xmlns:a16="http://schemas.microsoft.com/office/drawing/2014/main" id="{27F25071-BBB9-47AC-A5E5-4FA1422313E0}"/>
              </a:ext>
            </a:extLst>
          </p:cNvPr>
          <p:cNvSpPr/>
          <p:nvPr userDrawn="1"/>
        </p:nvSpPr>
        <p:spPr>
          <a:xfrm>
            <a:off x="8260363" y="2687700"/>
            <a:ext cx="526555" cy="526555"/>
          </a:xfrm>
          <a:prstGeom prst="flowChartConnector">
            <a:avLst/>
          </a:prstGeom>
          <a:solidFill>
            <a:srgbClr val="FFFFFF">
              <a:alpha val="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0" name="Flowchart: Connector 9">
            <a:extLst>
              <a:ext uri="{FF2B5EF4-FFF2-40B4-BE49-F238E27FC236}">
                <a16:creationId xmlns:a16="http://schemas.microsoft.com/office/drawing/2014/main" id="{14FA2173-C01F-499E-9EC4-47F068652B3F}"/>
              </a:ext>
            </a:extLst>
          </p:cNvPr>
          <p:cNvSpPr/>
          <p:nvPr userDrawn="1"/>
        </p:nvSpPr>
        <p:spPr>
          <a:xfrm>
            <a:off x="8320152" y="3259863"/>
            <a:ext cx="406976" cy="406976"/>
          </a:xfrm>
          <a:prstGeom prst="flowChartConnector">
            <a:avLst/>
          </a:prstGeom>
          <a:solidFill>
            <a:srgbClr val="FFFFFF">
              <a:alpha val="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1" name="Rectangle 10">
            <a:extLst>
              <a:ext uri="{FF2B5EF4-FFF2-40B4-BE49-F238E27FC236}">
                <a16:creationId xmlns:a16="http://schemas.microsoft.com/office/drawing/2014/main" id="{99D3431D-4776-4E72-8183-E70F4FBB8B40}"/>
              </a:ext>
            </a:extLst>
          </p:cNvPr>
          <p:cNvSpPr/>
          <p:nvPr userDrawn="1"/>
        </p:nvSpPr>
        <p:spPr>
          <a:xfrm>
            <a:off x="-8673" y="5050776"/>
            <a:ext cx="12200673" cy="1760897"/>
          </a:xfrm>
          <a:prstGeom prst="rect">
            <a:avLst/>
          </a:prstGeom>
          <a:solidFill>
            <a:schemeClr val="tx2">
              <a:lumMod val="50000"/>
              <a:alpha val="89804"/>
            </a:schemeClr>
          </a:solidFill>
          <a:ln w="63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8988" rtl="0" eaLnBrk="1" fontAlgn="auto" latinLnBrk="0" hangingPunct="1">
              <a:lnSpc>
                <a:spcPct val="100000"/>
              </a:lnSpc>
              <a:spcBef>
                <a:spcPts val="0"/>
              </a:spcBef>
              <a:spcAft>
                <a:spcPts val="0"/>
              </a:spcAft>
              <a:buClrTx/>
              <a:buSzTx/>
              <a:buFontTx/>
              <a:buNone/>
              <a:tabLst/>
              <a:defRPr/>
            </a:pPr>
            <a:endParaRPr kumimoji="0" lang="en-IN" sz="1867" b="0" i="0" u="none" strike="noStrike" kern="0" cap="none" spc="0" normalizeH="0" baseline="0" noProof="0" dirty="0">
              <a:ln>
                <a:noFill/>
              </a:ln>
              <a:solidFill>
                <a:prstClr val="white"/>
              </a:solidFill>
              <a:effectLst/>
              <a:uLnTx/>
              <a:uFillTx/>
              <a:latin typeface="Arial Nova" panose="020B0504020202020204" pitchFamily="34" charset="0"/>
              <a:ea typeface="+mn-ea"/>
              <a:cs typeface="+mn-cs"/>
              <a:sym typeface="Arial"/>
              <a:rtl val="0"/>
            </a:endParaRPr>
          </a:p>
        </p:txBody>
      </p:sp>
      <p:pic>
        <p:nvPicPr>
          <p:cNvPr id="16" name="Picture 2" descr="Image result for sify logo">
            <a:extLst>
              <a:ext uri="{FF2B5EF4-FFF2-40B4-BE49-F238E27FC236}">
                <a16:creationId xmlns:a16="http://schemas.microsoft.com/office/drawing/2014/main" id="{1EE9F260-C274-4C84-B741-C5A278EF8BB3}"/>
              </a:ext>
            </a:extLst>
          </p:cNvPr>
          <p:cNvPicPr>
            <a:picLocks noChangeAspect="1" noChangeArrowheads="1"/>
          </p:cNvPicPr>
          <p:nvPr userDrawn="1"/>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17" name="Text Placeholder 3">
            <a:extLst>
              <a:ext uri="{FF2B5EF4-FFF2-40B4-BE49-F238E27FC236}">
                <a16:creationId xmlns:a16="http://schemas.microsoft.com/office/drawing/2014/main" id="{F20C6DDB-ECD9-4134-AD1E-3F734F694472}"/>
              </a:ext>
            </a:extLst>
          </p:cNvPr>
          <p:cNvSpPr>
            <a:spLocks noGrp="1"/>
          </p:cNvSpPr>
          <p:nvPr>
            <p:ph type="body" sz="quarter" idx="11" hasCustomPrompt="1"/>
          </p:nvPr>
        </p:nvSpPr>
        <p:spPr>
          <a:xfrm>
            <a:off x="427462" y="5097101"/>
            <a:ext cx="11332737" cy="1668244"/>
          </a:xfrm>
        </p:spPr>
        <p:txBody>
          <a:bodyPr anchor="ctr">
            <a:normAutofit/>
          </a:bodyPr>
          <a:lstStyle>
            <a:lvl1pPr marL="0" indent="0" algn="ctr">
              <a:lnSpc>
                <a:spcPts val="4000"/>
              </a:lnSpc>
              <a:spcBef>
                <a:spcPts val="0"/>
              </a:spcBef>
              <a:buNone/>
              <a:defRPr sz="3200" b="1" cap="all" baseline="0">
                <a:solidFill>
                  <a:srgbClr val="00FFFF"/>
                </a:solidFill>
              </a:defRPr>
            </a:lvl1pPr>
          </a:lstStyle>
          <a:p>
            <a:pPr lvl="0"/>
            <a:r>
              <a:rPr lang="en-US"/>
              <a:t>Section </a:t>
            </a:r>
            <a:r>
              <a:rPr lang="en-US" err="1"/>
              <a:t>seperator</a:t>
            </a:r>
            <a:endParaRPr lang="en-US"/>
          </a:p>
        </p:txBody>
      </p:sp>
    </p:spTree>
    <p:extLst>
      <p:ext uri="{BB962C8B-B14F-4D97-AF65-F5344CB8AC3E}">
        <p14:creationId xmlns:p14="http://schemas.microsoft.com/office/powerpoint/2010/main" val="3656846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504995"/>
            <a:ext cx="10051200" cy="461655"/>
          </a:xfrm>
          <a:prstGeom prst="rect">
            <a:avLst/>
          </a:prstGeom>
        </p:spPr>
        <p:txBody>
          <a:bodyPr/>
          <a:lstStyle>
            <a:lvl1pPr>
              <a:defRPr baseline="0"/>
            </a:lvl1pPr>
          </a:lstStyle>
          <a:p>
            <a:r>
              <a:rPr lang="en-US" dirty="0"/>
              <a:t>TITLE OF THE SLIDE GOES HERE</a:t>
            </a:r>
          </a:p>
        </p:txBody>
      </p:sp>
      <p:sp>
        <p:nvSpPr>
          <p:cNvPr id="3" name="Content Placeholder 2"/>
          <p:cNvSpPr>
            <a:spLocks noGrp="1"/>
          </p:cNvSpPr>
          <p:nvPr>
            <p:ph idx="1"/>
          </p:nvPr>
        </p:nvSpPr>
        <p:spPr>
          <a:xfrm>
            <a:off x="432001" y="1368215"/>
            <a:ext cx="11216217" cy="4878071"/>
          </a:xfrm>
        </p:spPr>
        <p:txBody>
          <a:bodyPr/>
          <a:lstStyle>
            <a:lvl1pPr marL="302355" indent="-302355">
              <a:buFont typeface="Wingdings" panose="05000000000000000000" pitchFamily="2" charset="2"/>
              <a:buChar char="§"/>
              <a:defRPr/>
            </a:lvl1pPr>
            <a:lvl2pPr>
              <a:defRPr sz="2133"/>
            </a:lvl2pPr>
            <a:lvl3pPr marL="1055974">
              <a:defRPr sz="2133">
                <a:latin typeface="Arial Nova" panose="020B0504020202020204" pitchFamily="34" charset="0"/>
              </a:defRPr>
            </a:lvl3pPr>
            <a:lvl4pPr marL="1439964">
              <a:defRPr sz="1867">
                <a:latin typeface="Arial Nova" panose="020B0504020202020204" pitchFamily="34" charset="0"/>
              </a:defRPr>
            </a:lvl4pPr>
            <a:lvl5pPr marL="1775956">
              <a:defRPr sz="1867">
                <a:latin typeface="Arial Nova" panose="020B05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D6AB342A-830E-438F-A6A8-BEDF509AB0A8}" type="slidenum">
              <a:rPr lang="en-US" smtClean="0"/>
              <a:t>‹#›</a:t>
            </a:fld>
            <a:endParaRPr lang="en-US"/>
          </a:p>
        </p:txBody>
      </p:sp>
    </p:spTree>
    <p:extLst>
      <p:ext uri="{BB962C8B-B14F-4D97-AF65-F5344CB8AC3E}">
        <p14:creationId xmlns:p14="http://schemas.microsoft.com/office/powerpoint/2010/main" val="116955506"/>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userDrawn="1">
  <p:cSld name="Full 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658DCF0-1ED5-4F76-942B-A19560D269A4}"/>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 name="Rectangle 2">
            <a:extLst>
              <a:ext uri="{FF2B5EF4-FFF2-40B4-BE49-F238E27FC236}">
                <a16:creationId xmlns:a16="http://schemas.microsoft.com/office/drawing/2014/main" id="{F1537751-3942-4783-9212-4A763A64B904}"/>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4" name="Rectangle 3">
            <a:extLst>
              <a:ext uri="{FF2B5EF4-FFF2-40B4-BE49-F238E27FC236}">
                <a16:creationId xmlns:a16="http://schemas.microsoft.com/office/drawing/2014/main" id="{D4B98732-4813-B51E-E51C-1781ED79D624}"/>
              </a:ext>
            </a:extLst>
          </p:cNvPr>
          <p:cNvSpPr/>
          <p:nvPr userDrawn="1"/>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Tree>
    <p:extLst>
      <p:ext uri="{BB962C8B-B14F-4D97-AF65-F5344CB8AC3E}">
        <p14:creationId xmlns:p14="http://schemas.microsoft.com/office/powerpoint/2010/main" val="2097010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hank You New">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9C74156F-A07A-47DD-A98A-14707D48979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27" name="Picture 26">
            <a:extLst>
              <a:ext uri="{FF2B5EF4-FFF2-40B4-BE49-F238E27FC236}">
                <a16:creationId xmlns:a16="http://schemas.microsoft.com/office/drawing/2014/main" id="{52031C83-E40D-4038-958F-45A64DCB1F43}"/>
              </a:ext>
            </a:extLst>
          </p:cNvPr>
          <p:cNvPicPr>
            <a:picLocks noChangeAspect="1"/>
          </p:cNvPicPr>
          <p:nvPr userDrawn="1"/>
        </p:nvPicPr>
        <p:blipFill>
          <a:blip r:embed="rId3" cstate="screen">
            <a:biLevel thresh="25000"/>
            <a:extLst>
              <a:ext uri="{28A0092B-C50C-407E-A947-70E740481C1C}">
                <a14:useLocalDpi xmlns:a14="http://schemas.microsoft.com/office/drawing/2010/main"/>
              </a:ext>
            </a:extLst>
          </a:blip>
          <a:stretch>
            <a:fillRect/>
          </a:stretch>
        </p:blipFill>
        <p:spPr>
          <a:xfrm>
            <a:off x="431800" y="154952"/>
            <a:ext cx="1207144" cy="1013251"/>
          </a:xfrm>
          <a:prstGeom prst="rect">
            <a:avLst/>
          </a:prstGeom>
        </p:spPr>
      </p:pic>
      <p:cxnSp>
        <p:nvCxnSpPr>
          <p:cNvPr id="30" name="Straight Connector 29">
            <a:extLst>
              <a:ext uri="{FF2B5EF4-FFF2-40B4-BE49-F238E27FC236}">
                <a16:creationId xmlns:a16="http://schemas.microsoft.com/office/drawing/2014/main" id="{F3B979FE-0BC0-4175-85EA-2B1394483AE3}"/>
              </a:ext>
            </a:extLst>
          </p:cNvPr>
          <p:cNvCxnSpPr>
            <a:cxnSpLocks/>
          </p:cNvCxnSpPr>
          <p:nvPr userDrawn="1"/>
        </p:nvCxnSpPr>
        <p:spPr>
          <a:xfrm>
            <a:off x="1" y="3626089"/>
            <a:ext cx="5856815" cy="0"/>
          </a:xfrm>
          <a:prstGeom prst="line">
            <a:avLst/>
          </a:prstGeom>
          <a:ln w="9525">
            <a:solidFill>
              <a:schemeClr val="accent1">
                <a:lumMod val="5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31" name="Picture 30">
            <a:extLst>
              <a:ext uri="{FF2B5EF4-FFF2-40B4-BE49-F238E27FC236}">
                <a16:creationId xmlns:a16="http://schemas.microsoft.com/office/drawing/2014/main" id="{64975466-2ECA-4BF9-8C37-CB396AF78CE3}"/>
              </a:ext>
            </a:extLst>
          </p:cNvPr>
          <p:cNvPicPr>
            <a:picLocks noChangeAspect="1"/>
          </p:cNvPicPr>
          <p:nvPr userDrawn="1"/>
        </p:nvPicPr>
        <p:blipFill>
          <a:blip r:embed="rId4"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447972" y="3826631"/>
            <a:ext cx="5392669" cy="477476"/>
          </a:xfrm>
          <a:prstGeom prst="rect">
            <a:avLst/>
          </a:prstGeom>
        </p:spPr>
      </p:pic>
      <p:pic>
        <p:nvPicPr>
          <p:cNvPr id="32" name="Picture 2" descr="Image result for sify logo">
            <a:extLst>
              <a:ext uri="{FF2B5EF4-FFF2-40B4-BE49-F238E27FC236}">
                <a16:creationId xmlns:a16="http://schemas.microsoft.com/office/drawing/2014/main" id="{EF7730B0-F0D3-40D4-85DE-A669BD4AEE70}"/>
              </a:ext>
            </a:extLst>
          </p:cNvPr>
          <p:cNvPicPr>
            <a:picLocks noChangeAspect="1" noChangeArrowheads="1"/>
          </p:cNvPicPr>
          <p:nvPr userDrawn="1"/>
        </p:nvPicPr>
        <p:blipFill rotWithShape="1">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33" name="Text Placeholder 3">
            <a:extLst>
              <a:ext uri="{FF2B5EF4-FFF2-40B4-BE49-F238E27FC236}">
                <a16:creationId xmlns:a16="http://schemas.microsoft.com/office/drawing/2014/main" id="{E3F7BAE5-2A5E-4224-915A-CAA7C538369A}"/>
              </a:ext>
            </a:extLst>
          </p:cNvPr>
          <p:cNvSpPr>
            <a:spLocks noGrp="1"/>
          </p:cNvSpPr>
          <p:nvPr>
            <p:ph type="body" sz="quarter" idx="11" hasCustomPrompt="1"/>
          </p:nvPr>
        </p:nvSpPr>
        <p:spPr>
          <a:xfrm>
            <a:off x="427463" y="2761674"/>
            <a:ext cx="5429355" cy="663877"/>
          </a:xfrm>
        </p:spPr>
        <p:txBody>
          <a:bodyPr anchor="ctr">
            <a:normAutofit/>
          </a:bodyPr>
          <a:lstStyle>
            <a:lvl1pPr marL="0" indent="0" algn="ctr">
              <a:lnSpc>
                <a:spcPts val="4000"/>
              </a:lnSpc>
              <a:spcBef>
                <a:spcPts val="0"/>
              </a:spcBef>
              <a:buNone/>
              <a:defRPr sz="3200" b="1" cap="all" baseline="0">
                <a:solidFill>
                  <a:srgbClr val="00FFFF"/>
                </a:solidFill>
              </a:defRPr>
            </a:lvl1pPr>
          </a:lstStyle>
          <a:p>
            <a:pPr lvl="0"/>
            <a:r>
              <a:rPr lang="en-US"/>
              <a:t>THANK YOU</a:t>
            </a:r>
          </a:p>
        </p:txBody>
      </p:sp>
    </p:spTree>
    <p:extLst>
      <p:ext uri="{BB962C8B-B14F-4D97-AF65-F5344CB8AC3E}">
        <p14:creationId xmlns:p14="http://schemas.microsoft.com/office/powerpoint/2010/main" val="1815926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1155DAF-9519-DE0B-02F1-37A92562FD97}"/>
              </a:ext>
            </a:extLst>
          </p:cNvPr>
          <p:cNvSpPr/>
          <p:nvPr userDrawn="1"/>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5" name="Title 1">
            <a:extLst>
              <a:ext uri="{FF2B5EF4-FFF2-40B4-BE49-F238E27FC236}">
                <a16:creationId xmlns:a16="http://schemas.microsoft.com/office/drawing/2014/main" id="{7B7C8FD1-5D0A-5274-9D68-0ED32358D6FE}"/>
              </a:ext>
            </a:extLst>
          </p:cNvPr>
          <p:cNvSpPr>
            <a:spLocks noGrp="1"/>
          </p:cNvSpPr>
          <p:nvPr>
            <p:ph type="title"/>
          </p:nvPr>
        </p:nvSpPr>
        <p:spPr>
          <a:xfrm>
            <a:off x="432000" y="359035"/>
            <a:ext cx="11328200" cy="461655"/>
          </a:xfrm>
        </p:spPr>
        <p:txBody>
          <a:bodyPr/>
          <a:lstStyle>
            <a:lvl1pPr>
              <a:defRPr>
                <a:solidFill>
                  <a:schemeClr val="bg1"/>
                </a:solidFill>
              </a:defRPr>
            </a:lvl1pPr>
          </a:lstStyle>
          <a:p>
            <a:r>
              <a:rPr lang="en-US" dirty="0"/>
              <a:t>Click to edit Master title style</a:t>
            </a:r>
            <a:endParaRPr lang="en-IN" dirty="0"/>
          </a:p>
        </p:txBody>
      </p:sp>
      <p:sp>
        <p:nvSpPr>
          <p:cNvPr id="6" name="Slide Number Placeholder 2">
            <a:extLst>
              <a:ext uri="{FF2B5EF4-FFF2-40B4-BE49-F238E27FC236}">
                <a16:creationId xmlns:a16="http://schemas.microsoft.com/office/drawing/2014/main" id="{D7EF872D-1DDB-FD6B-9A78-58086EF7BF5A}"/>
              </a:ext>
            </a:extLst>
          </p:cNvPr>
          <p:cNvSpPr>
            <a:spLocks noGrp="1"/>
          </p:cNvSpPr>
          <p:nvPr>
            <p:ph type="sldNum" sz="quarter" idx="10"/>
          </p:nvPr>
        </p:nvSpPr>
        <p:spPr>
          <a:xfrm>
            <a:off x="11048577" y="6356353"/>
            <a:ext cx="650240" cy="366183"/>
          </a:xfrm>
        </p:spPr>
        <p:txBody>
          <a:bodyPr/>
          <a:lstStyle/>
          <a:p>
            <a:fld id="{D6AB342A-830E-438F-A6A8-BEDF509AB0A8}" type="slidenum">
              <a:rPr lang="en-US" smtClean="0"/>
              <a:pPr/>
              <a:t>‹#›</a:t>
            </a:fld>
            <a:endParaRPr lang="en-US"/>
          </a:p>
        </p:txBody>
      </p:sp>
    </p:spTree>
    <p:extLst>
      <p:ext uri="{BB962C8B-B14F-4D97-AF65-F5344CB8AC3E}">
        <p14:creationId xmlns:p14="http://schemas.microsoft.com/office/powerpoint/2010/main" val="13852252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A2C8242-A235-C5D9-306C-4AF3F12DEAAC}"/>
              </a:ext>
            </a:extLst>
          </p:cNvPr>
          <p:cNvSpPr/>
          <p:nvPr userDrawn="1"/>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5" name="Title 1">
            <a:extLst>
              <a:ext uri="{FF2B5EF4-FFF2-40B4-BE49-F238E27FC236}">
                <a16:creationId xmlns:a16="http://schemas.microsoft.com/office/drawing/2014/main" id="{F4109782-223D-A72D-1EF3-EC45CCD026CF}"/>
              </a:ext>
            </a:extLst>
          </p:cNvPr>
          <p:cNvSpPr>
            <a:spLocks noGrp="1"/>
          </p:cNvSpPr>
          <p:nvPr>
            <p:ph type="title"/>
          </p:nvPr>
        </p:nvSpPr>
        <p:spPr>
          <a:xfrm>
            <a:off x="432000" y="359035"/>
            <a:ext cx="11328200" cy="461655"/>
          </a:xfrm>
        </p:spPr>
        <p:txBody>
          <a:bodyPr/>
          <a:lstStyle>
            <a:lvl1pPr>
              <a:defRPr>
                <a:solidFill>
                  <a:schemeClr val="bg1"/>
                </a:solidFill>
              </a:defRPr>
            </a:lvl1pPr>
          </a:lstStyle>
          <a:p>
            <a:r>
              <a:rPr lang="en-US" dirty="0"/>
              <a:t>Click to edit Master title style</a:t>
            </a:r>
            <a:endParaRPr lang="en-IN" dirty="0"/>
          </a:p>
        </p:txBody>
      </p:sp>
      <p:sp>
        <p:nvSpPr>
          <p:cNvPr id="6" name="Slide Number Placeholder 2">
            <a:extLst>
              <a:ext uri="{FF2B5EF4-FFF2-40B4-BE49-F238E27FC236}">
                <a16:creationId xmlns:a16="http://schemas.microsoft.com/office/drawing/2014/main" id="{0EFBEF28-BF78-9B5B-EFDA-3F139E0F9FFC}"/>
              </a:ext>
            </a:extLst>
          </p:cNvPr>
          <p:cNvSpPr>
            <a:spLocks noGrp="1"/>
          </p:cNvSpPr>
          <p:nvPr>
            <p:ph type="sldNum" sz="quarter" idx="10"/>
          </p:nvPr>
        </p:nvSpPr>
        <p:spPr>
          <a:xfrm>
            <a:off x="11048577" y="6356353"/>
            <a:ext cx="650240" cy="366183"/>
          </a:xfrm>
        </p:spPr>
        <p:txBody>
          <a:bodyPr/>
          <a:lstStyle/>
          <a:p>
            <a:fld id="{D6AB342A-830E-438F-A6A8-BEDF509AB0A8}" type="slidenum">
              <a:rPr lang="en-US" smtClean="0"/>
              <a:pPr/>
              <a:t>‹#›</a:t>
            </a:fld>
            <a:endParaRPr lang="en-US"/>
          </a:p>
        </p:txBody>
      </p:sp>
    </p:spTree>
    <p:extLst>
      <p:ext uri="{BB962C8B-B14F-4D97-AF65-F5344CB8AC3E}">
        <p14:creationId xmlns:p14="http://schemas.microsoft.com/office/powerpoint/2010/main" val="2901984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0192194"/>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pPr/>
              <a:t>‹#›</a:t>
            </a:fld>
            <a:endParaRPr lang="en-US"/>
          </a:p>
        </p:txBody>
      </p:sp>
      <p:sp>
        <p:nvSpPr>
          <p:cNvPr id="5" name="Title 4"/>
          <p:cNvSpPr>
            <a:spLocks noGrp="1"/>
          </p:cNvSpPr>
          <p:nvPr>
            <p:ph type="title" hasCustomPrompt="1"/>
          </p:nvPr>
        </p:nvSpPr>
        <p:spPr/>
        <p:txBody>
          <a:bodyPr/>
          <a:lstStyle>
            <a:lvl1pPr>
              <a:defRPr baseline="0"/>
            </a:lvl1pPr>
          </a:lstStyle>
          <a:p>
            <a:r>
              <a:rPr lang="en-US" dirty="0"/>
              <a:t>TITLE OF THE SLIDE GOES HERE</a:t>
            </a:r>
          </a:p>
        </p:txBody>
      </p:sp>
    </p:spTree>
    <p:extLst>
      <p:ext uri="{BB962C8B-B14F-4D97-AF65-F5344CB8AC3E}">
        <p14:creationId xmlns:p14="http://schemas.microsoft.com/office/powerpoint/2010/main" val="215252063"/>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pic>
        <p:nvPicPr>
          <p:cNvPr id="4" name="Picture 4" descr="Image result for digital transformation shutterstock">
            <a:extLst>
              <a:ext uri="{FF2B5EF4-FFF2-40B4-BE49-F238E27FC236}">
                <a16:creationId xmlns:a16="http://schemas.microsoft.com/office/drawing/2014/main" id="{83E8CBA3-0592-4CC5-B192-E3E39F1705D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5053" t="19260" r="14206"/>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16D69DAA-50B0-490B-B879-A9AFA26B8029}"/>
              </a:ext>
            </a:extLst>
          </p:cNvPr>
          <p:cNvSpPr/>
          <p:nvPr userDrawn="1"/>
        </p:nvSpPr>
        <p:spPr>
          <a:xfrm>
            <a:off x="1" y="0"/>
            <a:ext cx="12192001" cy="6858000"/>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5" name="Rectangle 4">
            <a:extLst>
              <a:ext uri="{FF2B5EF4-FFF2-40B4-BE49-F238E27FC236}">
                <a16:creationId xmlns:a16="http://schemas.microsoft.com/office/drawing/2014/main" id="{BA100332-FD9E-43B4-A5EA-D655F50E55C6}"/>
              </a:ext>
            </a:extLst>
          </p:cNvPr>
          <p:cNvSpPr/>
          <p:nvPr userDrawn="1"/>
        </p:nvSpPr>
        <p:spPr>
          <a:xfrm>
            <a:off x="-1" y="4037932"/>
            <a:ext cx="9105417" cy="2455333"/>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Rectangle 6">
            <a:extLst>
              <a:ext uri="{FF2B5EF4-FFF2-40B4-BE49-F238E27FC236}">
                <a16:creationId xmlns:a16="http://schemas.microsoft.com/office/drawing/2014/main" id="{4862DC76-2326-4337-A09D-F6B09741B5C5}"/>
              </a:ext>
            </a:extLst>
          </p:cNvPr>
          <p:cNvSpPr/>
          <p:nvPr userDrawn="1"/>
        </p:nvSpPr>
        <p:spPr>
          <a:xfrm>
            <a:off x="0" y="4037932"/>
            <a:ext cx="9105416" cy="118533"/>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8" name="Rectangle 7">
            <a:extLst>
              <a:ext uri="{FF2B5EF4-FFF2-40B4-BE49-F238E27FC236}">
                <a16:creationId xmlns:a16="http://schemas.microsoft.com/office/drawing/2014/main" id="{D44349FB-3EFD-45E8-9741-7BB218BE08AE}"/>
              </a:ext>
            </a:extLst>
          </p:cNvPr>
          <p:cNvSpPr/>
          <p:nvPr userDrawn="1"/>
        </p:nvSpPr>
        <p:spPr>
          <a:xfrm>
            <a:off x="11836361" y="0"/>
            <a:ext cx="355639" cy="6858000"/>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9" name="Rectangle 8">
            <a:extLst>
              <a:ext uri="{FF2B5EF4-FFF2-40B4-BE49-F238E27FC236}">
                <a16:creationId xmlns:a16="http://schemas.microsoft.com/office/drawing/2014/main" id="{B2E0560B-C8EC-45DE-AE89-65A343A6FE8A}"/>
              </a:ext>
            </a:extLst>
          </p:cNvPr>
          <p:cNvSpPr/>
          <p:nvPr userDrawn="1"/>
        </p:nvSpPr>
        <p:spPr>
          <a:xfrm>
            <a:off x="11484609" y="0"/>
            <a:ext cx="355639" cy="6858000"/>
          </a:xfrm>
          <a:prstGeom prst="rect">
            <a:avLst/>
          </a:prstGeom>
          <a:solidFill>
            <a:srgbClr val="BDD70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0" name="Rectangle 9">
            <a:extLst>
              <a:ext uri="{FF2B5EF4-FFF2-40B4-BE49-F238E27FC236}">
                <a16:creationId xmlns:a16="http://schemas.microsoft.com/office/drawing/2014/main" id="{C673730A-509F-4C18-8764-173CF6818E38}"/>
              </a:ext>
            </a:extLst>
          </p:cNvPr>
          <p:cNvSpPr/>
          <p:nvPr userDrawn="1"/>
        </p:nvSpPr>
        <p:spPr>
          <a:xfrm>
            <a:off x="11136403" y="0"/>
            <a:ext cx="355639" cy="6858000"/>
          </a:xfrm>
          <a:prstGeom prst="rect">
            <a:avLst/>
          </a:prstGeom>
          <a:solidFill>
            <a:srgbClr val="BDD70C">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nvGrpSpPr>
          <p:cNvPr id="13" name="Group 12">
            <a:extLst>
              <a:ext uri="{FF2B5EF4-FFF2-40B4-BE49-F238E27FC236}">
                <a16:creationId xmlns:a16="http://schemas.microsoft.com/office/drawing/2014/main" id="{AF74E99E-CF72-4D8E-A24E-0DAC4860C504}"/>
              </a:ext>
            </a:extLst>
          </p:cNvPr>
          <p:cNvGrpSpPr/>
          <p:nvPr userDrawn="1"/>
        </p:nvGrpSpPr>
        <p:grpSpPr>
          <a:xfrm>
            <a:off x="9742013" y="1"/>
            <a:ext cx="1954179" cy="1106663"/>
            <a:chOff x="9753599" y="1"/>
            <a:chExt cx="1739885" cy="985307"/>
          </a:xfrm>
        </p:grpSpPr>
        <p:sp>
          <p:nvSpPr>
            <p:cNvPr id="14" name="Round Same Side Corner Rectangle 72">
              <a:extLst>
                <a:ext uri="{FF2B5EF4-FFF2-40B4-BE49-F238E27FC236}">
                  <a16:creationId xmlns:a16="http://schemas.microsoft.com/office/drawing/2014/main" id="{16C0E275-4B85-4EE2-BC46-F29E0C9C6A03}"/>
                </a:ext>
              </a:extLst>
            </p:cNvPr>
            <p:cNvSpPr/>
            <p:nvPr/>
          </p:nvSpPr>
          <p:spPr>
            <a:xfrm rot="10800000">
              <a:off x="9753599" y="1"/>
              <a:ext cx="1739885" cy="985307"/>
            </a:xfrm>
            <a:prstGeom prst="round2Same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pic>
          <p:nvPicPr>
            <p:cNvPr id="15" name="Picture 2" descr="Image result for sify logo">
              <a:extLst>
                <a:ext uri="{FF2B5EF4-FFF2-40B4-BE49-F238E27FC236}">
                  <a16:creationId xmlns:a16="http://schemas.microsoft.com/office/drawing/2014/main" id="{77506E3D-8016-4414-AE74-79A26E121E04}"/>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814"/>
            <a:stretch/>
          </p:blipFill>
          <p:spPr bwMode="auto">
            <a:xfrm>
              <a:off x="9913463" y="95622"/>
              <a:ext cx="1420156" cy="804646"/>
            </a:xfrm>
            <a:prstGeom prst="rect">
              <a:avLst/>
            </a:prstGeom>
            <a:noFill/>
            <a:extLst>
              <a:ext uri="{909E8E84-426E-40DD-AFC4-6F175D3DCCD1}">
                <a14:hiddenFill xmlns:a14="http://schemas.microsoft.com/office/drawing/2010/main">
                  <a:solidFill>
                    <a:srgbClr val="FFFFFF"/>
                  </a:solidFill>
                </a14:hiddenFill>
              </a:ext>
            </a:extLst>
          </p:spPr>
        </p:pic>
      </p:grpSp>
      <p:sp>
        <p:nvSpPr>
          <p:cNvPr id="16" name="Slide Number Placeholder 27">
            <a:extLst>
              <a:ext uri="{FF2B5EF4-FFF2-40B4-BE49-F238E27FC236}">
                <a16:creationId xmlns:a16="http://schemas.microsoft.com/office/drawing/2014/main" id="{83D9CD19-34E8-4942-B632-FFBD3669E4B3}"/>
              </a:ext>
            </a:extLst>
          </p:cNvPr>
          <p:cNvSpPr txBox="1">
            <a:spLocks/>
          </p:cNvSpPr>
          <p:nvPr userDrawn="1"/>
        </p:nvSpPr>
        <p:spPr>
          <a:xfrm>
            <a:off x="4287815" y="6356352"/>
            <a:ext cx="2743200" cy="365125"/>
          </a:xfrm>
          <a:prstGeom prst="rect">
            <a:avLst/>
          </a:prstGeom>
        </p:spPr>
        <p:txBody>
          <a:bodyPr vert="horz" lIns="121904" tIns="60953" rIns="0" bIns="60953" rtlCol="0" anchor="ctr"/>
          <a:lstStyle>
            <a:defPPr>
              <a:defRPr lang="en-US"/>
            </a:defPPr>
            <a:lvl1pPr marL="0" algn="r" defTabSz="914286" rtl="0" eaLnBrk="1" latinLnBrk="0" hangingPunct="1">
              <a:defRPr sz="1000" kern="1200">
                <a:solidFill>
                  <a:schemeClr val="tx1">
                    <a:tint val="75000"/>
                  </a:schemeClr>
                </a:solidFill>
                <a:latin typeface="Trebuchet MS" pitchFamily="34" charset="0"/>
                <a:ea typeface="+mn-ea"/>
                <a:cs typeface="+mn-cs"/>
              </a:defRPr>
            </a:lvl1pPr>
            <a:lvl2pPr marL="457143" algn="l" defTabSz="914286" rtl="0" eaLnBrk="1" latinLnBrk="0" hangingPunct="1">
              <a:defRPr sz="1800" kern="1200">
                <a:solidFill>
                  <a:schemeClr val="tx1"/>
                </a:solidFill>
                <a:latin typeface="+mn-lt"/>
                <a:ea typeface="+mn-ea"/>
                <a:cs typeface="+mn-cs"/>
              </a:defRPr>
            </a:lvl2pPr>
            <a:lvl3pPr marL="914286" algn="l" defTabSz="914286" rtl="0" eaLnBrk="1" latinLnBrk="0" hangingPunct="1">
              <a:defRPr sz="1800" kern="1200">
                <a:solidFill>
                  <a:schemeClr val="tx1"/>
                </a:solidFill>
                <a:latin typeface="+mn-lt"/>
                <a:ea typeface="+mn-ea"/>
                <a:cs typeface="+mn-cs"/>
              </a:defRPr>
            </a:lvl3pPr>
            <a:lvl4pPr marL="1371429" algn="l" defTabSz="914286" rtl="0" eaLnBrk="1" latinLnBrk="0" hangingPunct="1">
              <a:defRPr sz="1800" kern="1200">
                <a:solidFill>
                  <a:schemeClr val="tx1"/>
                </a:solidFill>
                <a:latin typeface="+mn-lt"/>
                <a:ea typeface="+mn-ea"/>
                <a:cs typeface="+mn-cs"/>
              </a:defRPr>
            </a:lvl4pPr>
            <a:lvl5pPr marL="1828572" algn="l" defTabSz="914286" rtl="0" eaLnBrk="1" latinLnBrk="0" hangingPunct="1">
              <a:defRPr sz="1800" kern="1200">
                <a:solidFill>
                  <a:schemeClr val="tx1"/>
                </a:solidFill>
                <a:latin typeface="+mn-lt"/>
                <a:ea typeface="+mn-ea"/>
                <a:cs typeface="+mn-cs"/>
              </a:defRPr>
            </a:lvl5pPr>
            <a:lvl6pPr marL="2285715" algn="l" defTabSz="914286" rtl="0" eaLnBrk="1" latinLnBrk="0" hangingPunct="1">
              <a:defRPr sz="1800" kern="1200">
                <a:solidFill>
                  <a:schemeClr val="tx1"/>
                </a:solidFill>
                <a:latin typeface="+mn-lt"/>
                <a:ea typeface="+mn-ea"/>
                <a:cs typeface="+mn-cs"/>
              </a:defRPr>
            </a:lvl6pPr>
            <a:lvl7pPr marL="2742857" algn="l" defTabSz="914286" rtl="0" eaLnBrk="1" latinLnBrk="0" hangingPunct="1">
              <a:defRPr sz="1800" kern="1200">
                <a:solidFill>
                  <a:schemeClr val="tx1"/>
                </a:solidFill>
                <a:latin typeface="+mn-lt"/>
                <a:ea typeface="+mn-ea"/>
                <a:cs typeface="+mn-cs"/>
              </a:defRPr>
            </a:lvl7pPr>
            <a:lvl8pPr marL="3200001" algn="l" defTabSz="914286" rtl="0" eaLnBrk="1" latinLnBrk="0" hangingPunct="1">
              <a:defRPr sz="1800" kern="1200">
                <a:solidFill>
                  <a:schemeClr val="tx1"/>
                </a:solidFill>
                <a:latin typeface="+mn-lt"/>
                <a:ea typeface="+mn-ea"/>
                <a:cs typeface="+mn-cs"/>
              </a:defRPr>
            </a:lvl8pPr>
            <a:lvl9pPr marL="3657143" algn="l" defTabSz="914286" rtl="0" eaLnBrk="1" latinLnBrk="0" hangingPunct="1">
              <a:defRPr sz="1800" kern="1200">
                <a:solidFill>
                  <a:schemeClr val="tx1"/>
                </a:solidFill>
                <a:latin typeface="+mn-lt"/>
                <a:ea typeface="+mn-ea"/>
                <a:cs typeface="+mn-cs"/>
              </a:defRPr>
            </a:lvl9pPr>
          </a:lstStyle>
          <a:p>
            <a:fld id="{408A3319-5104-4E46-B7BB-4F68F196E486}" type="slidenum">
              <a:rPr lang="en-IN" sz="1333" smtClean="0">
                <a:latin typeface="Arial Nova" panose="020B0504020202020204" pitchFamily="34" charset="0"/>
              </a:rPr>
              <a:pPr/>
              <a:t>‹#›</a:t>
            </a:fld>
            <a:endParaRPr lang="en-IN" sz="1333" dirty="0">
              <a:latin typeface="Arial Nova" panose="020B0504020202020204" pitchFamily="34" charset="0"/>
            </a:endParaRPr>
          </a:p>
        </p:txBody>
      </p:sp>
      <p:sp>
        <p:nvSpPr>
          <p:cNvPr id="17" name="Text Placeholder 16">
            <a:extLst>
              <a:ext uri="{FF2B5EF4-FFF2-40B4-BE49-F238E27FC236}">
                <a16:creationId xmlns:a16="http://schemas.microsoft.com/office/drawing/2014/main" id="{2E64CF6D-2EC1-4E99-9509-ABE945C9B924}"/>
              </a:ext>
            </a:extLst>
          </p:cNvPr>
          <p:cNvSpPr>
            <a:spLocks noGrp="1"/>
          </p:cNvSpPr>
          <p:nvPr>
            <p:ph type="body" sz="quarter" idx="13" hasCustomPrompt="1"/>
          </p:nvPr>
        </p:nvSpPr>
        <p:spPr>
          <a:xfrm>
            <a:off x="488041" y="4464464"/>
            <a:ext cx="6816328" cy="454763"/>
          </a:xfrm>
        </p:spPr>
        <p:txBody>
          <a:bodyPr>
            <a:noAutofit/>
          </a:bodyPr>
          <a:lstStyle>
            <a:lvl1pPr marL="0" indent="0">
              <a:buNone/>
              <a:defRPr sz="3200" b="1">
                <a:solidFill>
                  <a:srgbClr val="10253F"/>
                </a:solidFill>
              </a:defRPr>
            </a:lvl1pPr>
          </a:lstStyle>
          <a:p>
            <a:pPr lvl="0"/>
            <a:r>
              <a:rPr lang="en-US" dirty="0"/>
              <a:t>TITLE OF THE SLIDE - LINE ONE</a:t>
            </a:r>
            <a:endParaRPr lang="en-IN" dirty="0"/>
          </a:p>
        </p:txBody>
      </p:sp>
      <p:sp>
        <p:nvSpPr>
          <p:cNvPr id="18" name="Text Placeholder 16">
            <a:extLst>
              <a:ext uri="{FF2B5EF4-FFF2-40B4-BE49-F238E27FC236}">
                <a16:creationId xmlns:a16="http://schemas.microsoft.com/office/drawing/2014/main" id="{B8F72929-D74C-4BDB-9B56-6937C3360D9C}"/>
              </a:ext>
            </a:extLst>
          </p:cNvPr>
          <p:cNvSpPr>
            <a:spLocks noGrp="1"/>
          </p:cNvSpPr>
          <p:nvPr>
            <p:ph type="body" sz="quarter" idx="14" hasCustomPrompt="1"/>
          </p:nvPr>
        </p:nvSpPr>
        <p:spPr>
          <a:xfrm>
            <a:off x="488041" y="5005853"/>
            <a:ext cx="6816328" cy="454763"/>
          </a:xfrm>
        </p:spPr>
        <p:txBody>
          <a:bodyPr>
            <a:noAutofit/>
          </a:bodyPr>
          <a:lstStyle>
            <a:lvl1pPr marL="0" indent="0">
              <a:buNone/>
              <a:defRPr sz="3200" b="1">
                <a:solidFill>
                  <a:schemeClr val="bg1"/>
                </a:solidFill>
              </a:defRPr>
            </a:lvl1pPr>
          </a:lstStyle>
          <a:p>
            <a:pPr lvl="0"/>
            <a:r>
              <a:rPr lang="en-US" dirty="0"/>
              <a:t>LINE TWO</a:t>
            </a:r>
          </a:p>
        </p:txBody>
      </p:sp>
      <p:sp>
        <p:nvSpPr>
          <p:cNvPr id="20" name="Text Placeholder 16">
            <a:extLst>
              <a:ext uri="{FF2B5EF4-FFF2-40B4-BE49-F238E27FC236}">
                <a16:creationId xmlns:a16="http://schemas.microsoft.com/office/drawing/2014/main" id="{2E4206FC-F25B-4090-B5DC-00954F9FF892}"/>
              </a:ext>
            </a:extLst>
          </p:cNvPr>
          <p:cNvSpPr>
            <a:spLocks noGrp="1"/>
          </p:cNvSpPr>
          <p:nvPr>
            <p:ph type="body" sz="quarter" idx="15" hasCustomPrompt="1"/>
          </p:nvPr>
        </p:nvSpPr>
        <p:spPr>
          <a:xfrm>
            <a:off x="488041" y="5823917"/>
            <a:ext cx="6816328" cy="454763"/>
          </a:xfrm>
        </p:spPr>
        <p:txBody>
          <a:bodyPr>
            <a:noAutofit/>
          </a:bodyPr>
          <a:lstStyle>
            <a:lvl1pPr marL="0" indent="0">
              <a:buNone/>
              <a:defRPr sz="2133" b="1">
                <a:solidFill>
                  <a:srgbClr val="595959"/>
                </a:solidFill>
              </a:defRPr>
            </a:lvl1pPr>
          </a:lstStyle>
          <a:p>
            <a:pPr lvl="0"/>
            <a:r>
              <a:rPr lang="en-US" dirty="0"/>
              <a:t>Month ‘18</a:t>
            </a:r>
          </a:p>
        </p:txBody>
      </p:sp>
    </p:spTree>
    <p:extLst>
      <p:ext uri="{BB962C8B-B14F-4D97-AF65-F5344CB8AC3E}">
        <p14:creationId xmlns:p14="http://schemas.microsoft.com/office/powerpoint/2010/main" val="1664176959"/>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t>‹#›</a:t>
            </a:fld>
            <a:endParaRPr lang="en-US"/>
          </a:p>
        </p:txBody>
      </p:sp>
      <p:sp>
        <p:nvSpPr>
          <p:cNvPr id="5" name="Title 4"/>
          <p:cNvSpPr>
            <a:spLocks noGrp="1"/>
          </p:cNvSpPr>
          <p:nvPr>
            <p:ph type="title" hasCustomPrompt="1"/>
          </p:nvPr>
        </p:nvSpPr>
        <p:spPr/>
        <p:txBody>
          <a:bodyPr/>
          <a:lstStyle>
            <a:lvl1pPr>
              <a:defRPr baseline="0"/>
            </a:lvl1pPr>
          </a:lstStyle>
          <a:p>
            <a:r>
              <a:rPr lang="en-US" dirty="0"/>
              <a:t>AGENDA</a:t>
            </a:r>
          </a:p>
        </p:txBody>
      </p:sp>
      <p:grpSp>
        <p:nvGrpSpPr>
          <p:cNvPr id="30" name="Group 29">
            <a:extLst>
              <a:ext uri="{FF2B5EF4-FFF2-40B4-BE49-F238E27FC236}">
                <a16:creationId xmlns:a16="http://schemas.microsoft.com/office/drawing/2014/main" id="{62D161BB-E9A0-4C84-B81C-680E9D201940}"/>
              </a:ext>
            </a:extLst>
          </p:cNvPr>
          <p:cNvGrpSpPr/>
          <p:nvPr userDrawn="1"/>
        </p:nvGrpSpPr>
        <p:grpSpPr>
          <a:xfrm>
            <a:off x="432000" y="1293851"/>
            <a:ext cx="985731" cy="748988"/>
            <a:chOff x="324000" y="970388"/>
            <a:chExt cx="739298" cy="561741"/>
          </a:xfrm>
        </p:grpSpPr>
        <p:sp>
          <p:nvSpPr>
            <p:cNvPr id="8" name="Rectangle 7">
              <a:extLst>
                <a:ext uri="{FF2B5EF4-FFF2-40B4-BE49-F238E27FC236}">
                  <a16:creationId xmlns:a16="http://schemas.microsoft.com/office/drawing/2014/main" id="{1C3166A6-F41B-45A4-92DF-F0B509EE8458}"/>
                </a:ext>
              </a:extLst>
            </p:cNvPr>
            <p:cNvSpPr/>
            <p:nvPr/>
          </p:nvSpPr>
          <p:spPr>
            <a:xfrm>
              <a:off x="324000" y="1034175"/>
              <a:ext cx="122382" cy="457200"/>
            </a:xfrm>
            <a:prstGeom prst="rect">
              <a:avLst/>
            </a:prstGeom>
            <a:solidFill>
              <a:schemeClr val="accent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9" name="TextBox 8">
              <a:extLst>
                <a:ext uri="{FF2B5EF4-FFF2-40B4-BE49-F238E27FC236}">
                  <a16:creationId xmlns:a16="http://schemas.microsoft.com/office/drawing/2014/main" id="{552D2382-F5C6-45FF-9C5D-E8E26A951AC0}"/>
                </a:ext>
              </a:extLst>
            </p:cNvPr>
            <p:cNvSpPr txBox="1"/>
            <p:nvPr/>
          </p:nvSpPr>
          <p:spPr>
            <a:xfrm>
              <a:off x="462934" y="970388"/>
              <a:ext cx="600364" cy="561741"/>
            </a:xfrm>
            <a:prstGeom prst="rect">
              <a:avLst/>
            </a:prstGeom>
            <a:noFill/>
          </p:spPr>
          <p:txBody>
            <a:bodyPr wrap="square" rtlCol="0">
              <a:spAutoFit/>
            </a:bodyPr>
            <a:lstStyle/>
            <a:p>
              <a:r>
                <a:rPr lang="en-US" sz="4267" dirty="0">
                  <a:solidFill>
                    <a:schemeClr val="accent1"/>
                  </a:solidFill>
                  <a:latin typeface="Impact" pitchFamily="34" charset="0"/>
                </a:rPr>
                <a:t>01</a:t>
              </a:r>
            </a:p>
          </p:txBody>
        </p:sp>
      </p:grpSp>
      <p:grpSp>
        <p:nvGrpSpPr>
          <p:cNvPr id="31" name="Group 30">
            <a:extLst>
              <a:ext uri="{FF2B5EF4-FFF2-40B4-BE49-F238E27FC236}">
                <a16:creationId xmlns:a16="http://schemas.microsoft.com/office/drawing/2014/main" id="{F7DA82C5-F2E2-482A-A2A1-3CF744413BA8}"/>
              </a:ext>
            </a:extLst>
          </p:cNvPr>
          <p:cNvGrpSpPr/>
          <p:nvPr userDrawn="1"/>
        </p:nvGrpSpPr>
        <p:grpSpPr>
          <a:xfrm>
            <a:off x="432000" y="2146373"/>
            <a:ext cx="1034989" cy="748988"/>
            <a:chOff x="324000" y="1609779"/>
            <a:chExt cx="776242" cy="561741"/>
          </a:xfrm>
        </p:grpSpPr>
        <p:sp>
          <p:nvSpPr>
            <p:cNvPr id="12" name="Rectangle 11">
              <a:extLst>
                <a:ext uri="{FF2B5EF4-FFF2-40B4-BE49-F238E27FC236}">
                  <a16:creationId xmlns:a16="http://schemas.microsoft.com/office/drawing/2014/main" id="{C8AA51CE-5F59-4296-B4EA-B308738960AB}"/>
                </a:ext>
              </a:extLst>
            </p:cNvPr>
            <p:cNvSpPr/>
            <p:nvPr/>
          </p:nvSpPr>
          <p:spPr>
            <a:xfrm>
              <a:off x="324000" y="1673566"/>
              <a:ext cx="122382" cy="457200"/>
            </a:xfrm>
            <a:prstGeom prst="rect">
              <a:avLst/>
            </a:prstGeom>
            <a:solidFill>
              <a:schemeClr val="accent2"/>
            </a:solid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13" name="TextBox 12">
              <a:extLst>
                <a:ext uri="{FF2B5EF4-FFF2-40B4-BE49-F238E27FC236}">
                  <a16:creationId xmlns:a16="http://schemas.microsoft.com/office/drawing/2014/main" id="{891A4343-C193-4CFA-8372-2E43A07B1845}"/>
                </a:ext>
              </a:extLst>
            </p:cNvPr>
            <p:cNvSpPr txBox="1"/>
            <p:nvPr/>
          </p:nvSpPr>
          <p:spPr>
            <a:xfrm>
              <a:off x="462934" y="1609779"/>
              <a:ext cx="637308" cy="561741"/>
            </a:xfrm>
            <a:prstGeom prst="rect">
              <a:avLst/>
            </a:prstGeom>
            <a:noFill/>
          </p:spPr>
          <p:txBody>
            <a:bodyPr wrap="square" rtlCol="0">
              <a:spAutoFit/>
            </a:bodyPr>
            <a:lstStyle/>
            <a:p>
              <a:r>
                <a:rPr lang="en-US" sz="4267" dirty="0">
                  <a:solidFill>
                    <a:schemeClr val="accent2"/>
                  </a:solidFill>
                  <a:latin typeface="Impact" pitchFamily="34" charset="0"/>
                </a:rPr>
                <a:t>02</a:t>
              </a:r>
            </a:p>
          </p:txBody>
        </p:sp>
      </p:grpSp>
      <p:grpSp>
        <p:nvGrpSpPr>
          <p:cNvPr id="32" name="Group 31">
            <a:extLst>
              <a:ext uri="{FF2B5EF4-FFF2-40B4-BE49-F238E27FC236}">
                <a16:creationId xmlns:a16="http://schemas.microsoft.com/office/drawing/2014/main" id="{3DF5479A-D744-420E-865C-9CEE11BBC7E3}"/>
              </a:ext>
            </a:extLst>
          </p:cNvPr>
          <p:cNvGrpSpPr/>
          <p:nvPr userDrawn="1"/>
        </p:nvGrpSpPr>
        <p:grpSpPr>
          <a:xfrm>
            <a:off x="432000" y="2998894"/>
            <a:ext cx="1034989" cy="748988"/>
            <a:chOff x="324000" y="2249170"/>
            <a:chExt cx="776242" cy="561741"/>
          </a:xfrm>
        </p:grpSpPr>
        <p:sp>
          <p:nvSpPr>
            <p:cNvPr id="16" name="Rectangle 15">
              <a:extLst>
                <a:ext uri="{FF2B5EF4-FFF2-40B4-BE49-F238E27FC236}">
                  <a16:creationId xmlns:a16="http://schemas.microsoft.com/office/drawing/2014/main" id="{3C680145-B3AD-4B2A-9E40-F5094E133BFE}"/>
                </a:ext>
              </a:extLst>
            </p:cNvPr>
            <p:cNvSpPr/>
            <p:nvPr/>
          </p:nvSpPr>
          <p:spPr>
            <a:xfrm>
              <a:off x="324000" y="2312957"/>
              <a:ext cx="122382" cy="457200"/>
            </a:xfrm>
            <a:prstGeom prst="rect">
              <a:avLst/>
            </a:prstGeom>
            <a:solidFill>
              <a:schemeClr val="accent3"/>
            </a:solid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17" name="TextBox 16">
              <a:extLst>
                <a:ext uri="{FF2B5EF4-FFF2-40B4-BE49-F238E27FC236}">
                  <a16:creationId xmlns:a16="http://schemas.microsoft.com/office/drawing/2014/main" id="{DDF48DF7-6E11-486A-8FE6-AEE948204566}"/>
                </a:ext>
              </a:extLst>
            </p:cNvPr>
            <p:cNvSpPr txBox="1"/>
            <p:nvPr/>
          </p:nvSpPr>
          <p:spPr>
            <a:xfrm>
              <a:off x="462934" y="2249170"/>
              <a:ext cx="637308" cy="561741"/>
            </a:xfrm>
            <a:prstGeom prst="rect">
              <a:avLst/>
            </a:prstGeom>
            <a:noFill/>
          </p:spPr>
          <p:txBody>
            <a:bodyPr wrap="square" rtlCol="0">
              <a:spAutoFit/>
            </a:bodyPr>
            <a:lstStyle/>
            <a:p>
              <a:r>
                <a:rPr lang="en-US" sz="4267" dirty="0">
                  <a:solidFill>
                    <a:schemeClr val="accent3"/>
                  </a:solidFill>
                  <a:latin typeface="Impact" pitchFamily="34" charset="0"/>
                </a:rPr>
                <a:t>03</a:t>
              </a:r>
            </a:p>
          </p:txBody>
        </p:sp>
      </p:grpSp>
      <p:grpSp>
        <p:nvGrpSpPr>
          <p:cNvPr id="33" name="Group 32">
            <a:extLst>
              <a:ext uri="{FF2B5EF4-FFF2-40B4-BE49-F238E27FC236}">
                <a16:creationId xmlns:a16="http://schemas.microsoft.com/office/drawing/2014/main" id="{D3AB779D-C36B-449A-90A1-4B9C9A8AB11D}"/>
              </a:ext>
            </a:extLst>
          </p:cNvPr>
          <p:cNvGrpSpPr/>
          <p:nvPr userDrawn="1"/>
        </p:nvGrpSpPr>
        <p:grpSpPr>
          <a:xfrm>
            <a:off x="432000" y="3851415"/>
            <a:ext cx="1034989" cy="748988"/>
            <a:chOff x="324000" y="2888561"/>
            <a:chExt cx="776242" cy="561741"/>
          </a:xfrm>
        </p:grpSpPr>
        <p:sp>
          <p:nvSpPr>
            <p:cNvPr id="20" name="Rectangle 19">
              <a:extLst>
                <a:ext uri="{FF2B5EF4-FFF2-40B4-BE49-F238E27FC236}">
                  <a16:creationId xmlns:a16="http://schemas.microsoft.com/office/drawing/2014/main" id="{8140F5ED-12D8-43D6-B130-3C4F403121C1}"/>
                </a:ext>
              </a:extLst>
            </p:cNvPr>
            <p:cNvSpPr/>
            <p:nvPr/>
          </p:nvSpPr>
          <p:spPr>
            <a:xfrm>
              <a:off x="324000" y="2952348"/>
              <a:ext cx="122382" cy="457200"/>
            </a:xfrm>
            <a:prstGeom prst="rect">
              <a:avLst/>
            </a:prstGeom>
            <a:solidFill>
              <a:schemeClr val="accent4"/>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21" name="TextBox 20">
              <a:extLst>
                <a:ext uri="{FF2B5EF4-FFF2-40B4-BE49-F238E27FC236}">
                  <a16:creationId xmlns:a16="http://schemas.microsoft.com/office/drawing/2014/main" id="{174EFB40-188F-4F11-AF25-AA94EF9E5756}"/>
                </a:ext>
              </a:extLst>
            </p:cNvPr>
            <p:cNvSpPr txBox="1"/>
            <p:nvPr/>
          </p:nvSpPr>
          <p:spPr>
            <a:xfrm>
              <a:off x="462934" y="2888561"/>
              <a:ext cx="637308" cy="561741"/>
            </a:xfrm>
            <a:prstGeom prst="rect">
              <a:avLst/>
            </a:prstGeom>
            <a:noFill/>
          </p:spPr>
          <p:txBody>
            <a:bodyPr wrap="square" rtlCol="0">
              <a:spAutoFit/>
            </a:bodyPr>
            <a:lstStyle/>
            <a:p>
              <a:r>
                <a:rPr lang="en-US" sz="4267" dirty="0">
                  <a:solidFill>
                    <a:schemeClr val="accent4"/>
                  </a:solidFill>
                  <a:latin typeface="Impact" pitchFamily="34" charset="0"/>
                </a:rPr>
                <a:t>04</a:t>
              </a:r>
            </a:p>
          </p:txBody>
        </p:sp>
      </p:grpSp>
      <p:sp>
        <p:nvSpPr>
          <p:cNvPr id="3" name="Text Placeholder 2">
            <a:extLst>
              <a:ext uri="{FF2B5EF4-FFF2-40B4-BE49-F238E27FC236}">
                <a16:creationId xmlns:a16="http://schemas.microsoft.com/office/drawing/2014/main" id="{4A32CE3C-896B-46F3-AA80-7C8037C973EB}"/>
              </a:ext>
            </a:extLst>
          </p:cNvPr>
          <p:cNvSpPr>
            <a:spLocks noGrp="1"/>
          </p:cNvSpPr>
          <p:nvPr>
            <p:ph type="body" sz="quarter" idx="13" hasCustomPrompt="1"/>
          </p:nvPr>
        </p:nvSpPr>
        <p:spPr>
          <a:xfrm>
            <a:off x="1638800" y="1527411"/>
            <a:ext cx="6529149" cy="312579"/>
          </a:xfrm>
        </p:spPr>
        <p:txBody>
          <a:bodyPr rIns="0" bIns="0" anchor="ctr">
            <a:normAutofit/>
          </a:bodyPr>
          <a:lstStyle>
            <a:lvl1pPr marL="0" indent="0">
              <a:buNone/>
              <a:defRPr sz="1867"/>
            </a:lvl1pPr>
          </a:lstStyle>
          <a:p>
            <a:pPr lvl="0"/>
            <a:r>
              <a:rPr lang="en-US" dirty="0"/>
              <a:t>SECTION DIVIDER 1</a:t>
            </a:r>
          </a:p>
        </p:txBody>
      </p:sp>
      <p:sp>
        <p:nvSpPr>
          <p:cNvPr id="36" name="Text Placeholder 2">
            <a:extLst>
              <a:ext uri="{FF2B5EF4-FFF2-40B4-BE49-F238E27FC236}">
                <a16:creationId xmlns:a16="http://schemas.microsoft.com/office/drawing/2014/main" id="{27522565-96B8-44DB-AB59-310E11A6DE8C}"/>
              </a:ext>
            </a:extLst>
          </p:cNvPr>
          <p:cNvSpPr>
            <a:spLocks noGrp="1"/>
          </p:cNvSpPr>
          <p:nvPr>
            <p:ph type="body" sz="quarter" idx="14" hasCustomPrompt="1"/>
          </p:nvPr>
        </p:nvSpPr>
        <p:spPr>
          <a:xfrm>
            <a:off x="1638800" y="2379932"/>
            <a:ext cx="6529149" cy="312579"/>
          </a:xfrm>
        </p:spPr>
        <p:txBody>
          <a:bodyPr rIns="0" bIns="0" anchor="ctr">
            <a:normAutofit/>
          </a:bodyPr>
          <a:lstStyle>
            <a:lvl1pPr marL="0" indent="0">
              <a:buNone/>
              <a:defRPr sz="1867"/>
            </a:lvl1pPr>
          </a:lstStyle>
          <a:p>
            <a:pPr lvl="0"/>
            <a:r>
              <a:rPr lang="en-US" dirty="0"/>
              <a:t>SECTION DIVIDER 2</a:t>
            </a:r>
          </a:p>
        </p:txBody>
      </p:sp>
      <p:sp>
        <p:nvSpPr>
          <p:cNvPr id="37" name="Text Placeholder 2">
            <a:extLst>
              <a:ext uri="{FF2B5EF4-FFF2-40B4-BE49-F238E27FC236}">
                <a16:creationId xmlns:a16="http://schemas.microsoft.com/office/drawing/2014/main" id="{D20B090F-D8BF-414D-90A1-D2DBE446D49D}"/>
              </a:ext>
            </a:extLst>
          </p:cNvPr>
          <p:cNvSpPr>
            <a:spLocks noGrp="1"/>
          </p:cNvSpPr>
          <p:nvPr>
            <p:ph type="body" sz="quarter" idx="15" hasCustomPrompt="1"/>
          </p:nvPr>
        </p:nvSpPr>
        <p:spPr>
          <a:xfrm>
            <a:off x="1638800" y="3232453"/>
            <a:ext cx="6529149" cy="312579"/>
          </a:xfrm>
        </p:spPr>
        <p:txBody>
          <a:bodyPr rIns="0" bIns="0" anchor="ctr">
            <a:normAutofit/>
          </a:bodyPr>
          <a:lstStyle>
            <a:lvl1pPr marL="0" indent="0">
              <a:buNone/>
              <a:defRPr sz="1867"/>
            </a:lvl1pPr>
          </a:lstStyle>
          <a:p>
            <a:pPr lvl="0"/>
            <a:r>
              <a:rPr lang="en-US" dirty="0"/>
              <a:t>SECTION DIVIDER 3</a:t>
            </a:r>
          </a:p>
        </p:txBody>
      </p:sp>
      <p:sp>
        <p:nvSpPr>
          <p:cNvPr id="38" name="Text Placeholder 2">
            <a:extLst>
              <a:ext uri="{FF2B5EF4-FFF2-40B4-BE49-F238E27FC236}">
                <a16:creationId xmlns:a16="http://schemas.microsoft.com/office/drawing/2014/main" id="{FD56B850-8139-4412-AA48-5B3080C68A55}"/>
              </a:ext>
            </a:extLst>
          </p:cNvPr>
          <p:cNvSpPr>
            <a:spLocks noGrp="1"/>
          </p:cNvSpPr>
          <p:nvPr>
            <p:ph type="body" sz="quarter" idx="16" hasCustomPrompt="1"/>
          </p:nvPr>
        </p:nvSpPr>
        <p:spPr>
          <a:xfrm>
            <a:off x="1638800" y="4084975"/>
            <a:ext cx="6529149" cy="312579"/>
          </a:xfrm>
        </p:spPr>
        <p:txBody>
          <a:bodyPr rIns="0" bIns="0" anchor="ctr">
            <a:normAutofit/>
          </a:bodyPr>
          <a:lstStyle>
            <a:lvl1pPr marL="0" indent="0">
              <a:buNone/>
              <a:defRPr sz="1867"/>
            </a:lvl1pPr>
          </a:lstStyle>
          <a:p>
            <a:pPr lvl="0"/>
            <a:r>
              <a:rPr lang="en-US" dirty="0"/>
              <a:t>SECTION DIVIDER 4</a:t>
            </a:r>
          </a:p>
        </p:txBody>
      </p:sp>
      <p:sp>
        <p:nvSpPr>
          <p:cNvPr id="39" name="Text Placeholder 2">
            <a:extLst>
              <a:ext uri="{FF2B5EF4-FFF2-40B4-BE49-F238E27FC236}">
                <a16:creationId xmlns:a16="http://schemas.microsoft.com/office/drawing/2014/main" id="{BBAD39C6-C5BE-4DA1-BBBB-C5DDFB535840}"/>
              </a:ext>
            </a:extLst>
          </p:cNvPr>
          <p:cNvSpPr>
            <a:spLocks noGrp="1"/>
          </p:cNvSpPr>
          <p:nvPr>
            <p:ph type="body" sz="quarter" idx="17" hasCustomPrompt="1"/>
          </p:nvPr>
        </p:nvSpPr>
        <p:spPr>
          <a:xfrm>
            <a:off x="1638800" y="4937496"/>
            <a:ext cx="6529149" cy="312579"/>
          </a:xfrm>
        </p:spPr>
        <p:txBody>
          <a:bodyPr rIns="0" bIns="0" anchor="ctr">
            <a:normAutofit/>
          </a:bodyPr>
          <a:lstStyle>
            <a:lvl1pPr marL="0" indent="0">
              <a:buNone/>
              <a:defRPr sz="1867"/>
            </a:lvl1pPr>
          </a:lstStyle>
          <a:p>
            <a:pPr lvl="0"/>
            <a:r>
              <a:rPr lang="en-US" dirty="0"/>
              <a:t>SECTION DIVIDER 5</a:t>
            </a:r>
          </a:p>
        </p:txBody>
      </p:sp>
    </p:spTree>
    <p:extLst>
      <p:ext uri="{BB962C8B-B14F-4D97-AF65-F5344CB8AC3E}">
        <p14:creationId xmlns:p14="http://schemas.microsoft.com/office/powerpoint/2010/main" val="3032397660"/>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504995"/>
            <a:ext cx="10051200" cy="461655"/>
          </a:xfrm>
          <a:prstGeom prst="rect">
            <a:avLst/>
          </a:prstGeom>
        </p:spPr>
        <p:txBody>
          <a:bodyPr/>
          <a:lstStyle>
            <a:lvl1pPr>
              <a:defRPr baseline="0"/>
            </a:lvl1pPr>
          </a:lstStyle>
          <a:p>
            <a:r>
              <a:rPr lang="en-US" dirty="0"/>
              <a:t>TITLE OF THE SLIDE GOES HERE</a:t>
            </a:r>
          </a:p>
        </p:txBody>
      </p:sp>
      <p:sp>
        <p:nvSpPr>
          <p:cNvPr id="3" name="Content Placeholder 2"/>
          <p:cNvSpPr>
            <a:spLocks noGrp="1"/>
          </p:cNvSpPr>
          <p:nvPr>
            <p:ph idx="1"/>
          </p:nvPr>
        </p:nvSpPr>
        <p:spPr>
          <a:xfrm>
            <a:off x="432001" y="1368215"/>
            <a:ext cx="11216217" cy="4878071"/>
          </a:xfrm>
        </p:spPr>
        <p:txBody>
          <a:bodyPr/>
          <a:lstStyle>
            <a:lvl1pPr marL="302355" indent="-302355">
              <a:buFont typeface="Wingdings" panose="05000000000000000000" pitchFamily="2" charset="2"/>
              <a:buChar char="§"/>
              <a:defRPr/>
            </a:lvl1pPr>
            <a:lvl2pPr>
              <a:defRPr sz="2133"/>
            </a:lvl2pPr>
            <a:lvl3pPr marL="1055974">
              <a:defRPr sz="2133">
                <a:latin typeface="Arial Nova" panose="020B0504020202020204" pitchFamily="34" charset="0"/>
              </a:defRPr>
            </a:lvl3pPr>
            <a:lvl4pPr marL="1439964">
              <a:defRPr sz="1867">
                <a:latin typeface="Arial Nova" panose="020B0504020202020204" pitchFamily="34" charset="0"/>
              </a:defRPr>
            </a:lvl4pPr>
            <a:lvl5pPr marL="1775956">
              <a:defRPr sz="1867">
                <a:latin typeface="Arial Nova" panose="020B05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D6AB342A-830E-438F-A6A8-BEDF509AB0A8}" type="slidenum">
              <a:rPr lang="en-US" smtClean="0"/>
              <a:t>‹#›</a:t>
            </a:fld>
            <a:endParaRPr lang="en-US"/>
          </a:p>
        </p:txBody>
      </p:sp>
    </p:spTree>
    <p:extLst>
      <p:ext uri="{BB962C8B-B14F-4D97-AF65-F5344CB8AC3E}">
        <p14:creationId xmlns:p14="http://schemas.microsoft.com/office/powerpoint/2010/main" val="3421692247"/>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431800" y="1368638"/>
            <a:ext cx="5471584" cy="4892463"/>
          </a:xfrm>
        </p:spPr>
        <p:txBody>
          <a:bodyPr>
            <a:normAutofit/>
          </a:bodyPr>
          <a:lstStyle>
            <a:lvl1pPr marL="302355" indent="-302355">
              <a:buFont typeface="Wingdings" panose="05000000000000000000" pitchFamily="2" charset="2"/>
              <a:buChar char="§"/>
              <a:defRPr sz="2133"/>
            </a:lvl1pPr>
            <a:lvl2pPr>
              <a:defRPr sz="1867"/>
            </a:lvl2pPr>
            <a:lvl3pPr>
              <a:defRPr sz="1600">
                <a:latin typeface="Arial Nova" panose="020B0504020202020204" pitchFamily="34" charset="0"/>
              </a:defRPr>
            </a:lvl3pPr>
            <a:lvl4pPr>
              <a:defRPr sz="1467">
                <a:latin typeface="Arial Nova" panose="020B0504020202020204" pitchFamily="34" charset="0"/>
              </a:defRPr>
            </a:lvl4pPr>
            <a:lvl5pPr>
              <a:defRPr sz="1467">
                <a:latin typeface="Arial Nova" panose="020B0504020202020204"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6314018" y="1368638"/>
            <a:ext cx="5446183" cy="4892463"/>
          </a:xfrm>
        </p:spPr>
        <p:txBody>
          <a:bodyPr>
            <a:normAutofit/>
          </a:bodyPr>
          <a:lstStyle>
            <a:lvl1pPr marL="302355" indent="-302355">
              <a:buFont typeface="Wingdings" panose="05000000000000000000" pitchFamily="2" charset="2"/>
              <a:buChar char="§"/>
              <a:defRPr sz="2133"/>
            </a:lvl1pPr>
            <a:lvl2pPr>
              <a:defRPr sz="1867"/>
            </a:lvl2pPr>
            <a:lvl3pPr>
              <a:defRPr sz="1600">
                <a:latin typeface="Arial Nova" panose="020B0504020202020204" pitchFamily="34" charset="0"/>
              </a:defRPr>
            </a:lvl3pPr>
            <a:lvl4pPr>
              <a:defRPr sz="1467">
                <a:latin typeface="Arial Nova" panose="020B0504020202020204" pitchFamily="34" charset="0"/>
              </a:defRPr>
            </a:lvl4pPr>
            <a:lvl5pPr>
              <a:defRPr sz="1467">
                <a:latin typeface="Arial Nova" panose="020B0504020202020204"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hasCustomPrompt="1"/>
          </p:nvPr>
        </p:nvSpPr>
        <p:spPr>
          <a:xfrm>
            <a:off x="431800" y="504995"/>
            <a:ext cx="10104200" cy="461655"/>
          </a:xfrm>
          <a:prstGeom prst="rect">
            <a:avLst/>
          </a:prstGeom>
        </p:spPr>
        <p:txBody>
          <a:bodyPr/>
          <a:lstStyle>
            <a:lvl1pPr>
              <a:defRPr baseline="0"/>
            </a:lvl1pPr>
          </a:lstStyle>
          <a:p>
            <a:r>
              <a:rPr lang="en-US" dirty="0"/>
              <a:t>TITLE OF THE SLIDE GOES HERE</a:t>
            </a:r>
          </a:p>
        </p:txBody>
      </p:sp>
      <p:sp>
        <p:nvSpPr>
          <p:cNvPr id="7" name="Slide Number Placeholder 6"/>
          <p:cNvSpPr>
            <a:spLocks noGrp="1"/>
          </p:cNvSpPr>
          <p:nvPr>
            <p:ph type="sldNum" sz="quarter" idx="12"/>
          </p:nvPr>
        </p:nvSpPr>
        <p:spPr/>
        <p:txBody>
          <a:bodyPr/>
          <a:lstStyle/>
          <a:p>
            <a:fld id="{D6AB342A-830E-438F-A6A8-BEDF509AB0A8}" type="slidenum">
              <a:rPr lang="en-US" smtClean="0"/>
              <a:t>‹#›</a:t>
            </a:fld>
            <a:endParaRPr lang="en-US"/>
          </a:p>
        </p:txBody>
      </p:sp>
    </p:spTree>
    <p:extLst>
      <p:ext uri="{BB962C8B-B14F-4D97-AF65-F5344CB8AC3E}">
        <p14:creationId xmlns:p14="http://schemas.microsoft.com/office/powerpoint/2010/main" val="328625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431800" y="1368638"/>
            <a:ext cx="5471584" cy="4892463"/>
          </a:xfrm>
        </p:spPr>
        <p:txBody>
          <a:bodyPr>
            <a:normAutofit/>
          </a:bodyPr>
          <a:lstStyle>
            <a:lvl1pPr marL="302355" indent="-302355">
              <a:buFont typeface="Wingdings" panose="05000000000000000000" pitchFamily="2" charset="2"/>
              <a:buChar char="§"/>
              <a:defRPr sz="2133"/>
            </a:lvl1pPr>
            <a:lvl2pPr>
              <a:defRPr sz="1867"/>
            </a:lvl2pPr>
            <a:lvl3pPr>
              <a:defRPr sz="1600">
                <a:latin typeface="Arial Nova" panose="020B0504020202020204" pitchFamily="34" charset="0"/>
              </a:defRPr>
            </a:lvl3pPr>
            <a:lvl4pPr>
              <a:defRPr sz="1467">
                <a:latin typeface="Arial Nova" panose="020B0504020202020204" pitchFamily="34" charset="0"/>
              </a:defRPr>
            </a:lvl4pPr>
            <a:lvl5pPr>
              <a:defRPr sz="1467">
                <a:latin typeface="Arial Nova" panose="020B0504020202020204"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6314018" y="1368638"/>
            <a:ext cx="5446183" cy="4892463"/>
          </a:xfrm>
        </p:spPr>
        <p:txBody>
          <a:bodyPr>
            <a:normAutofit/>
          </a:bodyPr>
          <a:lstStyle>
            <a:lvl1pPr marL="302355" indent="-302355">
              <a:buFont typeface="Wingdings" panose="05000000000000000000" pitchFamily="2" charset="2"/>
              <a:buChar char="§"/>
              <a:defRPr sz="2133"/>
            </a:lvl1pPr>
            <a:lvl2pPr>
              <a:defRPr sz="1867"/>
            </a:lvl2pPr>
            <a:lvl3pPr>
              <a:defRPr sz="1600">
                <a:latin typeface="Arial Nova" panose="020B0504020202020204" pitchFamily="34" charset="0"/>
              </a:defRPr>
            </a:lvl3pPr>
            <a:lvl4pPr>
              <a:defRPr sz="1467">
                <a:latin typeface="Arial Nova" panose="020B0504020202020204" pitchFamily="34" charset="0"/>
              </a:defRPr>
            </a:lvl4pPr>
            <a:lvl5pPr>
              <a:defRPr sz="1467">
                <a:latin typeface="Arial Nova" panose="020B0504020202020204"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hasCustomPrompt="1"/>
          </p:nvPr>
        </p:nvSpPr>
        <p:spPr>
          <a:xfrm>
            <a:off x="431800" y="504995"/>
            <a:ext cx="10104200" cy="461655"/>
          </a:xfrm>
          <a:prstGeom prst="rect">
            <a:avLst/>
          </a:prstGeom>
        </p:spPr>
        <p:txBody>
          <a:bodyPr/>
          <a:lstStyle>
            <a:lvl1pPr>
              <a:defRPr baseline="0"/>
            </a:lvl1pPr>
          </a:lstStyle>
          <a:p>
            <a:r>
              <a:rPr lang="en-US" dirty="0"/>
              <a:t>TITLE OF THE SLIDE GOES HERE</a:t>
            </a:r>
          </a:p>
        </p:txBody>
      </p:sp>
      <p:sp>
        <p:nvSpPr>
          <p:cNvPr id="7" name="Slide Number Placeholder 6"/>
          <p:cNvSpPr>
            <a:spLocks noGrp="1"/>
          </p:cNvSpPr>
          <p:nvPr>
            <p:ph type="sldNum" sz="quarter" idx="12"/>
          </p:nvPr>
        </p:nvSpPr>
        <p:spPr/>
        <p:txBody>
          <a:bodyPr/>
          <a:lstStyle/>
          <a:p>
            <a:fld id="{D6AB342A-830E-438F-A6A8-BEDF509AB0A8}" type="slidenum">
              <a:rPr lang="en-US" smtClean="0"/>
              <a:t>‹#›</a:t>
            </a:fld>
            <a:endParaRPr lang="en-US"/>
          </a:p>
        </p:txBody>
      </p:sp>
    </p:spTree>
    <p:extLst>
      <p:ext uri="{BB962C8B-B14F-4D97-AF65-F5344CB8AC3E}">
        <p14:creationId xmlns:p14="http://schemas.microsoft.com/office/powerpoint/2010/main" val="713991981"/>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520390"/>
            <a:ext cx="10051200" cy="461655"/>
          </a:xfrm>
          <a:prstGeom prst="rect">
            <a:avLst/>
          </a:prstGeom>
        </p:spPr>
        <p:txBody>
          <a:bodyPr anchor="b"/>
          <a:lstStyle>
            <a:lvl1pPr marL="0" marR="0" indent="0" algn="l" defTabSz="1219018" rtl="0" eaLnBrk="1" fontAlgn="auto" latinLnBrk="0" hangingPunct="1">
              <a:lnSpc>
                <a:spcPct val="100000"/>
              </a:lnSpc>
              <a:spcBef>
                <a:spcPct val="0"/>
              </a:spcBef>
              <a:spcAft>
                <a:spcPts val="0"/>
              </a:spcAft>
              <a:buClrTx/>
              <a:buSzTx/>
              <a:buFontTx/>
              <a:buNone/>
              <a:tabLst/>
              <a:defRPr kumimoji="0" lang="en-US" sz="2400" b="1" i="0" u="none" strike="noStrike" kern="1200" cap="none" spc="0" normalizeH="0" baseline="0" noProof="0" dirty="0" smtClean="0">
                <a:ln>
                  <a:noFill/>
                </a:ln>
                <a:solidFill>
                  <a:srgbClr val="595959"/>
                </a:solidFill>
                <a:effectLst/>
                <a:uLnTx/>
                <a:uFillTx/>
                <a:latin typeface="Arial Nova" panose="020B0504020202020204" pitchFamily="34" charset="0"/>
                <a:ea typeface="+mj-ea"/>
                <a:cs typeface="+mj-cs"/>
              </a:defRPr>
            </a:lvl1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
        <p:nvSpPr>
          <p:cNvPr id="3" name="Text Placeholder 2"/>
          <p:cNvSpPr>
            <a:spLocks noGrp="1"/>
          </p:cNvSpPr>
          <p:nvPr>
            <p:ph type="body" idx="1" hasCustomPrompt="1"/>
          </p:nvPr>
        </p:nvSpPr>
        <p:spPr>
          <a:xfrm>
            <a:off x="432000" y="1366801"/>
            <a:ext cx="5472000" cy="287323"/>
          </a:xfrm>
        </p:spPr>
        <p:txBody>
          <a:bodyPr wrap="square" rIns="0" bIns="0" anchor="ctr">
            <a:spAutoFit/>
          </a:bodyPr>
          <a:lstStyle>
            <a:lvl1pPr marL="0" indent="0">
              <a:buNone/>
              <a:defRPr kumimoji="0" lang="en-US" sz="1867"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2 Column heading goes here</a:t>
            </a:r>
          </a:p>
        </p:txBody>
      </p:sp>
      <p:sp>
        <p:nvSpPr>
          <p:cNvPr id="4" name="Content Placeholder 3"/>
          <p:cNvSpPr>
            <a:spLocks noGrp="1"/>
          </p:cNvSpPr>
          <p:nvPr>
            <p:ph sz="half" idx="2" hasCustomPrompt="1"/>
          </p:nvPr>
        </p:nvSpPr>
        <p:spPr>
          <a:xfrm>
            <a:off x="431999" y="1778002"/>
            <a:ext cx="5472000" cy="4468284"/>
          </a:xfrm>
        </p:spPr>
        <p:txBody>
          <a:bodyPr tIns="0">
            <a:normAutofit/>
          </a:bodyPr>
          <a:lstStyle>
            <a:lvl1pPr marL="302355" indent="-302355">
              <a:lnSpc>
                <a:spcPct val="100000"/>
              </a:lnSpc>
              <a:spcBef>
                <a:spcPts val="533"/>
              </a:spcBef>
              <a:buFont typeface="Wingdings" panose="05000000000000000000" pitchFamily="2" charset="2"/>
              <a:buChar char="§"/>
              <a:defRPr lang="en-US" sz="1867" kern="1200" dirty="0" smtClean="0">
                <a:solidFill>
                  <a:srgbClr val="595959"/>
                </a:solidFill>
                <a:latin typeface="Arial Nova" panose="020B0504020202020204" pitchFamily="34" charset="0"/>
                <a:ea typeface="+mn-ea"/>
                <a:cs typeface="+mn-cs"/>
              </a:defRPr>
            </a:lvl1pPr>
            <a:lvl2pPr marL="758286">
              <a:lnSpc>
                <a:spcPct val="100000"/>
              </a:lnSpc>
              <a:spcBef>
                <a:spcPts val="533"/>
              </a:spcBef>
              <a:defRPr sz="1600"/>
            </a:lvl2pPr>
            <a:lvl3pPr>
              <a:defRPr sz="1867">
                <a:latin typeface="Arial Nova" panose="020B0504020202020204" pitchFamily="34" charset="0"/>
              </a:defRPr>
            </a:lvl3pPr>
            <a:lvl4pPr>
              <a:defRPr sz="1600">
                <a:latin typeface="Arial Nova" panose="020B0504020202020204" pitchFamily="34" charset="0"/>
              </a:defRPr>
            </a:lvl4pPr>
            <a:lvl5pPr>
              <a:defRPr sz="1600">
                <a:latin typeface="Arial Nova" panose="020B0504020202020204" pitchFamily="34" charset="0"/>
              </a:defRPr>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hasCustomPrompt="1"/>
          </p:nvPr>
        </p:nvSpPr>
        <p:spPr>
          <a:xfrm>
            <a:off x="6314019" y="1366801"/>
            <a:ext cx="5448000" cy="287323"/>
          </a:xfrm>
        </p:spPr>
        <p:txBody>
          <a:bodyPr wrap="square" rIns="0" bIns="0" anchor="ctr">
            <a:spAutoFit/>
          </a:bodyPr>
          <a:lstStyle>
            <a:lvl1pPr marL="0" marR="0" indent="0" algn="l" defTabSz="1219018" rtl="0" eaLnBrk="1" fontAlgn="auto" latinLnBrk="0" hangingPunct="1">
              <a:lnSpc>
                <a:spcPct val="100000"/>
              </a:lnSpc>
              <a:spcBef>
                <a:spcPct val="0"/>
              </a:spcBef>
              <a:spcAft>
                <a:spcPts val="0"/>
              </a:spcAft>
              <a:buClrTx/>
              <a:buSzTx/>
              <a:buFontTx/>
              <a:buNone/>
              <a:tabLst/>
              <a:defRPr kumimoji="0" lang="en-US" sz="1867"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2 Column heading goes here</a:t>
            </a:r>
          </a:p>
        </p:txBody>
      </p:sp>
      <p:sp>
        <p:nvSpPr>
          <p:cNvPr id="6" name="Content Placeholder 5"/>
          <p:cNvSpPr>
            <a:spLocks noGrp="1"/>
          </p:cNvSpPr>
          <p:nvPr>
            <p:ph sz="quarter" idx="4" hasCustomPrompt="1"/>
          </p:nvPr>
        </p:nvSpPr>
        <p:spPr>
          <a:xfrm>
            <a:off x="6314017" y="1778002"/>
            <a:ext cx="5448000" cy="4468284"/>
          </a:xfrm>
        </p:spPr>
        <p:txBody>
          <a:bodyPr tIns="0"/>
          <a:lstStyle>
            <a:lvl1pPr marL="380990" indent="-380990">
              <a:buFont typeface="Wingdings" panose="05000000000000000000" pitchFamily="2" charset="2"/>
              <a:buChar char="§"/>
              <a:defRPr lang="en-US" sz="1867" kern="1200" dirty="0" smtClean="0">
                <a:solidFill>
                  <a:srgbClr val="595959"/>
                </a:solidFill>
                <a:latin typeface="Arial Nova" panose="020B0504020202020204" pitchFamily="34" charset="0"/>
                <a:ea typeface="+mn-ea"/>
                <a:cs typeface="+mn-cs"/>
              </a:defRPr>
            </a:lvl1pPr>
            <a:lvl2pPr marL="758286" indent="-380942">
              <a:defRPr lang="en-US" sz="1600" kern="1200" dirty="0" smtClean="0">
                <a:solidFill>
                  <a:srgbClr val="595959"/>
                </a:solidFill>
                <a:latin typeface="Arial Nova" panose="020B0504020202020204" pitchFamily="34" charset="0"/>
                <a:ea typeface="+mn-ea"/>
                <a:cs typeface="+mn-cs"/>
              </a:defRPr>
            </a:lvl2pPr>
            <a:lvl3pPr marL="1523771" indent="-304754">
              <a:defRPr lang="en-US" sz="1867" kern="1200" dirty="0" smtClean="0">
                <a:solidFill>
                  <a:srgbClr val="595959"/>
                </a:solidFill>
                <a:latin typeface="Arial Nova" panose="020B0504020202020204" pitchFamily="34" charset="0"/>
                <a:ea typeface="+mn-ea"/>
                <a:cs typeface="+mn-cs"/>
              </a:defRPr>
            </a:lvl3pPr>
            <a:lvl4pPr marL="2133280" indent="-304754">
              <a:defRPr lang="en-US" sz="1600" kern="1200" dirty="0" smtClean="0">
                <a:solidFill>
                  <a:srgbClr val="595959"/>
                </a:solidFill>
                <a:latin typeface="Arial Nova" panose="020B0504020202020204" pitchFamily="34" charset="0"/>
                <a:ea typeface="+mn-ea"/>
                <a:cs typeface="+mn-cs"/>
              </a:defRPr>
            </a:lvl4pPr>
            <a:lvl5pPr marL="2742789" indent="-304754">
              <a:defRPr lang="en-US" sz="1600" kern="1200" dirty="0">
                <a:solidFill>
                  <a:srgbClr val="595959"/>
                </a:solidFill>
                <a:latin typeface="Arial Nova" panose="020B0504020202020204" pitchFamily="34" charset="0"/>
                <a:ea typeface="+mn-ea"/>
                <a:cs typeface="+mn-cs"/>
              </a:defRPr>
            </a:lvl5pPr>
            <a:lvl6pPr>
              <a:defRPr sz="2133"/>
            </a:lvl6pPr>
            <a:lvl7pPr>
              <a:defRPr sz="2133"/>
            </a:lvl7pPr>
            <a:lvl8pPr>
              <a:defRPr sz="2133"/>
            </a:lvl8pPr>
            <a:lvl9pPr>
              <a:defRPr sz="2133"/>
            </a:lvl9pPr>
          </a:lstStyle>
          <a:p>
            <a:pPr marL="302355" lvl="0" indent="-302355" algn="l" defTabSz="1219018" rtl="0" eaLnBrk="1" latinLnBrk="0" hangingPunct="1">
              <a:lnSpc>
                <a:spcPct val="100000"/>
              </a:lnSpc>
              <a:spcBef>
                <a:spcPts val="533"/>
              </a:spcBef>
              <a:buFont typeface="Wingdings" panose="05000000000000000000" pitchFamily="2" charset="2"/>
              <a:buChar char="§"/>
            </a:pPr>
            <a:r>
              <a:rPr lang="en-US" dirty="0"/>
              <a:t>Click to edit Master text styles</a:t>
            </a:r>
          </a:p>
          <a:p>
            <a:pPr marL="758286" lvl="1" indent="-380942" algn="l" defTabSz="1219018" rtl="0" eaLnBrk="1" latinLnBrk="0" hangingPunct="1">
              <a:lnSpc>
                <a:spcPct val="100000"/>
              </a:lnSpc>
              <a:spcBef>
                <a:spcPts val="533"/>
              </a:spcBef>
              <a:buFont typeface="Arial" pitchFamily="34" charset="0"/>
              <a:buChar char="–"/>
            </a:pPr>
            <a:r>
              <a:rPr lang="en-US" dirty="0"/>
              <a:t>Second level</a:t>
            </a:r>
          </a:p>
          <a:p>
            <a:pPr marL="1523771" lvl="2" indent="-304754" algn="l" defTabSz="1219018" rtl="0" eaLnBrk="1" latinLnBrk="0" hangingPunct="1">
              <a:lnSpc>
                <a:spcPct val="90000"/>
              </a:lnSpc>
              <a:spcBef>
                <a:spcPts val="800"/>
              </a:spcBef>
              <a:buFont typeface="Arial" pitchFamily="34" charset="0"/>
              <a:buChar char="•"/>
            </a:pPr>
            <a:r>
              <a:rPr lang="en-US" dirty="0"/>
              <a:t>Third level</a:t>
            </a:r>
          </a:p>
          <a:p>
            <a:pPr marL="2133280" lvl="3" indent="-304754" algn="l" defTabSz="1219018" rtl="0" eaLnBrk="1" latinLnBrk="0" hangingPunct="1">
              <a:lnSpc>
                <a:spcPct val="90000"/>
              </a:lnSpc>
              <a:spcBef>
                <a:spcPts val="800"/>
              </a:spcBef>
              <a:buFont typeface="Arial" pitchFamily="34" charset="0"/>
              <a:buChar char="–"/>
            </a:pPr>
            <a:r>
              <a:rPr lang="en-US" dirty="0"/>
              <a:t>Fourth level</a:t>
            </a:r>
          </a:p>
          <a:p>
            <a:pPr marL="2742789" lvl="4" indent="-304754" algn="l" defTabSz="1219018" rtl="0" eaLnBrk="1" latinLnBrk="0" hangingPunct="1">
              <a:lnSpc>
                <a:spcPct val="90000"/>
              </a:lnSpc>
              <a:spcBef>
                <a:spcPts val="800"/>
              </a:spcBef>
              <a:buFont typeface="Arial" pitchFamily="34" charset="0"/>
              <a:buChar char="»"/>
            </a:pPr>
            <a:r>
              <a:rPr lang="en-US" dirty="0"/>
              <a:t>Fifth level</a:t>
            </a:r>
          </a:p>
        </p:txBody>
      </p:sp>
      <p:sp>
        <p:nvSpPr>
          <p:cNvPr id="9" name="Slide Number Placeholder 8"/>
          <p:cNvSpPr>
            <a:spLocks noGrp="1"/>
          </p:cNvSpPr>
          <p:nvPr>
            <p:ph type="sldNum" sz="quarter" idx="12"/>
          </p:nvPr>
        </p:nvSpPr>
        <p:spPr/>
        <p:txBody>
          <a:bodyPr/>
          <a:lstStyle/>
          <a:p>
            <a:fld id="{D6AB342A-830E-438F-A6A8-BEDF509AB0A8}" type="slidenum">
              <a:rPr lang="en-US" smtClean="0"/>
              <a:t>‹#›</a:t>
            </a:fld>
            <a:endParaRPr lang="en-US"/>
          </a:p>
        </p:txBody>
      </p:sp>
    </p:spTree>
    <p:extLst>
      <p:ext uri="{BB962C8B-B14F-4D97-AF65-F5344CB8AC3E}">
        <p14:creationId xmlns:p14="http://schemas.microsoft.com/office/powerpoint/2010/main" val="3636497881"/>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504995"/>
            <a:ext cx="10051200" cy="461655"/>
          </a:xfrm>
          <a:prstGeom prst="rect">
            <a:avLst/>
          </a:prstGeom>
        </p:spPr>
        <p:txBody>
          <a:bodyPr/>
          <a:lstStyle>
            <a:lvl1pPr>
              <a:defRPr baseline="0"/>
            </a:lvl1pPr>
          </a:lstStyle>
          <a:p>
            <a:r>
              <a:rPr lang="en-US" dirty="0"/>
              <a:t>Color Palette</a:t>
            </a:r>
          </a:p>
        </p:txBody>
      </p:sp>
      <p:sp>
        <p:nvSpPr>
          <p:cNvPr id="5" name="Slide Number Placeholder 4"/>
          <p:cNvSpPr>
            <a:spLocks noGrp="1"/>
          </p:cNvSpPr>
          <p:nvPr>
            <p:ph type="sldNum" sz="quarter" idx="12"/>
          </p:nvPr>
        </p:nvSpPr>
        <p:spPr/>
        <p:txBody>
          <a:bodyPr/>
          <a:lstStyle/>
          <a:p>
            <a:fld id="{D6AB342A-830E-438F-A6A8-BEDF509AB0A8}" type="slidenum">
              <a:rPr lang="en-US" smtClean="0"/>
              <a:t>‹#›</a:t>
            </a:fld>
            <a:endParaRPr lang="en-US"/>
          </a:p>
        </p:txBody>
      </p:sp>
      <p:sp>
        <p:nvSpPr>
          <p:cNvPr id="4" name="Rectangle 3">
            <a:extLst>
              <a:ext uri="{FF2B5EF4-FFF2-40B4-BE49-F238E27FC236}">
                <a16:creationId xmlns:a16="http://schemas.microsoft.com/office/drawing/2014/main" id="{B7E4328B-D13C-42AE-AE8E-10B47BAE4610}"/>
              </a:ext>
            </a:extLst>
          </p:cNvPr>
          <p:cNvSpPr/>
          <p:nvPr userDrawn="1"/>
        </p:nvSpPr>
        <p:spPr>
          <a:xfrm>
            <a:off x="447027" y="1912703"/>
            <a:ext cx="1483843" cy="5902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6" name="Rectangle 5">
            <a:extLst>
              <a:ext uri="{FF2B5EF4-FFF2-40B4-BE49-F238E27FC236}">
                <a16:creationId xmlns:a16="http://schemas.microsoft.com/office/drawing/2014/main" id="{D5CFE044-BA97-42C4-9069-A63FF4388E19}"/>
              </a:ext>
            </a:extLst>
          </p:cNvPr>
          <p:cNvSpPr/>
          <p:nvPr userDrawn="1"/>
        </p:nvSpPr>
        <p:spPr>
          <a:xfrm>
            <a:off x="2413373" y="1912703"/>
            <a:ext cx="1483843" cy="590207"/>
          </a:xfrm>
          <a:prstGeom prst="rect">
            <a:avLst/>
          </a:prstGeom>
          <a:solidFill>
            <a:srgbClr val="E7B9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Rectangle 6">
            <a:extLst>
              <a:ext uri="{FF2B5EF4-FFF2-40B4-BE49-F238E27FC236}">
                <a16:creationId xmlns:a16="http://schemas.microsoft.com/office/drawing/2014/main" id="{FC51BB78-6515-40CB-83F1-5E6A75ACED06}"/>
              </a:ext>
            </a:extLst>
          </p:cNvPr>
          <p:cNvSpPr/>
          <p:nvPr userDrawn="1"/>
        </p:nvSpPr>
        <p:spPr>
          <a:xfrm>
            <a:off x="4379720" y="1912703"/>
            <a:ext cx="1483843" cy="590207"/>
          </a:xfrm>
          <a:prstGeom prst="rect">
            <a:avLst/>
          </a:prstGeom>
          <a:solidFill>
            <a:srgbClr val="B3A3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8" name="Rectangle 7">
            <a:extLst>
              <a:ext uri="{FF2B5EF4-FFF2-40B4-BE49-F238E27FC236}">
                <a16:creationId xmlns:a16="http://schemas.microsoft.com/office/drawing/2014/main" id="{9B1B22CD-BDE0-4F9E-8DBD-474744ADF3E8}"/>
              </a:ext>
            </a:extLst>
          </p:cNvPr>
          <p:cNvSpPr/>
          <p:nvPr userDrawn="1"/>
        </p:nvSpPr>
        <p:spPr>
          <a:xfrm>
            <a:off x="6346066" y="1912703"/>
            <a:ext cx="1483843" cy="590207"/>
          </a:xfrm>
          <a:prstGeom prst="rect">
            <a:avLst/>
          </a:prstGeom>
          <a:solidFill>
            <a:srgbClr val="FDD5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9" name="Rectangle 8">
            <a:extLst>
              <a:ext uri="{FF2B5EF4-FFF2-40B4-BE49-F238E27FC236}">
                <a16:creationId xmlns:a16="http://schemas.microsoft.com/office/drawing/2014/main" id="{998742DC-982D-4662-9434-A248A25BD175}"/>
              </a:ext>
            </a:extLst>
          </p:cNvPr>
          <p:cNvSpPr/>
          <p:nvPr userDrawn="1"/>
        </p:nvSpPr>
        <p:spPr>
          <a:xfrm>
            <a:off x="8312413" y="1912703"/>
            <a:ext cx="1483843" cy="590207"/>
          </a:xfrm>
          <a:prstGeom prst="rect">
            <a:avLst/>
          </a:prstGeom>
          <a:solidFill>
            <a:srgbClr val="93CF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0" name="Rectangle 9">
            <a:extLst>
              <a:ext uri="{FF2B5EF4-FFF2-40B4-BE49-F238E27FC236}">
                <a16:creationId xmlns:a16="http://schemas.microsoft.com/office/drawing/2014/main" id="{4D898B4F-2DAB-49EA-AF24-A869636DFC83}"/>
              </a:ext>
            </a:extLst>
          </p:cNvPr>
          <p:cNvSpPr/>
          <p:nvPr userDrawn="1"/>
        </p:nvSpPr>
        <p:spPr>
          <a:xfrm>
            <a:off x="10278760" y="1912703"/>
            <a:ext cx="1483843" cy="590207"/>
          </a:xfrm>
          <a:prstGeom prst="rect">
            <a:avLst/>
          </a:prstGeom>
          <a:solidFill>
            <a:srgbClr val="C3D8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1" name="TextBox 10">
            <a:extLst>
              <a:ext uri="{FF2B5EF4-FFF2-40B4-BE49-F238E27FC236}">
                <a16:creationId xmlns:a16="http://schemas.microsoft.com/office/drawing/2014/main" id="{F4547637-0770-4AAA-93A5-EBEA61797A46}"/>
              </a:ext>
            </a:extLst>
          </p:cNvPr>
          <p:cNvSpPr txBox="1"/>
          <p:nvPr userDrawn="1"/>
        </p:nvSpPr>
        <p:spPr>
          <a:xfrm>
            <a:off x="447026"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1</a:t>
            </a:r>
          </a:p>
          <a:p>
            <a:pPr>
              <a:spcBef>
                <a:spcPts val="800"/>
              </a:spcBef>
            </a:pPr>
            <a:r>
              <a:rPr lang="en-IN" sz="1600" dirty="0">
                <a:solidFill>
                  <a:srgbClr val="595959"/>
                </a:solidFill>
                <a:latin typeface="Arial Nova" panose="020B0504020202020204" pitchFamily="34" charset="0"/>
              </a:rPr>
              <a:t>R: 142</a:t>
            </a:r>
          </a:p>
          <a:p>
            <a:r>
              <a:rPr lang="en-IN" sz="1600" dirty="0">
                <a:solidFill>
                  <a:srgbClr val="595959"/>
                </a:solidFill>
                <a:latin typeface="Arial Nova" panose="020B0504020202020204" pitchFamily="34" charset="0"/>
              </a:rPr>
              <a:t>G: 180</a:t>
            </a:r>
          </a:p>
          <a:p>
            <a:r>
              <a:rPr lang="en-IN" sz="1600" dirty="0">
                <a:solidFill>
                  <a:srgbClr val="595959"/>
                </a:solidFill>
                <a:latin typeface="Arial Nova" panose="020B0504020202020204" pitchFamily="34" charset="0"/>
              </a:rPr>
              <a:t>B: 227</a:t>
            </a:r>
          </a:p>
        </p:txBody>
      </p:sp>
      <p:sp>
        <p:nvSpPr>
          <p:cNvPr id="12" name="TextBox 11">
            <a:extLst>
              <a:ext uri="{FF2B5EF4-FFF2-40B4-BE49-F238E27FC236}">
                <a16:creationId xmlns:a16="http://schemas.microsoft.com/office/drawing/2014/main" id="{82C2F1AA-F8F7-4BF2-A2FC-645DA7181D85}"/>
              </a:ext>
            </a:extLst>
          </p:cNvPr>
          <p:cNvSpPr txBox="1"/>
          <p:nvPr userDrawn="1"/>
        </p:nvSpPr>
        <p:spPr>
          <a:xfrm>
            <a:off x="434328" y="1370158"/>
            <a:ext cx="2118978" cy="287323"/>
          </a:xfrm>
          <a:prstGeom prst="rect">
            <a:avLst/>
          </a:prstGeom>
          <a:noFill/>
        </p:spPr>
        <p:txBody>
          <a:bodyPr wrap="none" lIns="0" tIns="0" rIns="0" bIns="0" rtlCol="0">
            <a:spAutoFit/>
          </a:bodyPr>
          <a:lstStyle/>
          <a:p>
            <a:r>
              <a:rPr lang="en-IN" sz="1867" b="1" dirty="0">
                <a:solidFill>
                  <a:srgbClr val="595959"/>
                </a:solidFill>
                <a:latin typeface="Arial Nova" panose="020B0504020202020204" pitchFamily="34" charset="0"/>
              </a:rPr>
              <a:t>PRIMARY COLORS</a:t>
            </a:r>
          </a:p>
        </p:txBody>
      </p:sp>
      <p:sp>
        <p:nvSpPr>
          <p:cNvPr id="13" name="TextBox 12">
            <a:extLst>
              <a:ext uri="{FF2B5EF4-FFF2-40B4-BE49-F238E27FC236}">
                <a16:creationId xmlns:a16="http://schemas.microsoft.com/office/drawing/2014/main" id="{ED21CFA7-B0A8-404A-8755-747CC477C574}"/>
              </a:ext>
            </a:extLst>
          </p:cNvPr>
          <p:cNvSpPr txBox="1"/>
          <p:nvPr userDrawn="1"/>
        </p:nvSpPr>
        <p:spPr>
          <a:xfrm>
            <a:off x="2413373"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2</a:t>
            </a:r>
          </a:p>
          <a:p>
            <a:pPr>
              <a:spcBef>
                <a:spcPts val="800"/>
              </a:spcBef>
            </a:pPr>
            <a:r>
              <a:rPr lang="en-IN" sz="1600" dirty="0">
                <a:solidFill>
                  <a:srgbClr val="595959"/>
                </a:solidFill>
                <a:latin typeface="Arial Nova" panose="020B0504020202020204" pitchFamily="34" charset="0"/>
              </a:rPr>
              <a:t>R: 230</a:t>
            </a:r>
          </a:p>
          <a:p>
            <a:r>
              <a:rPr lang="en-IN" sz="1600" dirty="0">
                <a:solidFill>
                  <a:srgbClr val="595959"/>
                </a:solidFill>
                <a:latin typeface="Arial Nova" panose="020B0504020202020204" pitchFamily="34" charset="0"/>
              </a:rPr>
              <a:t>G: 185</a:t>
            </a:r>
          </a:p>
          <a:p>
            <a:r>
              <a:rPr lang="en-IN" sz="1600" dirty="0">
                <a:solidFill>
                  <a:srgbClr val="595959"/>
                </a:solidFill>
                <a:latin typeface="Arial Nova" panose="020B0504020202020204" pitchFamily="34" charset="0"/>
              </a:rPr>
              <a:t>B: 184</a:t>
            </a:r>
          </a:p>
        </p:txBody>
      </p:sp>
      <p:sp>
        <p:nvSpPr>
          <p:cNvPr id="14" name="TextBox 13">
            <a:extLst>
              <a:ext uri="{FF2B5EF4-FFF2-40B4-BE49-F238E27FC236}">
                <a16:creationId xmlns:a16="http://schemas.microsoft.com/office/drawing/2014/main" id="{452E051D-C9B6-4A62-8278-1A977BAD6E75}"/>
              </a:ext>
            </a:extLst>
          </p:cNvPr>
          <p:cNvSpPr txBox="1"/>
          <p:nvPr userDrawn="1"/>
        </p:nvSpPr>
        <p:spPr>
          <a:xfrm>
            <a:off x="4379720"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3</a:t>
            </a:r>
          </a:p>
          <a:p>
            <a:pPr>
              <a:spcBef>
                <a:spcPts val="800"/>
              </a:spcBef>
            </a:pPr>
            <a:r>
              <a:rPr lang="en-IN" sz="1600" dirty="0">
                <a:solidFill>
                  <a:srgbClr val="595959"/>
                </a:solidFill>
                <a:latin typeface="Arial Nova" panose="020B0504020202020204" pitchFamily="34" charset="0"/>
              </a:rPr>
              <a:t>R: 179</a:t>
            </a:r>
          </a:p>
          <a:p>
            <a:r>
              <a:rPr lang="en-IN" sz="1600" dirty="0">
                <a:solidFill>
                  <a:srgbClr val="595959"/>
                </a:solidFill>
                <a:latin typeface="Arial Nova" panose="020B0504020202020204" pitchFamily="34" charset="0"/>
              </a:rPr>
              <a:t>G: 162</a:t>
            </a:r>
          </a:p>
          <a:p>
            <a:r>
              <a:rPr lang="en-IN" sz="1600" dirty="0">
                <a:solidFill>
                  <a:srgbClr val="595959"/>
                </a:solidFill>
                <a:latin typeface="Arial Nova" panose="020B0504020202020204" pitchFamily="34" charset="0"/>
              </a:rPr>
              <a:t>B: 199</a:t>
            </a:r>
          </a:p>
        </p:txBody>
      </p:sp>
      <p:sp>
        <p:nvSpPr>
          <p:cNvPr id="15" name="TextBox 14">
            <a:extLst>
              <a:ext uri="{FF2B5EF4-FFF2-40B4-BE49-F238E27FC236}">
                <a16:creationId xmlns:a16="http://schemas.microsoft.com/office/drawing/2014/main" id="{0D37B8BC-A0D4-4C30-9A1F-8AEE177F92FD}"/>
              </a:ext>
            </a:extLst>
          </p:cNvPr>
          <p:cNvSpPr txBox="1"/>
          <p:nvPr userDrawn="1"/>
        </p:nvSpPr>
        <p:spPr>
          <a:xfrm>
            <a:off x="6346067"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4</a:t>
            </a:r>
          </a:p>
          <a:p>
            <a:pPr>
              <a:spcBef>
                <a:spcPts val="800"/>
              </a:spcBef>
            </a:pPr>
            <a:r>
              <a:rPr lang="en-IN" sz="1600" dirty="0">
                <a:solidFill>
                  <a:srgbClr val="595959"/>
                </a:solidFill>
                <a:latin typeface="Arial Nova" panose="020B0504020202020204" pitchFamily="34" charset="0"/>
              </a:rPr>
              <a:t>R: 252</a:t>
            </a:r>
          </a:p>
          <a:p>
            <a:r>
              <a:rPr lang="en-IN" sz="1600" dirty="0">
                <a:solidFill>
                  <a:srgbClr val="595959"/>
                </a:solidFill>
                <a:latin typeface="Arial Nova" panose="020B0504020202020204" pitchFamily="34" charset="0"/>
              </a:rPr>
              <a:t>G: 213</a:t>
            </a:r>
          </a:p>
          <a:p>
            <a:r>
              <a:rPr lang="en-IN" sz="1600" dirty="0">
                <a:solidFill>
                  <a:srgbClr val="595959"/>
                </a:solidFill>
                <a:latin typeface="Arial Nova" panose="020B0504020202020204" pitchFamily="34" charset="0"/>
              </a:rPr>
              <a:t>B: 181</a:t>
            </a:r>
          </a:p>
        </p:txBody>
      </p:sp>
      <p:sp>
        <p:nvSpPr>
          <p:cNvPr id="16" name="TextBox 15">
            <a:extLst>
              <a:ext uri="{FF2B5EF4-FFF2-40B4-BE49-F238E27FC236}">
                <a16:creationId xmlns:a16="http://schemas.microsoft.com/office/drawing/2014/main" id="{086E4FFB-75D5-4AB4-B44D-3F33F1CF891D}"/>
              </a:ext>
            </a:extLst>
          </p:cNvPr>
          <p:cNvSpPr txBox="1"/>
          <p:nvPr userDrawn="1"/>
        </p:nvSpPr>
        <p:spPr>
          <a:xfrm>
            <a:off x="8312413"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5</a:t>
            </a:r>
          </a:p>
          <a:p>
            <a:pPr>
              <a:spcBef>
                <a:spcPts val="800"/>
              </a:spcBef>
            </a:pPr>
            <a:r>
              <a:rPr lang="en-IN" sz="1600" dirty="0">
                <a:solidFill>
                  <a:srgbClr val="595959"/>
                </a:solidFill>
                <a:latin typeface="Arial Nova" panose="020B0504020202020204" pitchFamily="34" charset="0"/>
              </a:rPr>
              <a:t>R: 147</a:t>
            </a:r>
          </a:p>
          <a:p>
            <a:r>
              <a:rPr lang="en-IN" sz="1600" dirty="0">
                <a:solidFill>
                  <a:srgbClr val="595959"/>
                </a:solidFill>
                <a:latin typeface="Arial Nova" panose="020B0504020202020204" pitchFamily="34" charset="0"/>
              </a:rPr>
              <a:t>G: 205</a:t>
            </a:r>
          </a:p>
          <a:p>
            <a:r>
              <a:rPr lang="en-IN" sz="1600" dirty="0">
                <a:solidFill>
                  <a:srgbClr val="595959"/>
                </a:solidFill>
                <a:latin typeface="Arial Nova" panose="020B0504020202020204" pitchFamily="34" charset="0"/>
              </a:rPr>
              <a:t>B: 221</a:t>
            </a:r>
          </a:p>
        </p:txBody>
      </p:sp>
      <p:sp>
        <p:nvSpPr>
          <p:cNvPr id="17" name="TextBox 16">
            <a:extLst>
              <a:ext uri="{FF2B5EF4-FFF2-40B4-BE49-F238E27FC236}">
                <a16:creationId xmlns:a16="http://schemas.microsoft.com/office/drawing/2014/main" id="{5D56B14C-8C7C-4B3F-B3C5-1BD1E37D9293}"/>
              </a:ext>
            </a:extLst>
          </p:cNvPr>
          <p:cNvSpPr txBox="1"/>
          <p:nvPr userDrawn="1"/>
        </p:nvSpPr>
        <p:spPr>
          <a:xfrm>
            <a:off x="10278760"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6</a:t>
            </a:r>
          </a:p>
          <a:p>
            <a:pPr>
              <a:spcBef>
                <a:spcPts val="800"/>
              </a:spcBef>
            </a:pPr>
            <a:r>
              <a:rPr lang="en-IN" sz="1600" dirty="0">
                <a:solidFill>
                  <a:srgbClr val="595959"/>
                </a:solidFill>
                <a:latin typeface="Arial Nova" panose="020B0504020202020204" pitchFamily="34" charset="0"/>
              </a:rPr>
              <a:t>R: 195</a:t>
            </a:r>
          </a:p>
          <a:p>
            <a:r>
              <a:rPr lang="en-IN" sz="1600" dirty="0">
                <a:solidFill>
                  <a:srgbClr val="595959"/>
                </a:solidFill>
                <a:latin typeface="Arial Nova" panose="020B0504020202020204" pitchFamily="34" charset="0"/>
              </a:rPr>
              <a:t>G: 214</a:t>
            </a:r>
          </a:p>
          <a:p>
            <a:r>
              <a:rPr lang="en-IN" sz="1600" dirty="0">
                <a:solidFill>
                  <a:srgbClr val="595959"/>
                </a:solidFill>
                <a:latin typeface="Arial Nova" panose="020B0504020202020204" pitchFamily="34" charset="0"/>
              </a:rPr>
              <a:t>B: 155</a:t>
            </a:r>
          </a:p>
        </p:txBody>
      </p:sp>
      <p:sp>
        <p:nvSpPr>
          <p:cNvPr id="18" name="TextBox 17">
            <a:extLst>
              <a:ext uri="{FF2B5EF4-FFF2-40B4-BE49-F238E27FC236}">
                <a16:creationId xmlns:a16="http://schemas.microsoft.com/office/drawing/2014/main" id="{F40EFAAB-F6AD-44D1-A61D-2A4AE33D9654}"/>
              </a:ext>
            </a:extLst>
          </p:cNvPr>
          <p:cNvSpPr txBox="1"/>
          <p:nvPr userDrawn="1"/>
        </p:nvSpPr>
        <p:spPr>
          <a:xfrm>
            <a:off x="434327" y="4005081"/>
            <a:ext cx="1539139" cy="287323"/>
          </a:xfrm>
          <a:prstGeom prst="rect">
            <a:avLst/>
          </a:prstGeom>
          <a:noFill/>
        </p:spPr>
        <p:txBody>
          <a:bodyPr wrap="none" lIns="0" tIns="0" rIns="0" bIns="0" rtlCol="0">
            <a:spAutoFit/>
          </a:bodyPr>
          <a:lstStyle/>
          <a:p>
            <a:r>
              <a:rPr lang="en-IN" sz="1867" b="1" dirty="0">
                <a:solidFill>
                  <a:srgbClr val="595959"/>
                </a:solidFill>
                <a:latin typeface="Arial Nova" panose="020B0504020202020204" pitchFamily="34" charset="0"/>
              </a:rPr>
              <a:t>FONT COLOR</a:t>
            </a:r>
          </a:p>
        </p:txBody>
      </p:sp>
      <p:sp>
        <p:nvSpPr>
          <p:cNvPr id="19" name="Rectangle 18">
            <a:extLst>
              <a:ext uri="{FF2B5EF4-FFF2-40B4-BE49-F238E27FC236}">
                <a16:creationId xmlns:a16="http://schemas.microsoft.com/office/drawing/2014/main" id="{890443EB-8948-4923-9AF9-844BAF7527C2}"/>
              </a:ext>
            </a:extLst>
          </p:cNvPr>
          <p:cNvSpPr/>
          <p:nvPr userDrawn="1"/>
        </p:nvSpPr>
        <p:spPr>
          <a:xfrm>
            <a:off x="447027" y="4402390"/>
            <a:ext cx="1483843" cy="590207"/>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solidFill>
                <a:srgbClr val="595959"/>
              </a:solidFill>
              <a:latin typeface="Arial Nova" panose="020B0504020202020204" pitchFamily="34" charset="0"/>
            </a:endParaRPr>
          </a:p>
        </p:txBody>
      </p:sp>
      <p:sp>
        <p:nvSpPr>
          <p:cNvPr id="20" name="TextBox 19">
            <a:extLst>
              <a:ext uri="{FF2B5EF4-FFF2-40B4-BE49-F238E27FC236}">
                <a16:creationId xmlns:a16="http://schemas.microsoft.com/office/drawing/2014/main" id="{06B40338-43E9-4740-A9B1-0E02C6306CA7}"/>
              </a:ext>
            </a:extLst>
          </p:cNvPr>
          <p:cNvSpPr txBox="1"/>
          <p:nvPr userDrawn="1"/>
        </p:nvSpPr>
        <p:spPr>
          <a:xfrm>
            <a:off x="447027" y="5159890"/>
            <a:ext cx="1299138"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FONT COLOR</a:t>
            </a:r>
          </a:p>
          <a:p>
            <a:pPr>
              <a:spcBef>
                <a:spcPts val="800"/>
              </a:spcBef>
            </a:pPr>
            <a:r>
              <a:rPr lang="en-IN" sz="1600" dirty="0">
                <a:solidFill>
                  <a:srgbClr val="595959"/>
                </a:solidFill>
                <a:latin typeface="Arial Nova" panose="020B0504020202020204" pitchFamily="34" charset="0"/>
              </a:rPr>
              <a:t>R: 89</a:t>
            </a:r>
          </a:p>
          <a:p>
            <a:r>
              <a:rPr lang="en-IN" sz="1600" dirty="0">
                <a:solidFill>
                  <a:srgbClr val="595959"/>
                </a:solidFill>
                <a:latin typeface="Arial Nova" panose="020B0504020202020204" pitchFamily="34" charset="0"/>
              </a:rPr>
              <a:t>G: 89</a:t>
            </a:r>
          </a:p>
          <a:p>
            <a:r>
              <a:rPr lang="en-IN" sz="1600" dirty="0">
                <a:solidFill>
                  <a:srgbClr val="595959"/>
                </a:solidFill>
                <a:latin typeface="Arial Nova" panose="020B0504020202020204" pitchFamily="34" charset="0"/>
              </a:rPr>
              <a:t>B: 89</a:t>
            </a:r>
          </a:p>
        </p:txBody>
      </p:sp>
      <p:grpSp>
        <p:nvGrpSpPr>
          <p:cNvPr id="21" name="Group 20">
            <a:extLst>
              <a:ext uri="{FF2B5EF4-FFF2-40B4-BE49-F238E27FC236}">
                <a16:creationId xmlns:a16="http://schemas.microsoft.com/office/drawing/2014/main" id="{263411DD-BA76-41C7-ADF0-7E43D09A1DB2}"/>
              </a:ext>
            </a:extLst>
          </p:cNvPr>
          <p:cNvGrpSpPr/>
          <p:nvPr userDrawn="1"/>
        </p:nvGrpSpPr>
        <p:grpSpPr>
          <a:xfrm>
            <a:off x="4368607" y="4348045"/>
            <a:ext cx="2217020" cy="505591"/>
            <a:chOff x="3197275" y="3272707"/>
            <a:chExt cx="1662765" cy="379193"/>
          </a:xfrm>
        </p:grpSpPr>
        <p:sp>
          <p:nvSpPr>
            <p:cNvPr id="22" name="Rectangle 21">
              <a:extLst>
                <a:ext uri="{FF2B5EF4-FFF2-40B4-BE49-F238E27FC236}">
                  <a16:creationId xmlns:a16="http://schemas.microsoft.com/office/drawing/2014/main" id="{31A47A36-E381-483C-B833-139D75F81B28}"/>
                </a:ext>
              </a:extLst>
            </p:cNvPr>
            <p:cNvSpPr/>
            <p:nvPr/>
          </p:nvSpPr>
          <p:spPr>
            <a:xfrm>
              <a:off x="3197275" y="3272707"/>
              <a:ext cx="1662765" cy="379193"/>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3" name="TextBox 22">
              <a:extLst>
                <a:ext uri="{FF2B5EF4-FFF2-40B4-BE49-F238E27FC236}">
                  <a16:creationId xmlns:a16="http://schemas.microsoft.com/office/drawing/2014/main" id="{2FAAE967-B4D3-43BC-B9D0-69A413DEC89C}"/>
                </a:ext>
              </a:extLst>
            </p:cNvPr>
            <p:cNvSpPr txBox="1"/>
            <p:nvPr/>
          </p:nvSpPr>
          <p:spPr>
            <a:xfrm>
              <a:off x="3299099" y="3323804"/>
              <a:ext cx="1502768" cy="276999"/>
            </a:xfrm>
            <a:prstGeom prst="rect">
              <a:avLst/>
            </a:prstGeom>
            <a:noFill/>
          </p:spPr>
          <p:txBody>
            <a:bodyPr wrap="none" lIns="0" tIns="0" rIns="0" bIns="0" rtlCol="0">
              <a:spAutoFit/>
            </a:bodyPr>
            <a:lstStyle/>
            <a:p>
              <a:r>
                <a:rPr lang="en-IN" sz="2400" b="1" dirty="0">
                  <a:solidFill>
                    <a:schemeClr val="bg1"/>
                  </a:solidFill>
                  <a:latin typeface="Arial Nova" panose="020B0504020202020204" pitchFamily="34" charset="0"/>
                </a:rPr>
                <a:t>Trebuchet MS</a:t>
              </a:r>
              <a:endParaRPr lang="en-IN" sz="1600" b="1" dirty="0">
                <a:solidFill>
                  <a:schemeClr val="bg1"/>
                </a:solidFill>
                <a:latin typeface="Arial Nova" panose="020B0504020202020204" pitchFamily="34" charset="0"/>
              </a:endParaRPr>
            </a:p>
          </p:txBody>
        </p:sp>
      </p:grpSp>
      <p:sp>
        <p:nvSpPr>
          <p:cNvPr id="24" name="TextBox 23">
            <a:extLst>
              <a:ext uri="{FF2B5EF4-FFF2-40B4-BE49-F238E27FC236}">
                <a16:creationId xmlns:a16="http://schemas.microsoft.com/office/drawing/2014/main" id="{97428E92-6A13-4EEE-A66B-9981CC127020}"/>
              </a:ext>
            </a:extLst>
          </p:cNvPr>
          <p:cNvSpPr txBox="1"/>
          <p:nvPr userDrawn="1"/>
        </p:nvSpPr>
        <p:spPr>
          <a:xfrm>
            <a:off x="4368605" y="4005081"/>
            <a:ext cx="1308692" cy="287323"/>
          </a:xfrm>
          <a:prstGeom prst="rect">
            <a:avLst/>
          </a:prstGeom>
          <a:noFill/>
        </p:spPr>
        <p:txBody>
          <a:bodyPr wrap="none" lIns="0" tIns="0" rIns="0" bIns="0" rtlCol="0">
            <a:spAutoFit/>
          </a:bodyPr>
          <a:lstStyle/>
          <a:p>
            <a:r>
              <a:rPr lang="en-IN" sz="1867" b="1" dirty="0">
                <a:solidFill>
                  <a:srgbClr val="595959"/>
                </a:solidFill>
                <a:latin typeface="Arial Nova" panose="020B0504020202020204" pitchFamily="34" charset="0"/>
              </a:rPr>
              <a:t>FONT TYPE</a:t>
            </a:r>
          </a:p>
        </p:txBody>
      </p:sp>
    </p:spTree>
    <p:extLst>
      <p:ext uri="{BB962C8B-B14F-4D97-AF65-F5344CB8AC3E}">
        <p14:creationId xmlns:p14="http://schemas.microsoft.com/office/powerpoint/2010/main" val="1041212670"/>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t>‹#›</a:t>
            </a:fld>
            <a:endParaRPr lang="en-US"/>
          </a:p>
        </p:txBody>
      </p:sp>
      <p:sp>
        <p:nvSpPr>
          <p:cNvPr id="5" name="Title 4"/>
          <p:cNvSpPr>
            <a:spLocks noGrp="1"/>
          </p:cNvSpPr>
          <p:nvPr>
            <p:ph type="title" hasCustomPrompt="1"/>
          </p:nvPr>
        </p:nvSpPr>
        <p:spPr/>
        <p:txBody>
          <a:bodyPr/>
          <a:lstStyle>
            <a:lvl1pPr>
              <a:defRPr baseline="0"/>
            </a:lvl1pPr>
          </a:lstStyle>
          <a:p>
            <a:r>
              <a:rPr lang="en-US" dirty="0"/>
              <a:t>TITLE OF THE SLIDE GOES HERE</a:t>
            </a:r>
          </a:p>
        </p:txBody>
      </p:sp>
    </p:spTree>
    <p:extLst>
      <p:ext uri="{BB962C8B-B14F-4D97-AF65-F5344CB8AC3E}">
        <p14:creationId xmlns:p14="http://schemas.microsoft.com/office/powerpoint/2010/main" val="2921596809"/>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grpSp>
        <p:nvGrpSpPr>
          <p:cNvPr id="4" name="Group 6">
            <a:extLst>
              <a:ext uri="{FF2B5EF4-FFF2-40B4-BE49-F238E27FC236}">
                <a16:creationId xmlns:a16="http://schemas.microsoft.com/office/drawing/2014/main" id="{7CBFFE66-0EBA-46FF-AA31-6E868A667A5F}"/>
              </a:ext>
            </a:extLst>
          </p:cNvPr>
          <p:cNvGrpSpPr/>
          <p:nvPr userDrawn="1"/>
        </p:nvGrpSpPr>
        <p:grpSpPr>
          <a:xfrm rot="16200000">
            <a:off x="5159304" y="2280919"/>
            <a:ext cx="1873392" cy="2411240"/>
            <a:chOff x="9651545" y="1652096"/>
            <a:chExt cx="1873392" cy="2411240"/>
          </a:xfrm>
        </p:grpSpPr>
        <p:sp>
          <p:nvSpPr>
            <p:cNvPr id="5" name="Rectangle 80">
              <a:extLst>
                <a:ext uri="{FF2B5EF4-FFF2-40B4-BE49-F238E27FC236}">
                  <a16:creationId xmlns:a16="http://schemas.microsoft.com/office/drawing/2014/main" id="{B147A8D9-A5C8-4EFF-B7D9-B384FA84D77C}"/>
                </a:ext>
              </a:extLst>
            </p:cNvPr>
            <p:cNvSpPr/>
            <p:nvPr/>
          </p:nvSpPr>
          <p:spPr>
            <a:xfrm rot="5400000" flipV="1">
              <a:off x="9154760" y="2148881"/>
              <a:ext cx="2408732" cy="1415161"/>
            </a:xfrm>
            <a:custGeom>
              <a:avLst/>
              <a:gdLst>
                <a:gd name="connsiteX0" fmla="*/ 0 w 5414181"/>
                <a:gd name="connsiteY0" fmla="*/ 0 h 1252700"/>
                <a:gd name="connsiteX1" fmla="*/ 5414181 w 5414181"/>
                <a:gd name="connsiteY1" fmla="*/ 0 h 1252700"/>
                <a:gd name="connsiteX2" fmla="*/ 5414181 w 5414181"/>
                <a:gd name="connsiteY2" fmla="*/ 1252700 h 1252700"/>
                <a:gd name="connsiteX3" fmla="*/ 0 w 5414181"/>
                <a:gd name="connsiteY3" fmla="*/ 1252700 h 1252700"/>
                <a:gd name="connsiteX4" fmla="*/ 0 w 5414181"/>
                <a:gd name="connsiteY4" fmla="*/ 0 h 1252700"/>
                <a:gd name="connsiteX0" fmla="*/ 0 w 5414181"/>
                <a:gd name="connsiteY0" fmla="*/ 242626 h 1495326"/>
                <a:gd name="connsiteX1" fmla="*/ 5414181 w 5414181"/>
                <a:gd name="connsiteY1" fmla="*/ 242626 h 1495326"/>
                <a:gd name="connsiteX2" fmla="*/ 5414181 w 5414181"/>
                <a:gd name="connsiteY2" fmla="*/ 1495326 h 1495326"/>
                <a:gd name="connsiteX3" fmla="*/ 0 w 5414181"/>
                <a:gd name="connsiteY3" fmla="*/ 1495326 h 1495326"/>
                <a:gd name="connsiteX4" fmla="*/ 0 w 5414181"/>
                <a:gd name="connsiteY4" fmla="*/ 242626 h 1495326"/>
                <a:gd name="connsiteX0" fmla="*/ 0 w 5414181"/>
                <a:gd name="connsiteY0" fmla="*/ 389229 h 1641929"/>
                <a:gd name="connsiteX1" fmla="*/ 5414181 w 5414181"/>
                <a:gd name="connsiteY1" fmla="*/ 389229 h 1641929"/>
                <a:gd name="connsiteX2" fmla="*/ 5414181 w 5414181"/>
                <a:gd name="connsiteY2" fmla="*/ 1641929 h 1641929"/>
                <a:gd name="connsiteX3" fmla="*/ 0 w 5414181"/>
                <a:gd name="connsiteY3" fmla="*/ 1641929 h 1641929"/>
                <a:gd name="connsiteX4" fmla="*/ 0 w 5414181"/>
                <a:gd name="connsiteY4" fmla="*/ 389229 h 1641929"/>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532632 h 1785332"/>
                <a:gd name="connsiteX1" fmla="*/ 5414181 w 5414181"/>
                <a:gd name="connsiteY1" fmla="*/ 532632 h 1785332"/>
                <a:gd name="connsiteX2" fmla="*/ 5414181 w 5414181"/>
                <a:gd name="connsiteY2" fmla="*/ 1785332 h 1785332"/>
                <a:gd name="connsiteX3" fmla="*/ 0 w 5414181"/>
                <a:gd name="connsiteY3" fmla="*/ 1785332 h 1785332"/>
                <a:gd name="connsiteX4" fmla="*/ 0 w 5414181"/>
                <a:gd name="connsiteY4" fmla="*/ 532632 h 1785332"/>
                <a:gd name="connsiteX0" fmla="*/ 0 w 5414181"/>
                <a:gd name="connsiteY0" fmla="*/ 654829 h 1907529"/>
                <a:gd name="connsiteX1" fmla="*/ 5414181 w 5414181"/>
                <a:gd name="connsiteY1" fmla="*/ 654829 h 1907529"/>
                <a:gd name="connsiteX2" fmla="*/ 5414181 w 5414181"/>
                <a:gd name="connsiteY2" fmla="*/ 1907529 h 1907529"/>
                <a:gd name="connsiteX3" fmla="*/ 0 w 5414181"/>
                <a:gd name="connsiteY3" fmla="*/ 1907529 h 1907529"/>
                <a:gd name="connsiteX4" fmla="*/ 0 w 5414181"/>
                <a:gd name="connsiteY4" fmla="*/ 654829 h 1907529"/>
                <a:gd name="connsiteX0" fmla="*/ 0 w 5414181"/>
                <a:gd name="connsiteY0" fmla="*/ 612884 h 1865584"/>
                <a:gd name="connsiteX1" fmla="*/ 2763656 w 5414181"/>
                <a:gd name="connsiteY1" fmla="*/ 0 h 1865584"/>
                <a:gd name="connsiteX2" fmla="*/ 5414181 w 5414181"/>
                <a:gd name="connsiteY2" fmla="*/ 612884 h 1865584"/>
                <a:gd name="connsiteX3" fmla="*/ 5414181 w 5414181"/>
                <a:gd name="connsiteY3" fmla="*/ 1865584 h 1865584"/>
                <a:gd name="connsiteX4" fmla="*/ 0 w 5414181"/>
                <a:gd name="connsiteY4" fmla="*/ 1865584 h 1865584"/>
                <a:gd name="connsiteX5" fmla="*/ 0 w 5414181"/>
                <a:gd name="connsiteY5" fmla="*/ 612884 h 1865584"/>
                <a:gd name="connsiteX0" fmla="*/ 0 w 5414181"/>
                <a:gd name="connsiteY0" fmla="*/ 428902 h 1681602"/>
                <a:gd name="connsiteX1" fmla="*/ 2741749 w 5414181"/>
                <a:gd name="connsiteY1" fmla="*/ 0 h 1681602"/>
                <a:gd name="connsiteX2" fmla="*/ 5414181 w 5414181"/>
                <a:gd name="connsiteY2" fmla="*/ 428902 h 1681602"/>
                <a:gd name="connsiteX3" fmla="*/ 5414181 w 5414181"/>
                <a:gd name="connsiteY3" fmla="*/ 1681602 h 1681602"/>
                <a:gd name="connsiteX4" fmla="*/ 0 w 5414181"/>
                <a:gd name="connsiteY4" fmla="*/ 1681602 h 1681602"/>
                <a:gd name="connsiteX5" fmla="*/ 0 w 5414181"/>
                <a:gd name="connsiteY5" fmla="*/ 428902 h 1681602"/>
                <a:gd name="connsiteX0" fmla="*/ 0 w 5414181"/>
                <a:gd name="connsiteY0" fmla="*/ 635881 h 1888581"/>
                <a:gd name="connsiteX1" fmla="*/ 2734447 w 5414181"/>
                <a:gd name="connsiteY1" fmla="*/ 0 h 1888581"/>
                <a:gd name="connsiteX2" fmla="*/ 5414181 w 5414181"/>
                <a:gd name="connsiteY2" fmla="*/ 635881 h 1888581"/>
                <a:gd name="connsiteX3" fmla="*/ 5414181 w 5414181"/>
                <a:gd name="connsiteY3" fmla="*/ 1888581 h 1888581"/>
                <a:gd name="connsiteX4" fmla="*/ 0 w 5414181"/>
                <a:gd name="connsiteY4" fmla="*/ 1888581 h 1888581"/>
                <a:gd name="connsiteX5" fmla="*/ 0 w 5414181"/>
                <a:gd name="connsiteY5" fmla="*/ 635881 h 1888581"/>
                <a:gd name="connsiteX0" fmla="*/ 0 w 5457994"/>
                <a:gd name="connsiteY0" fmla="*/ 635881 h 1888581"/>
                <a:gd name="connsiteX1" fmla="*/ 2734447 w 5457994"/>
                <a:gd name="connsiteY1" fmla="*/ 0 h 1888581"/>
                <a:gd name="connsiteX2" fmla="*/ 5457994 w 5457994"/>
                <a:gd name="connsiteY2" fmla="*/ 428902 h 1888581"/>
                <a:gd name="connsiteX3" fmla="*/ 5414181 w 5457994"/>
                <a:gd name="connsiteY3" fmla="*/ 1888581 h 1888581"/>
                <a:gd name="connsiteX4" fmla="*/ 0 w 5457994"/>
                <a:gd name="connsiteY4" fmla="*/ 1888581 h 1888581"/>
                <a:gd name="connsiteX5" fmla="*/ 0 w 5457994"/>
                <a:gd name="connsiteY5" fmla="*/ 635881 h 1888581"/>
                <a:gd name="connsiteX0" fmla="*/ 0 w 5457994"/>
                <a:gd name="connsiteY0" fmla="*/ 612883 h 1865583"/>
                <a:gd name="connsiteX1" fmla="*/ 2529984 w 5457994"/>
                <a:gd name="connsiteY1" fmla="*/ 0 h 1865583"/>
                <a:gd name="connsiteX2" fmla="*/ 5457994 w 5457994"/>
                <a:gd name="connsiteY2" fmla="*/ 405904 h 1865583"/>
                <a:gd name="connsiteX3" fmla="*/ 5414181 w 5457994"/>
                <a:gd name="connsiteY3" fmla="*/ 1865583 h 1865583"/>
                <a:gd name="connsiteX4" fmla="*/ 0 w 5457994"/>
                <a:gd name="connsiteY4" fmla="*/ 1865583 h 1865583"/>
                <a:gd name="connsiteX5" fmla="*/ 0 w 5457994"/>
                <a:gd name="connsiteY5" fmla="*/ 612883 h 1865583"/>
                <a:gd name="connsiteX0" fmla="*/ 0 w 5457994"/>
                <a:gd name="connsiteY0" fmla="*/ 520892 h 1773592"/>
                <a:gd name="connsiteX1" fmla="*/ 2449659 w 5457994"/>
                <a:gd name="connsiteY1" fmla="*/ 0 h 1773592"/>
                <a:gd name="connsiteX2" fmla="*/ 5457994 w 5457994"/>
                <a:gd name="connsiteY2" fmla="*/ 313913 h 1773592"/>
                <a:gd name="connsiteX3" fmla="*/ 5414181 w 5457994"/>
                <a:gd name="connsiteY3" fmla="*/ 1773592 h 1773592"/>
                <a:gd name="connsiteX4" fmla="*/ 0 w 5457994"/>
                <a:gd name="connsiteY4" fmla="*/ 1773592 h 1773592"/>
                <a:gd name="connsiteX5" fmla="*/ 0 w 5457994"/>
                <a:gd name="connsiteY5" fmla="*/ 520892 h 1773592"/>
                <a:gd name="connsiteX0" fmla="*/ 0 w 5457994"/>
                <a:gd name="connsiteY0" fmla="*/ 589885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589885 h 1842585"/>
                <a:gd name="connsiteX0" fmla="*/ 0 w 5457994"/>
                <a:gd name="connsiteY0" fmla="*/ 382906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382906 h 1842585"/>
                <a:gd name="connsiteX0" fmla="*/ 0 w 5457994"/>
                <a:gd name="connsiteY0" fmla="*/ 382906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382906 h 1842585"/>
                <a:gd name="connsiteX0" fmla="*/ 0 w 5457994"/>
                <a:gd name="connsiteY0" fmla="*/ 269938 h 1729617"/>
                <a:gd name="connsiteX1" fmla="*/ 2603007 w 5457994"/>
                <a:gd name="connsiteY1" fmla="*/ 2021 h 1729617"/>
                <a:gd name="connsiteX2" fmla="*/ 5457994 w 5457994"/>
                <a:gd name="connsiteY2" fmla="*/ 269938 h 1729617"/>
                <a:gd name="connsiteX3" fmla="*/ 5414181 w 5457994"/>
                <a:gd name="connsiteY3" fmla="*/ 1729617 h 1729617"/>
                <a:gd name="connsiteX4" fmla="*/ 0 w 5457994"/>
                <a:gd name="connsiteY4" fmla="*/ 1729617 h 1729617"/>
                <a:gd name="connsiteX5" fmla="*/ 0 w 5457994"/>
                <a:gd name="connsiteY5" fmla="*/ 269938 h 1729617"/>
                <a:gd name="connsiteX0" fmla="*/ 0 w 5457994"/>
                <a:gd name="connsiteY0" fmla="*/ 313912 h 1773591"/>
                <a:gd name="connsiteX1" fmla="*/ 2639518 w 5457994"/>
                <a:gd name="connsiteY1" fmla="*/ 0 h 1773591"/>
                <a:gd name="connsiteX2" fmla="*/ 5457994 w 5457994"/>
                <a:gd name="connsiteY2" fmla="*/ 313912 h 1773591"/>
                <a:gd name="connsiteX3" fmla="*/ 5414181 w 5457994"/>
                <a:gd name="connsiteY3" fmla="*/ 1773591 h 1773591"/>
                <a:gd name="connsiteX4" fmla="*/ 0 w 5457994"/>
                <a:gd name="connsiteY4" fmla="*/ 1773591 h 1773591"/>
                <a:gd name="connsiteX5" fmla="*/ 0 w 5457994"/>
                <a:gd name="connsiteY5" fmla="*/ 313912 h 1773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57994" h="1773591">
                  <a:moveTo>
                    <a:pt x="0" y="313912"/>
                  </a:moveTo>
                  <a:cubicBezTo>
                    <a:pt x="613956" y="2982"/>
                    <a:pt x="1737155" y="0"/>
                    <a:pt x="2639518" y="0"/>
                  </a:cubicBezTo>
                  <a:cubicBezTo>
                    <a:pt x="3541881" y="0"/>
                    <a:pt x="5016240" y="2981"/>
                    <a:pt x="5457994" y="313912"/>
                  </a:cubicBezTo>
                  <a:lnTo>
                    <a:pt x="5414181" y="1773591"/>
                  </a:lnTo>
                  <a:lnTo>
                    <a:pt x="0" y="1773591"/>
                  </a:lnTo>
                  <a:lnTo>
                    <a:pt x="0" y="313912"/>
                  </a:lnTo>
                  <a:close/>
                </a:path>
              </a:pathLst>
            </a:custGeom>
            <a:solidFill>
              <a:srgbClr val="000000">
                <a:alpha val="30196"/>
              </a:srgb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29129"/>
              <a:endParaRPr lang="en-IN" sz="1867" dirty="0">
                <a:solidFill>
                  <a:prstClr val="white">
                    <a:lumMod val="65000"/>
                  </a:prstClr>
                </a:solidFill>
                <a:latin typeface="Arial Nova" panose="020B0504020202020204" pitchFamily="34" charset="0"/>
              </a:endParaRPr>
            </a:p>
          </p:txBody>
        </p:sp>
        <p:sp>
          <p:nvSpPr>
            <p:cNvPr id="6" name="Rectangle 5">
              <a:extLst>
                <a:ext uri="{FF2B5EF4-FFF2-40B4-BE49-F238E27FC236}">
                  <a16:creationId xmlns:a16="http://schemas.microsoft.com/office/drawing/2014/main" id="{C0D0441C-52CF-4BC1-81C1-F63B306F6497}"/>
                </a:ext>
              </a:extLst>
            </p:cNvPr>
            <p:cNvSpPr/>
            <p:nvPr/>
          </p:nvSpPr>
          <p:spPr>
            <a:xfrm rot="5400000" flipH="1">
              <a:off x="9491664" y="2030063"/>
              <a:ext cx="2408733" cy="16578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29129"/>
              <a:endParaRPr lang="en-IN" sz="1867" dirty="0">
                <a:solidFill>
                  <a:prstClr val="white"/>
                </a:solidFill>
                <a:latin typeface="Arial Nova" panose="020B0504020202020204" pitchFamily="34" charset="0"/>
              </a:endParaRPr>
            </a:p>
          </p:txBody>
        </p:sp>
      </p:grpSp>
      <p:sp>
        <p:nvSpPr>
          <p:cNvPr id="7" name="AutoShape 60">
            <a:extLst>
              <a:ext uri="{FF2B5EF4-FFF2-40B4-BE49-F238E27FC236}">
                <a16:creationId xmlns:a16="http://schemas.microsoft.com/office/drawing/2014/main" id="{B0B5F83F-8527-4AA2-8E57-E26E20B9ABEC}"/>
              </a:ext>
            </a:extLst>
          </p:cNvPr>
          <p:cNvSpPr>
            <a:spLocks noChangeAspect="1" noChangeArrowheads="1" noTextEdit="1"/>
          </p:cNvSpPr>
          <p:nvPr userDrawn="1"/>
        </p:nvSpPr>
        <p:spPr bwMode="auto">
          <a:xfrm>
            <a:off x="3534222" y="2696297"/>
            <a:ext cx="5123559" cy="1583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915" tIns="46457" rIns="92915" bIns="46457" numCol="1" anchor="t" anchorCtr="0" compatLnSpc="1">
            <a:prstTxWarp prst="textNoShape">
              <a:avLst/>
            </a:prstTxWarp>
          </a:bodyPr>
          <a:lstStyle/>
          <a:p>
            <a:pPr algn="ctr" defTabSz="929129"/>
            <a:r>
              <a:rPr lang="en-IN" sz="8133" dirty="0">
                <a:solidFill>
                  <a:srgbClr val="595959"/>
                </a:solidFill>
                <a:latin typeface="Arial Nova" panose="020B0504020202020204" pitchFamily="34" charset="0"/>
              </a:rPr>
              <a:t>Thank you</a:t>
            </a:r>
          </a:p>
        </p:txBody>
      </p:sp>
      <p:grpSp>
        <p:nvGrpSpPr>
          <p:cNvPr id="8" name="Group 7">
            <a:extLst>
              <a:ext uri="{FF2B5EF4-FFF2-40B4-BE49-F238E27FC236}">
                <a16:creationId xmlns:a16="http://schemas.microsoft.com/office/drawing/2014/main" id="{7F8B8839-2DE8-4E32-AACE-5718126A1761}"/>
              </a:ext>
            </a:extLst>
          </p:cNvPr>
          <p:cNvGrpSpPr/>
          <p:nvPr userDrawn="1"/>
        </p:nvGrpSpPr>
        <p:grpSpPr>
          <a:xfrm>
            <a:off x="388419" y="4989095"/>
            <a:ext cx="11353773" cy="1010795"/>
            <a:chOff x="388418" y="4989095"/>
            <a:chExt cx="11353773" cy="1010794"/>
          </a:xfrm>
        </p:grpSpPr>
        <p:cxnSp>
          <p:nvCxnSpPr>
            <p:cNvPr id="9" name="Straight Connector 8">
              <a:extLst>
                <a:ext uri="{FF2B5EF4-FFF2-40B4-BE49-F238E27FC236}">
                  <a16:creationId xmlns:a16="http://schemas.microsoft.com/office/drawing/2014/main" id="{493061BB-6E88-49D5-96AC-0D4B954CFE65}"/>
                </a:ext>
              </a:extLst>
            </p:cNvPr>
            <p:cNvCxnSpPr/>
            <p:nvPr userDrawn="1"/>
          </p:nvCxnSpPr>
          <p:spPr>
            <a:xfrm>
              <a:off x="163566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23EF8E9F-DDCB-4541-A42F-60DCBE2D01F7}"/>
                </a:ext>
              </a:extLst>
            </p:cNvPr>
            <p:cNvCxnSpPr/>
            <p:nvPr userDrawn="1"/>
          </p:nvCxnSpPr>
          <p:spPr>
            <a:xfrm>
              <a:off x="3448423"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65E21C7-F0FC-40D8-9ED6-3186344B50E3}"/>
                </a:ext>
              </a:extLst>
            </p:cNvPr>
            <p:cNvCxnSpPr/>
            <p:nvPr userDrawn="1"/>
          </p:nvCxnSpPr>
          <p:spPr>
            <a:xfrm>
              <a:off x="506867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BF9EBE0-1E6B-4658-8793-8756CA68361A}"/>
                </a:ext>
              </a:extLst>
            </p:cNvPr>
            <p:cNvCxnSpPr/>
            <p:nvPr userDrawn="1"/>
          </p:nvCxnSpPr>
          <p:spPr>
            <a:xfrm>
              <a:off x="6869054"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1ECCAEF2-56FF-434C-A027-5AC490A216F8}"/>
                </a:ext>
              </a:extLst>
            </p:cNvPr>
            <p:cNvCxnSpPr/>
            <p:nvPr userDrawn="1"/>
          </p:nvCxnSpPr>
          <p:spPr>
            <a:xfrm>
              <a:off x="855347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685EF6AD-A134-4584-BD4C-16BF16437488}"/>
                </a:ext>
              </a:extLst>
            </p:cNvPr>
            <p:cNvCxnSpPr/>
            <p:nvPr userDrawn="1"/>
          </p:nvCxnSpPr>
          <p:spPr>
            <a:xfrm>
              <a:off x="10221854"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67E9512F-07E0-4A16-9DA9-947B2A8C3BD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88418" y="4994607"/>
              <a:ext cx="11353773" cy="1005282"/>
            </a:xfrm>
            <a:prstGeom prst="rect">
              <a:avLst/>
            </a:prstGeom>
          </p:spPr>
        </p:pic>
      </p:grpSp>
      <p:pic>
        <p:nvPicPr>
          <p:cNvPr id="18" name="Picture 17">
            <a:extLst>
              <a:ext uri="{FF2B5EF4-FFF2-40B4-BE49-F238E27FC236}">
                <a16:creationId xmlns:a16="http://schemas.microsoft.com/office/drawing/2014/main" id="{D00E8AED-823F-4FE2-A1E5-33EBECA3A3A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012292" y="472819"/>
            <a:ext cx="2276797" cy="1911095"/>
          </a:xfrm>
          <a:prstGeom prst="rect">
            <a:avLst/>
          </a:prstGeom>
        </p:spPr>
      </p:pic>
      <p:pic>
        <p:nvPicPr>
          <p:cNvPr id="19" name="Picture 18">
            <a:extLst>
              <a:ext uri="{FF2B5EF4-FFF2-40B4-BE49-F238E27FC236}">
                <a16:creationId xmlns:a16="http://schemas.microsoft.com/office/drawing/2014/main" id="{BC4C3551-2C7A-40BB-8A32-75878B1B013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007775" y="472819"/>
            <a:ext cx="2276797" cy="1911095"/>
          </a:xfrm>
          <a:prstGeom prst="rect">
            <a:avLst/>
          </a:prstGeom>
        </p:spPr>
      </p:pic>
    </p:spTree>
    <p:extLst>
      <p:ext uri="{BB962C8B-B14F-4D97-AF65-F5344CB8AC3E}">
        <p14:creationId xmlns:p14="http://schemas.microsoft.com/office/powerpoint/2010/main" val="514120031"/>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pic>
        <p:nvPicPr>
          <p:cNvPr id="28" name="Picture 2" descr="Image result for digital transformation shutterstock">
            <a:extLst>
              <a:ext uri="{FF2B5EF4-FFF2-40B4-BE49-F238E27FC236}">
                <a16:creationId xmlns:a16="http://schemas.microsoft.com/office/drawing/2014/main" id="{AA07EBF4-94A2-4E29-AA44-A3BFCABC334E}"/>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6657" b="6657"/>
          <a:stretch/>
        </p:blipFill>
        <p:spPr bwMode="auto">
          <a:xfrm>
            <a:off x="2" y="0"/>
            <a:ext cx="12191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29" name="Rectangle 28">
            <a:extLst>
              <a:ext uri="{FF2B5EF4-FFF2-40B4-BE49-F238E27FC236}">
                <a16:creationId xmlns:a16="http://schemas.microsoft.com/office/drawing/2014/main" id="{7AD35131-7371-4CF0-B282-66D9EF64198D}"/>
              </a:ext>
            </a:extLst>
          </p:cNvPr>
          <p:cNvSpPr/>
          <p:nvPr userDrawn="1"/>
        </p:nvSpPr>
        <p:spPr>
          <a:xfrm>
            <a:off x="2117" y="0"/>
            <a:ext cx="12192001" cy="6858000"/>
          </a:xfrm>
          <a:prstGeom prst="rect">
            <a:avLst/>
          </a:prstGeom>
          <a:solidFill>
            <a:schemeClr val="tx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nvGrpSpPr>
          <p:cNvPr id="30" name="Group 29">
            <a:extLst>
              <a:ext uri="{FF2B5EF4-FFF2-40B4-BE49-F238E27FC236}">
                <a16:creationId xmlns:a16="http://schemas.microsoft.com/office/drawing/2014/main" id="{9492AEFE-BAE5-4A16-8046-1CC388A1137A}"/>
              </a:ext>
            </a:extLst>
          </p:cNvPr>
          <p:cNvGrpSpPr/>
          <p:nvPr userDrawn="1"/>
        </p:nvGrpSpPr>
        <p:grpSpPr>
          <a:xfrm>
            <a:off x="8810985" y="2875669"/>
            <a:ext cx="1954179" cy="1106663"/>
            <a:chOff x="9753598" y="1"/>
            <a:chExt cx="1739885" cy="985307"/>
          </a:xfrm>
        </p:grpSpPr>
        <p:sp>
          <p:nvSpPr>
            <p:cNvPr id="31" name="Round Same Side Corner Rectangle 72">
              <a:extLst>
                <a:ext uri="{FF2B5EF4-FFF2-40B4-BE49-F238E27FC236}">
                  <a16:creationId xmlns:a16="http://schemas.microsoft.com/office/drawing/2014/main" id="{04D70802-0F35-4919-BE7E-3D566C9A8826}"/>
                </a:ext>
              </a:extLst>
            </p:cNvPr>
            <p:cNvSpPr/>
            <p:nvPr/>
          </p:nvSpPr>
          <p:spPr>
            <a:xfrm rot="10800000">
              <a:off x="9753598" y="1"/>
              <a:ext cx="1739885" cy="985307"/>
            </a:xfrm>
            <a:prstGeom prst="roundRect">
              <a:avLst/>
            </a:prstGeom>
            <a:solidFill>
              <a:schemeClr val="bg1"/>
            </a:solidFill>
            <a:ln>
              <a:noFill/>
            </a:ln>
            <a:effectLst>
              <a:outerShdw blurRad="50800" dist="38100" dir="2700000" algn="tl" rotWithShape="0">
                <a:prstClr val="black">
                  <a:alpha val="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pic>
          <p:nvPicPr>
            <p:cNvPr id="32" name="Picture 2" descr="Image result for sify logo">
              <a:extLst>
                <a:ext uri="{FF2B5EF4-FFF2-40B4-BE49-F238E27FC236}">
                  <a16:creationId xmlns:a16="http://schemas.microsoft.com/office/drawing/2014/main" id="{F03FB8CE-A55B-45E9-9801-70D3FA9DB09E}"/>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814"/>
            <a:stretch/>
          </p:blipFill>
          <p:spPr bwMode="auto">
            <a:xfrm>
              <a:off x="9913463" y="95622"/>
              <a:ext cx="1420156" cy="80464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3" name="Group 32">
            <a:extLst>
              <a:ext uri="{FF2B5EF4-FFF2-40B4-BE49-F238E27FC236}">
                <a16:creationId xmlns:a16="http://schemas.microsoft.com/office/drawing/2014/main" id="{3529B0A5-3478-40ED-8C29-787110A9C1CE}"/>
              </a:ext>
            </a:extLst>
          </p:cNvPr>
          <p:cNvGrpSpPr/>
          <p:nvPr userDrawn="1"/>
        </p:nvGrpSpPr>
        <p:grpSpPr>
          <a:xfrm>
            <a:off x="-1" y="2173323"/>
            <a:ext cx="8466668" cy="2525040"/>
            <a:chOff x="-1" y="1629992"/>
            <a:chExt cx="6829063" cy="1893780"/>
          </a:xfrm>
        </p:grpSpPr>
        <p:sp>
          <p:nvSpPr>
            <p:cNvPr id="34" name="Rectangle 33">
              <a:extLst>
                <a:ext uri="{FF2B5EF4-FFF2-40B4-BE49-F238E27FC236}">
                  <a16:creationId xmlns:a16="http://schemas.microsoft.com/office/drawing/2014/main" id="{41A53F10-CBC5-444F-AA00-64BF461C9C71}"/>
                </a:ext>
              </a:extLst>
            </p:cNvPr>
            <p:cNvSpPr/>
            <p:nvPr/>
          </p:nvSpPr>
          <p:spPr>
            <a:xfrm>
              <a:off x="-1" y="1710769"/>
              <a:ext cx="6829063" cy="1725139"/>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5" name="Rectangle 34">
              <a:extLst>
                <a:ext uri="{FF2B5EF4-FFF2-40B4-BE49-F238E27FC236}">
                  <a16:creationId xmlns:a16="http://schemas.microsoft.com/office/drawing/2014/main" id="{24102996-43D2-4531-8F28-25FFF42A8FE6}"/>
                </a:ext>
              </a:extLst>
            </p:cNvPr>
            <p:cNvSpPr/>
            <p:nvPr/>
          </p:nvSpPr>
          <p:spPr>
            <a:xfrm>
              <a:off x="0" y="1629992"/>
              <a:ext cx="6829062" cy="47916"/>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6" name="Rectangle 35">
              <a:extLst>
                <a:ext uri="{FF2B5EF4-FFF2-40B4-BE49-F238E27FC236}">
                  <a16:creationId xmlns:a16="http://schemas.microsoft.com/office/drawing/2014/main" id="{D688A12A-52FF-434F-8992-444C36B493C3}"/>
                </a:ext>
              </a:extLst>
            </p:cNvPr>
            <p:cNvSpPr/>
            <p:nvPr/>
          </p:nvSpPr>
          <p:spPr>
            <a:xfrm>
              <a:off x="0" y="3475856"/>
              <a:ext cx="6829062" cy="47916"/>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grpSp>
        <p:nvGrpSpPr>
          <p:cNvPr id="37" name="Group 36">
            <a:extLst>
              <a:ext uri="{FF2B5EF4-FFF2-40B4-BE49-F238E27FC236}">
                <a16:creationId xmlns:a16="http://schemas.microsoft.com/office/drawing/2014/main" id="{87697701-4197-44C5-9DF6-DCE8EB7667A7}"/>
              </a:ext>
            </a:extLst>
          </p:cNvPr>
          <p:cNvGrpSpPr/>
          <p:nvPr userDrawn="1"/>
        </p:nvGrpSpPr>
        <p:grpSpPr>
          <a:xfrm>
            <a:off x="11136403" y="2281025"/>
            <a:ext cx="1055596" cy="2300187"/>
            <a:chOff x="8352302" y="0"/>
            <a:chExt cx="791697" cy="5143500"/>
          </a:xfrm>
        </p:grpSpPr>
        <p:sp>
          <p:nvSpPr>
            <p:cNvPr id="38" name="Rectangle 37">
              <a:extLst>
                <a:ext uri="{FF2B5EF4-FFF2-40B4-BE49-F238E27FC236}">
                  <a16:creationId xmlns:a16="http://schemas.microsoft.com/office/drawing/2014/main" id="{583C2F58-9D3E-4A33-9620-E2862F764A2C}"/>
                </a:ext>
              </a:extLst>
            </p:cNvPr>
            <p:cNvSpPr/>
            <p:nvPr/>
          </p:nvSpPr>
          <p:spPr>
            <a:xfrm>
              <a:off x="8877270" y="0"/>
              <a:ext cx="266729" cy="5143500"/>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9" name="Rectangle 38">
              <a:extLst>
                <a:ext uri="{FF2B5EF4-FFF2-40B4-BE49-F238E27FC236}">
                  <a16:creationId xmlns:a16="http://schemas.microsoft.com/office/drawing/2014/main" id="{E2590226-D46A-48CE-A2DA-6A9297A288BE}"/>
                </a:ext>
              </a:extLst>
            </p:cNvPr>
            <p:cNvSpPr/>
            <p:nvPr/>
          </p:nvSpPr>
          <p:spPr>
            <a:xfrm>
              <a:off x="8613456" y="0"/>
              <a:ext cx="266729" cy="5143500"/>
            </a:xfrm>
            <a:prstGeom prst="rect">
              <a:avLst/>
            </a:prstGeom>
            <a:solidFill>
              <a:srgbClr val="BDD70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40" name="Rectangle 39">
              <a:extLst>
                <a:ext uri="{FF2B5EF4-FFF2-40B4-BE49-F238E27FC236}">
                  <a16:creationId xmlns:a16="http://schemas.microsoft.com/office/drawing/2014/main" id="{C61AEADA-3FE1-4B34-BF61-100EEBD93869}"/>
                </a:ext>
              </a:extLst>
            </p:cNvPr>
            <p:cNvSpPr/>
            <p:nvPr/>
          </p:nvSpPr>
          <p:spPr>
            <a:xfrm>
              <a:off x="8352302" y="0"/>
              <a:ext cx="266729" cy="5143500"/>
            </a:xfrm>
            <a:prstGeom prst="rect">
              <a:avLst/>
            </a:prstGeom>
            <a:solidFill>
              <a:srgbClr val="BDD70C">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sp>
        <p:nvSpPr>
          <p:cNvPr id="4" name="Text Placeholder 3">
            <a:extLst>
              <a:ext uri="{FF2B5EF4-FFF2-40B4-BE49-F238E27FC236}">
                <a16:creationId xmlns:a16="http://schemas.microsoft.com/office/drawing/2014/main" id="{DE1DF722-DBE4-4E6D-BFCC-DE5D388C6978}"/>
              </a:ext>
            </a:extLst>
          </p:cNvPr>
          <p:cNvSpPr>
            <a:spLocks noGrp="1"/>
          </p:cNvSpPr>
          <p:nvPr>
            <p:ph type="body" sz="quarter" idx="11" hasCustomPrompt="1"/>
          </p:nvPr>
        </p:nvSpPr>
        <p:spPr>
          <a:xfrm>
            <a:off x="488041" y="3086437"/>
            <a:ext cx="7267200" cy="698815"/>
          </a:xfrm>
        </p:spPr>
        <p:txBody>
          <a:bodyPr anchor="ctr">
            <a:normAutofit/>
          </a:bodyPr>
          <a:lstStyle>
            <a:lvl1pPr marL="0" indent="0">
              <a:buNone/>
              <a:defRPr sz="3200" b="1">
                <a:solidFill>
                  <a:schemeClr val="tx2">
                    <a:lumMod val="50000"/>
                  </a:schemeClr>
                </a:solidFill>
              </a:defRPr>
            </a:lvl1pPr>
          </a:lstStyle>
          <a:p>
            <a:pPr lvl="0"/>
            <a:r>
              <a:rPr lang="en-US" dirty="0"/>
              <a:t>SECTION DIVIDER</a:t>
            </a:r>
          </a:p>
        </p:txBody>
      </p:sp>
    </p:spTree>
    <p:extLst>
      <p:ext uri="{BB962C8B-B14F-4D97-AF65-F5344CB8AC3E}">
        <p14:creationId xmlns:p14="http://schemas.microsoft.com/office/powerpoint/2010/main" val="4283831162"/>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userDrawn="1">
  <p:cSld name="Bullet">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616401" y="1602317"/>
            <a:ext cx="11036459" cy="4519083"/>
          </a:xfrm>
          <a:prstGeom prst="rect">
            <a:avLst/>
          </a:prstGeom>
        </p:spPr>
        <p:txBody>
          <a:bodyPr lIns="91420" tIns="45710" rIns="91420" bIns="45710">
            <a:noAutofit/>
          </a:bodyPr>
          <a:lstStyle>
            <a:lvl1pPr marL="304784" indent="-228589">
              <a:lnSpc>
                <a:spcPct val="95000"/>
              </a:lnSpc>
              <a:spcBef>
                <a:spcPts val="1480"/>
              </a:spcBef>
              <a:buClr>
                <a:schemeClr val="tx1"/>
              </a:buClr>
              <a:buSzPct val="80000"/>
              <a:buFont typeface="Arial"/>
              <a:buChar char="•"/>
              <a:defRPr sz="2667" b="0" i="0">
                <a:solidFill>
                  <a:schemeClr val="tx1"/>
                </a:solidFill>
                <a:latin typeface="Arial Nova" panose="020B0504020202020204" pitchFamily="34" charset="0"/>
                <a:ea typeface="CiscoSansTT Thin" charset="0"/>
                <a:cs typeface="CiscoSansTT Thin" charset="0"/>
              </a:defRPr>
            </a:lvl1pPr>
            <a:lvl2pPr marL="609570" indent="-220122">
              <a:lnSpc>
                <a:spcPct val="95000"/>
              </a:lnSpc>
              <a:spcBef>
                <a:spcPts val="600"/>
              </a:spcBef>
              <a:buClr>
                <a:schemeClr val="tx1"/>
              </a:buClr>
              <a:buSzPct val="80000"/>
              <a:buFont typeface="Arial"/>
              <a:buChar char="•"/>
              <a:defRPr sz="2400" b="0" i="0">
                <a:solidFill>
                  <a:schemeClr val="tx1"/>
                </a:solidFill>
                <a:latin typeface="Arial Nova" panose="020B0504020202020204" pitchFamily="34" charset="0"/>
                <a:ea typeface="CiscoSansTT Thin" charset="0"/>
                <a:cs typeface="CiscoSansTT Thin" charset="0"/>
              </a:defRPr>
            </a:lvl2pPr>
            <a:lvl3pPr marL="914354" indent="-146043">
              <a:buClr>
                <a:schemeClr val="tx1"/>
              </a:buClr>
              <a:buSzPct val="80000"/>
              <a:buFont typeface="Arial"/>
              <a:buChar char="•"/>
              <a:defRPr sz="2133" b="0" i="0">
                <a:solidFill>
                  <a:schemeClr val="tx1"/>
                </a:solidFill>
                <a:latin typeface="Arial Nova" panose="020B0504020202020204" pitchFamily="34" charset="0"/>
                <a:ea typeface="CiscoSansTT Thin" charset="0"/>
                <a:cs typeface="CiscoSansTT Thin" charset="0"/>
              </a:defRPr>
            </a:lvl3pPr>
            <a:lvl4pPr marL="1214652" indent="-228542">
              <a:buClr>
                <a:schemeClr val="tx1"/>
              </a:buClr>
              <a:buSzPct val="80000"/>
              <a:buFont typeface="Arial"/>
              <a:buChar char="•"/>
              <a:defRPr sz="1867" b="0" i="0">
                <a:solidFill>
                  <a:schemeClr val="tx1"/>
                </a:solidFill>
                <a:latin typeface="Arial Nova" panose="020B0504020202020204" pitchFamily="34" charset="0"/>
                <a:ea typeface="CiscoSansTT Thin" charset="0"/>
                <a:cs typeface="CiscoSansTT Thin" charset="0"/>
              </a:defRPr>
            </a:lvl4pPr>
            <a:lvl5pPr marL="1443195" indent="-224309">
              <a:buClr>
                <a:schemeClr val="tx1"/>
              </a:buClr>
              <a:buSzPct val="80000"/>
              <a:buFont typeface="Arial"/>
              <a:buChar char="•"/>
              <a:defRPr sz="1600" b="0" i="0">
                <a:solidFill>
                  <a:schemeClr val="tx1"/>
                </a:solidFill>
                <a:latin typeface="Arial Nova" panose="020B0504020202020204" pitchFamily="34" charset="0"/>
                <a:ea typeface="CiscoSansTT Thin" charset="0"/>
                <a:cs typeface="CiscoSansTT Thin" charset="0"/>
              </a:defRPr>
            </a:lvl5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Title Placeholder 5"/>
          <p:cNvSpPr>
            <a:spLocks noGrp="1"/>
          </p:cNvSpPr>
          <p:nvPr>
            <p:ph type="title"/>
          </p:nvPr>
        </p:nvSpPr>
        <p:spPr bwMode="auto">
          <a:xfrm>
            <a:off x="583688" y="609592"/>
            <a:ext cx="11127317" cy="66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24" tIns="45712" rIns="91424" bIns="45712" numCol="1" anchor="ctr" anchorCtr="0" compatLnSpc="1">
            <a:prstTxWarp prst="textNoShape">
              <a:avLst/>
            </a:prstTxWarp>
          </a:bodyPr>
          <a:lstStyle>
            <a:lvl1pPr>
              <a:defRPr sz="3733">
                <a:solidFill>
                  <a:schemeClr val="tx2"/>
                </a:solidFill>
              </a:defRPr>
            </a:lvl1pPr>
          </a:lstStyle>
          <a:p>
            <a:pPr lvl="0"/>
            <a:r>
              <a:rPr lang="en-GB" dirty="0"/>
              <a:t>Click to edit Master title style</a:t>
            </a:r>
          </a:p>
        </p:txBody>
      </p:sp>
    </p:spTree>
    <p:extLst>
      <p:ext uri="{BB962C8B-B14F-4D97-AF65-F5344CB8AC3E}">
        <p14:creationId xmlns:p14="http://schemas.microsoft.com/office/powerpoint/2010/main" val="279484734"/>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669B1578-6875-4FE4-99AE-450C6FFB423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24257"/>
            <a:ext cx="12192000" cy="6858000"/>
          </a:xfrm>
          <a:prstGeom prst="rect">
            <a:avLst/>
          </a:prstGeom>
        </p:spPr>
      </p:pic>
      <p:pic>
        <p:nvPicPr>
          <p:cNvPr id="18" name="Picture 2" descr="Image result for sify logo">
            <a:extLst>
              <a:ext uri="{FF2B5EF4-FFF2-40B4-BE49-F238E27FC236}">
                <a16:creationId xmlns:a16="http://schemas.microsoft.com/office/drawing/2014/main" id="{7E477AC7-F05E-40F6-892D-1033110209FF}"/>
              </a:ext>
            </a:extLst>
          </p:cNvPr>
          <p:cNvPicPr>
            <a:picLocks noChangeAspect="1" noChangeArrowheads="1"/>
          </p:cNvPicPr>
          <p:nvPr userDrawn="1"/>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a:extLst>
              <a:ext uri="{FF2B5EF4-FFF2-40B4-BE49-F238E27FC236}">
                <a16:creationId xmlns:a16="http://schemas.microsoft.com/office/drawing/2014/main" id="{00B1CF07-5E87-417C-B723-5860BE4C9865}"/>
              </a:ext>
            </a:extLst>
          </p:cNvPr>
          <p:cNvSpPr txBox="1"/>
          <p:nvPr userDrawn="1"/>
        </p:nvSpPr>
        <p:spPr>
          <a:xfrm>
            <a:off x="431801" y="5694231"/>
            <a:ext cx="11328399" cy="584775"/>
          </a:xfrm>
          <a:prstGeom prst="rect">
            <a:avLst/>
          </a:prstGeom>
          <a:noFill/>
        </p:spPr>
        <p:txBody>
          <a:bodyPr wrap="square" rtlCol="0">
            <a:spAutoFit/>
          </a:bodyPr>
          <a:lstStyle/>
          <a:p>
            <a:pPr marL="0" marR="0" lvl="0" indent="0" algn="ctr" defTabSz="1218988" rtl="0" eaLnBrk="1" fontAlgn="auto" latinLnBrk="0" hangingPunct="1">
              <a:lnSpc>
                <a:spcPct val="100000"/>
              </a:lnSpc>
              <a:spcBef>
                <a:spcPts val="0"/>
              </a:spcBef>
              <a:spcAft>
                <a:spcPts val="0"/>
              </a:spcAft>
              <a:buClrTx/>
              <a:buSzTx/>
              <a:buFontTx/>
              <a:buNone/>
              <a:tabLst/>
              <a:defRPr/>
            </a:pPr>
            <a:r>
              <a:rPr kumimoji="0" lang="en-IN" sz="1600" b="1" i="0" u="none" strike="noStrike" kern="0" cap="none" spc="0" normalizeH="0" baseline="0" noProof="0" dirty="0">
                <a:ln>
                  <a:noFill/>
                </a:ln>
                <a:solidFill>
                  <a:schemeClr val="bg1"/>
                </a:solidFill>
                <a:effectLst/>
                <a:uLnTx/>
                <a:uFillTx/>
                <a:latin typeface="Arial Narrow" panose="020B0606020202030204" pitchFamily="34" charset="0"/>
                <a:cs typeface="Arial"/>
                <a:sym typeface="Arial"/>
                <a:rtl val="0"/>
              </a:rPr>
              <a:t>Sify</a:t>
            </a:r>
            <a:r>
              <a:rPr kumimoji="0" lang="en-IN" sz="1600" i="0" u="none" strike="noStrike" kern="0" cap="none" spc="0" normalizeH="0" baseline="0" noProof="0" dirty="0">
                <a:ln>
                  <a:noFill/>
                </a:ln>
                <a:solidFill>
                  <a:schemeClr val="bg1"/>
                </a:solidFill>
                <a:effectLst/>
                <a:uLnTx/>
                <a:uFillTx/>
                <a:latin typeface="Arial Narrow" panose="020B0606020202030204" pitchFamily="34" charset="0"/>
                <a:cs typeface="Arial"/>
                <a:sym typeface="Arial"/>
                <a:rtl val="0"/>
              </a:rPr>
              <a:t> is a leading </a:t>
            </a:r>
            <a:r>
              <a:rPr kumimoji="0" lang="en-IN" sz="1600" i="0" u="none" strike="noStrike" kern="0" cap="none" spc="0" normalizeH="0" baseline="0" noProof="0" dirty="0">
                <a:ln>
                  <a:noFill/>
                </a:ln>
                <a:solidFill>
                  <a:prstClr val="white"/>
                </a:solidFill>
                <a:effectLst/>
                <a:uLnTx/>
                <a:uFillTx/>
                <a:latin typeface="Arial Narrow" panose="020B0606020202030204" pitchFamily="34" charset="0"/>
                <a:cs typeface="Arial"/>
                <a:sym typeface="Arial"/>
                <a:rtl val="0"/>
              </a:rPr>
              <a:t>integrated </a:t>
            </a:r>
            <a:r>
              <a:rPr kumimoji="0" lang="en-IN" sz="1600" i="0" u="none" strike="noStrike" kern="0" cap="none" spc="0" normalizeH="0" baseline="0" noProof="0" dirty="0">
                <a:ln>
                  <a:noFill/>
                </a:ln>
                <a:solidFill>
                  <a:srgbClr val="00FFFF"/>
                </a:solidFill>
                <a:effectLst/>
                <a:uLnTx/>
                <a:uFillTx/>
                <a:latin typeface="Arial Narrow" panose="020B0606020202030204" pitchFamily="34" charset="0"/>
                <a:cs typeface="Arial"/>
                <a:sym typeface="Arial"/>
                <a:rtl val="0"/>
              </a:rPr>
              <a:t>ICT player </a:t>
            </a:r>
            <a:r>
              <a:rPr kumimoji="0" lang="en-IN" sz="1600" i="0" u="none" strike="noStrike" kern="0" cap="none" spc="0" normalizeH="0" baseline="0" noProof="0" dirty="0">
                <a:ln>
                  <a:noFill/>
                </a:ln>
                <a:solidFill>
                  <a:prstClr val="white"/>
                </a:solidFill>
                <a:effectLst/>
                <a:uLnTx/>
                <a:uFillTx/>
                <a:latin typeface="Arial Narrow" panose="020B0606020202030204" pitchFamily="34" charset="0"/>
                <a:cs typeface="Arial"/>
                <a:sym typeface="Arial"/>
                <a:rtl val="0"/>
              </a:rPr>
              <a:t>in India, helping customers to achieve their digital ambition through </a:t>
            </a:r>
            <a:r>
              <a:rPr kumimoji="0" lang="en-IN" sz="1600" i="0" u="none" strike="noStrike" kern="0" cap="none" spc="0" normalizeH="0" baseline="0" noProof="0" dirty="0">
                <a:ln>
                  <a:noFill/>
                </a:ln>
                <a:solidFill>
                  <a:srgbClr val="00FFFF"/>
                </a:solidFill>
                <a:effectLst/>
                <a:uLnTx/>
                <a:uFillTx/>
                <a:latin typeface="Arial Narrow" panose="020B0606020202030204" pitchFamily="34" charset="0"/>
                <a:cs typeface="Arial"/>
                <a:sym typeface="Arial"/>
                <a:rtl val="0"/>
              </a:rPr>
              <a:t>cloud@core products and services, </a:t>
            </a:r>
          </a:p>
          <a:p>
            <a:pPr marL="0" marR="0" lvl="0" indent="0" algn="ctr" defTabSz="1218988" rtl="0" eaLnBrk="1" fontAlgn="auto" latinLnBrk="0" hangingPunct="1">
              <a:lnSpc>
                <a:spcPct val="100000"/>
              </a:lnSpc>
              <a:spcBef>
                <a:spcPts val="0"/>
              </a:spcBef>
              <a:spcAft>
                <a:spcPts val="0"/>
              </a:spcAft>
              <a:buClrTx/>
              <a:buSzTx/>
              <a:buFontTx/>
              <a:buNone/>
              <a:tabLst/>
              <a:defRPr/>
            </a:pPr>
            <a:r>
              <a:rPr kumimoji="0" lang="en-IN" sz="1600" i="0" u="none" strike="noStrike" kern="0" cap="none" spc="0" normalizeH="0" baseline="0" noProof="0" dirty="0">
                <a:ln>
                  <a:noFill/>
                </a:ln>
                <a:solidFill>
                  <a:prstClr val="white"/>
                </a:solidFill>
                <a:effectLst/>
                <a:uLnTx/>
                <a:uFillTx/>
                <a:latin typeface="Arial Narrow" panose="020B0606020202030204" pitchFamily="34" charset="0"/>
                <a:cs typeface="Arial"/>
                <a:sym typeface="Arial"/>
                <a:rtl val="0"/>
              </a:rPr>
              <a:t>built on its world class </a:t>
            </a:r>
            <a:r>
              <a:rPr kumimoji="0" lang="en-IN" sz="1600" i="0" u="none" strike="noStrike" kern="0" cap="none" spc="0" normalizeH="0" baseline="0" noProof="0" dirty="0">
                <a:ln>
                  <a:noFill/>
                </a:ln>
                <a:solidFill>
                  <a:srgbClr val="00FFFF"/>
                </a:solidFill>
                <a:effectLst/>
                <a:uLnTx/>
                <a:uFillTx/>
                <a:latin typeface="Arial Narrow" panose="020B0606020202030204" pitchFamily="34" charset="0"/>
                <a:cs typeface="Arial"/>
                <a:sym typeface="Arial"/>
                <a:rtl val="0"/>
              </a:rPr>
              <a:t>Data Centers, Cloud &amp; Network </a:t>
            </a:r>
            <a:r>
              <a:rPr kumimoji="0" lang="en-IN" sz="1600" i="0" u="none" strike="noStrike" kern="0" cap="none" spc="0" normalizeH="0" baseline="0" noProof="0" dirty="0">
                <a:ln>
                  <a:noFill/>
                </a:ln>
                <a:solidFill>
                  <a:prstClr val="white"/>
                </a:solidFill>
                <a:effectLst/>
                <a:uLnTx/>
                <a:uFillTx/>
                <a:latin typeface="Arial Narrow" panose="020B0606020202030204" pitchFamily="34" charset="0"/>
                <a:cs typeface="Arial"/>
                <a:sym typeface="Arial"/>
                <a:rtl val="0"/>
              </a:rPr>
              <a:t>assets and wide portfolio of </a:t>
            </a:r>
            <a:r>
              <a:rPr kumimoji="0" lang="en-IN" sz="1600" i="0" u="none" strike="noStrike" kern="0" cap="none" spc="0" normalizeH="0" baseline="0" noProof="0" dirty="0">
                <a:ln>
                  <a:noFill/>
                </a:ln>
                <a:solidFill>
                  <a:srgbClr val="00FFFF"/>
                </a:solidFill>
                <a:effectLst/>
                <a:uLnTx/>
                <a:uFillTx/>
                <a:latin typeface="Arial Narrow" panose="020B0606020202030204" pitchFamily="34" charset="0"/>
                <a:cs typeface="Arial"/>
                <a:sym typeface="Arial"/>
                <a:rtl val="0"/>
              </a:rPr>
              <a:t>professional and digital services</a:t>
            </a:r>
            <a:endParaRPr kumimoji="0" lang="en-US" sz="1600" i="0" u="none" strike="noStrike" kern="0" cap="none" spc="-76" normalizeH="0" baseline="0" noProof="0" dirty="0">
              <a:ln>
                <a:noFill/>
              </a:ln>
              <a:solidFill>
                <a:srgbClr val="00FFFF"/>
              </a:solidFill>
              <a:effectLst/>
              <a:uLnTx/>
              <a:uFillTx/>
              <a:latin typeface="Arial Narrow" panose="020B0606020202030204" pitchFamily="34" charset="0"/>
              <a:cs typeface="Arial" panose="020B0604020202020204" pitchFamily="34" charset="0"/>
              <a:sym typeface="Arial"/>
              <a:rtl val="0"/>
            </a:endParaRPr>
          </a:p>
        </p:txBody>
      </p:sp>
      <p:sp>
        <p:nvSpPr>
          <p:cNvPr id="28" name="Text Placeholder 16">
            <a:extLst>
              <a:ext uri="{FF2B5EF4-FFF2-40B4-BE49-F238E27FC236}">
                <a16:creationId xmlns:a16="http://schemas.microsoft.com/office/drawing/2014/main" id="{A0043FE2-98C6-40A8-A25D-C92BA3A47DCF}"/>
              </a:ext>
            </a:extLst>
          </p:cNvPr>
          <p:cNvSpPr>
            <a:spLocks noGrp="1"/>
          </p:cNvSpPr>
          <p:nvPr>
            <p:ph type="body" sz="quarter" idx="13" hasCustomPrompt="1"/>
          </p:nvPr>
        </p:nvSpPr>
        <p:spPr>
          <a:xfrm>
            <a:off x="445466" y="1465755"/>
            <a:ext cx="5408709" cy="1938988"/>
          </a:xfrm>
        </p:spPr>
        <p:txBody>
          <a:bodyPr>
            <a:noAutofit/>
          </a:bodyPr>
          <a:lstStyle>
            <a:lvl1pPr marL="0" indent="0" algn="l">
              <a:lnSpc>
                <a:spcPts val="4000"/>
              </a:lnSpc>
              <a:spcBef>
                <a:spcPts val="0"/>
              </a:spcBef>
              <a:buNone/>
              <a:defRPr sz="3733" b="1" cap="all" baseline="0">
                <a:solidFill>
                  <a:srgbClr val="00FFFF"/>
                </a:solidFill>
              </a:defRPr>
            </a:lvl1pPr>
          </a:lstStyle>
          <a:p>
            <a:pPr lvl="0"/>
            <a:r>
              <a:rPr lang="en-US"/>
              <a:t>TITLE OF THE SLIDE - LINE ONE</a:t>
            </a:r>
            <a:endParaRPr lang="en-IN"/>
          </a:p>
        </p:txBody>
      </p:sp>
      <p:sp>
        <p:nvSpPr>
          <p:cNvPr id="29" name="Text Placeholder 16">
            <a:extLst>
              <a:ext uri="{FF2B5EF4-FFF2-40B4-BE49-F238E27FC236}">
                <a16:creationId xmlns:a16="http://schemas.microsoft.com/office/drawing/2014/main" id="{AB770F6E-1524-4A33-82FC-93CB64C2692F}"/>
              </a:ext>
            </a:extLst>
          </p:cNvPr>
          <p:cNvSpPr>
            <a:spLocks noGrp="1"/>
          </p:cNvSpPr>
          <p:nvPr>
            <p:ph type="body" sz="quarter" idx="14" hasCustomPrompt="1"/>
          </p:nvPr>
        </p:nvSpPr>
        <p:spPr>
          <a:xfrm>
            <a:off x="445466" y="3404743"/>
            <a:ext cx="9755085" cy="454763"/>
          </a:xfrm>
        </p:spPr>
        <p:txBody>
          <a:bodyPr>
            <a:noAutofit/>
          </a:bodyPr>
          <a:lstStyle>
            <a:lvl1pPr marL="0" indent="0">
              <a:lnSpc>
                <a:spcPts val="2667"/>
              </a:lnSpc>
              <a:spcBef>
                <a:spcPts val="0"/>
              </a:spcBef>
              <a:buNone/>
              <a:defRPr sz="2400" b="0" baseline="0">
                <a:solidFill>
                  <a:schemeClr val="bg1"/>
                </a:solidFill>
              </a:defRPr>
            </a:lvl1pPr>
          </a:lstStyle>
          <a:p>
            <a:pPr lvl="0"/>
            <a:r>
              <a:rPr lang="en-US"/>
              <a:t>Sub Title </a:t>
            </a:r>
          </a:p>
        </p:txBody>
      </p:sp>
      <p:sp>
        <p:nvSpPr>
          <p:cNvPr id="30" name="Text Placeholder 16">
            <a:extLst>
              <a:ext uri="{FF2B5EF4-FFF2-40B4-BE49-F238E27FC236}">
                <a16:creationId xmlns:a16="http://schemas.microsoft.com/office/drawing/2014/main" id="{155CA787-D36C-48A9-A94B-D13C3645EBA1}"/>
              </a:ext>
            </a:extLst>
          </p:cNvPr>
          <p:cNvSpPr>
            <a:spLocks noGrp="1"/>
          </p:cNvSpPr>
          <p:nvPr>
            <p:ph type="body" sz="quarter" idx="15" hasCustomPrompt="1"/>
          </p:nvPr>
        </p:nvSpPr>
        <p:spPr>
          <a:xfrm>
            <a:off x="445465" y="3995281"/>
            <a:ext cx="6816328" cy="369471"/>
          </a:xfrm>
        </p:spPr>
        <p:txBody>
          <a:bodyPr anchor="t">
            <a:noAutofit/>
          </a:bodyPr>
          <a:lstStyle>
            <a:lvl1pPr marL="0" indent="0">
              <a:lnSpc>
                <a:spcPts val="2400"/>
              </a:lnSpc>
              <a:buNone/>
              <a:defRPr sz="1600" b="0">
                <a:solidFill>
                  <a:schemeClr val="bg1">
                    <a:lumMod val="85000"/>
                  </a:schemeClr>
                </a:solidFill>
              </a:defRPr>
            </a:lvl1pPr>
          </a:lstStyle>
          <a:p>
            <a:pPr lvl="0"/>
            <a:r>
              <a:rPr lang="en-US"/>
              <a:t>Month 2021</a:t>
            </a:r>
          </a:p>
        </p:txBody>
      </p:sp>
    </p:spTree>
    <p:extLst>
      <p:ext uri="{BB962C8B-B14F-4D97-AF65-F5344CB8AC3E}">
        <p14:creationId xmlns:p14="http://schemas.microsoft.com/office/powerpoint/2010/main" val="4019438010"/>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D5F2C51-22FF-4E32-AD34-F0CCA451A8EF}"/>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TheSansOffice" panose="020B0503040302060204" pitchFamily="34" charset="0"/>
            </a:endParaRPr>
          </a:p>
        </p:txBody>
      </p:sp>
      <p:sp>
        <p:nvSpPr>
          <p:cNvPr id="7" name="Title 4">
            <a:extLst>
              <a:ext uri="{FF2B5EF4-FFF2-40B4-BE49-F238E27FC236}">
                <a16:creationId xmlns:a16="http://schemas.microsoft.com/office/drawing/2014/main" id="{A2FB823F-6961-4B9A-80AC-CFF66BA11E63}"/>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TheSansOffice" panose="020B0503040302060204" pitchFamily="34" charset="0"/>
              </a:defRPr>
            </a:lvl1pPr>
          </a:lstStyle>
          <a:p>
            <a:r>
              <a:rPr lang="en-US"/>
              <a:t>TITLE OF THE SLIDE GOES HERE</a:t>
            </a:r>
          </a:p>
        </p:txBody>
      </p:sp>
      <p:grpSp>
        <p:nvGrpSpPr>
          <p:cNvPr id="8" name="Group 7">
            <a:extLst>
              <a:ext uri="{FF2B5EF4-FFF2-40B4-BE49-F238E27FC236}">
                <a16:creationId xmlns:a16="http://schemas.microsoft.com/office/drawing/2014/main" id="{648329CD-DDB5-4D8C-8424-F53018124232}"/>
              </a:ext>
            </a:extLst>
          </p:cNvPr>
          <p:cNvGrpSpPr/>
          <p:nvPr userDrawn="1"/>
        </p:nvGrpSpPr>
        <p:grpSpPr>
          <a:xfrm>
            <a:off x="85840" y="6516891"/>
            <a:ext cx="1631200" cy="307777"/>
            <a:chOff x="1066800" y="4063365"/>
            <a:chExt cx="1223400" cy="230833"/>
          </a:xfrm>
        </p:grpSpPr>
        <p:pic>
          <p:nvPicPr>
            <p:cNvPr id="9" name="Picture 8">
              <a:extLst>
                <a:ext uri="{FF2B5EF4-FFF2-40B4-BE49-F238E27FC236}">
                  <a16:creationId xmlns:a16="http://schemas.microsoft.com/office/drawing/2014/main" id="{73EEE93B-2A3C-4D7B-A512-ADEDBCF31518}"/>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0" name="TextBox 9">
              <a:extLst>
                <a:ext uri="{FF2B5EF4-FFF2-40B4-BE49-F238E27FC236}">
                  <a16:creationId xmlns:a16="http://schemas.microsoft.com/office/drawing/2014/main" id="{F729BEA4-D322-4EFB-960C-F651CF84A409}"/>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rPr>
                <a:t>cloud@core</a:t>
              </a:r>
              <a:r>
                <a:rPr lang="en-US" sz="1067" baseline="30000" dirty="0">
                  <a:solidFill>
                    <a:schemeClr val="bg1"/>
                  </a:solidFill>
                </a:rPr>
                <a:t>TM</a:t>
              </a:r>
              <a:endParaRPr lang="en-US" sz="1400" baseline="30000" dirty="0">
                <a:solidFill>
                  <a:schemeClr val="bg1"/>
                </a:solidFill>
              </a:endParaRPr>
            </a:p>
          </p:txBody>
        </p:sp>
      </p:grpSp>
    </p:spTree>
    <p:extLst>
      <p:ext uri="{BB962C8B-B14F-4D97-AF65-F5344CB8AC3E}">
        <p14:creationId xmlns:p14="http://schemas.microsoft.com/office/powerpoint/2010/main" val="2895508363"/>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98580F-B55F-45C3-BF73-796A62CD2707}"/>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TheSansOffice" panose="020B0503040302060204" pitchFamily="34" charset="0"/>
            </a:endParaRPr>
          </a:p>
        </p:txBody>
      </p:sp>
      <p:sp>
        <p:nvSpPr>
          <p:cNvPr id="7" name="Title 4">
            <a:extLst>
              <a:ext uri="{FF2B5EF4-FFF2-40B4-BE49-F238E27FC236}">
                <a16:creationId xmlns:a16="http://schemas.microsoft.com/office/drawing/2014/main" id="{80AB11FA-7A2E-4435-87AF-1B9AD03715CC}"/>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TheSansOffice" panose="020B0503040302060204" pitchFamily="34" charset="0"/>
              </a:defRPr>
            </a:lvl1pPr>
          </a:lstStyle>
          <a:p>
            <a:r>
              <a:rPr lang="en-US"/>
              <a:t>TITLE OF THE SLIDE GOES HERE</a:t>
            </a:r>
          </a:p>
        </p:txBody>
      </p:sp>
      <p:grpSp>
        <p:nvGrpSpPr>
          <p:cNvPr id="8" name="Group 7">
            <a:extLst>
              <a:ext uri="{FF2B5EF4-FFF2-40B4-BE49-F238E27FC236}">
                <a16:creationId xmlns:a16="http://schemas.microsoft.com/office/drawing/2014/main" id="{7E1830AA-888D-429F-A0B3-7985C459007E}"/>
              </a:ext>
            </a:extLst>
          </p:cNvPr>
          <p:cNvGrpSpPr/>
          <p:nvPr userDrawn="1"/>
        </p:nvGrpSpPr>
        <p:grpSpPr>
          <a:xfrm>
            <a:off x="85840" y="6516891"/>
            <a:ext cx="1631200" cy="307777"/>
            <a:chOff x="1066800" y="4063365"/>
            <a:chExt cx="1223400" cy="230833"/>
          </a:xfrm>
        </p:grpSpPr>
        <p:pic>
          <p:nvPicPr>
            <p:cNvPr id="9" name="Picture 8">
              <a:extLst>
                <a:ext uri="{FF2B5EF4-FFF2-40B4-BE49-F238E27FC236}">
                  <a16:creationId xmlns:a16="http://schemas.microsoft.com/office/drawing/2014/main" id="{D6CF50AE-69C2-4EE4-AB6B-07D8680E7B9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0" name="TextBox 9">
              <a:extLst>
                <a:ext uri="{FF2B5EF4-FFF2-40B4-BE49-F238E27FC236}">
                  <a16:creationId xmlns:a16="http://schemas.microsoft.com/office/drawing/2014/main" id="{1BE4665D-AC01-4335-8538-112E3A4E0754}"/>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latin typeface="TheSansOffice" panose="020B0503040302060204" pitchFamily="34" charset="0"/>
                </a:rPr>
                <a:t>cloud@core</a:t>
              </a:r>
              <a:r>
                <a:rPr lang="en-US" sz="1067" baseline="30000" dirty="0">
                  <a:solidFill>
                    <a:schemeClr val="bg1"/>
                  </a:solidFill>
                  <a:latin typeface="TheSansOffice" panose="020B0503040302060204" pitchFamily="34" charset="0"/>
                </a:rPr>
                <a:t>TM</a:t>
              </a:r>
              <a:endParaRPr lang="en-US" sz="1400" baseline="30000" dirty="0">
                <a:solidFill>
                  <a:schemeClr val="bg1"/>
                </a:solidFill>
                <a:latin typeface="TheSansOffice" panose="020B0503040302060204" pitchFamily="34" charset="0"/>
              </a:endParaRPr>
            </a:p>
          </p:txBody>
        </p:sp>
      </p:grpSp>
      <p:sp>
        <p:nvSpPr>
          <p:cNvPr id="3" name="Content Placeholder 2"/>
          <p:cNvSpPr>
            <a:spLocks noGrp="1"/>
          </p:cNvSpPr>
          <p:nvPr>
            <p:ph idx="1"/>
          </p:nvPr>
        </p:nvSpPr>
        <p:spPr>
          <a:xfrm>
            <a:off x="432000" y="1316568"/>
            <a:ext cx="11328200" cy="4993217"/>
          </a:xfrm>
        </p:spPr>
        <p:txBody>
          <a:bodyPr/>
          <a:lstStyle>
            <a:lvl1pPr marL="302355" indent="-302355">
              <a:buFont typeface="Wingdings" panose="05000000000000000000" pitchFamily="2" charset="2"/>
              <a:buChar char="§"/>
              <a:defRPr>
                <a:solidFill>
                  <a:schemeClr val="bg1"/>
                </a:solidFill>
                <a:latin typeface="TheSansOffice" panose="020B0503040302060204" pitchFamily="34" charset="0"/>
              </a:defRPr>
            </a:lvl1pPr>
            <a:lvl2pPr>
              <a:defRPr sz="2133">
                <a:solidFill>
                  <a:schemeClr val="bg1"/>
                </a:solidFill>
                <a:latin typeface="TheSansOffice" panose="020B0503040302060204" pitchFamily="34" charset="0"/>
              </a:defRPr>
            </a:lvl2pPr>
            <a:lvl3pPr marL="1055974">
              <a:defRPr sz="2133">
                <a:solidFill>
                  <a:schemeClr val="bg1"/>
                </a:solidFill>
                <a:latin typeface="TheSansOffice" panose="020B0503040302060204" pitchFamily="34" charset="0"/>
              </a:defRPr>
            </a:lvl3pPr>
            <a:lvl4pPr marL="1439964">
              <a:defRPr sz="1867">
                <a:solidFill>
                  <a:schemeClr val="bg1"/>
                </a:solidFill>
                <a:latin typeface="TheSansOffice" panose="020B0503040302060204" pitchFamily="34" charset="0"/>
              </a:defRPr>
            </a:lvl4pPr>
            <a:lvl5pPr marL="1775956">
              <a:defRPr sz="1867">
                <a:solidFill>
                  <a:schemeClr val="bg1"/>
                </a:solidFill>
                <a:latin typeface="TheSansOffice" panose="020B050304030206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lvl1pPr>
              <a:defRPr>
                <a:latin typeface="TheSansOffice" panose="020B050304030206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1026131600"/>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5DEAEFD-1C1C-4705-A7B4-C18700C0D051}"/>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TheSansOffice" panose="020B0503040302060204" pitchFamily="34" charset="0"/>
            </a:endParaRPr>
          </a:p>
        </p:txBody>
      </p:sp>
      <p:sp>
        <p:nvSpPr>
          <p:cNvPr id="8" name="Title 4">
            <a:extLst>
              <a:ext uri="{FF2B5EF4-FFF2-40B4-BE49-F238E27FC236}">
                <a16:creationId xmlns:a16="http://schemas.microsoft.com/office/drawing/2014/main" id="{32A6F2CD-2248-4E26-805E-67B423ABE9CA}"/>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TheSansOffice" panose="020B0503040302060204" pitchFamily="34" charset="0"/>
              </a:defRPr>
            </a:lvl1pPr>
          </a:lstStyle>
          <a:p>
            <a:r>
              <a:rPr lang="en-US"/>
              <a:t>TITLE OF THE SLIDE GOES HERE</a:t>
            </a:r>
          </a:p>
        </p:txBody>
      </p:sp>
      <p:grpSp>
        <p:nvGrpSpPr>
          <p:cNvPr id="9" name="Group 8">
            <a:extLst>
              <a:ext uri="{FF2B5EF4-FFF2-40B4-BE49-F238E27FC236}">
                <a16:creationId xmlns:a16="http://schemas.microsoft.com/office/drawing/2014/main" id="{7529C921-18CF-4A1E-BB95-922460B5DC60}"/>
              </a:ext>
            </a:extLst>
          </p:cNvPr>
          <p:cNvGrpSpPr/>
          <p:nvPr userDrawn="1"/>
        </p:nvGrpSpPr>
        <p:grpSpPr>
          <a:xfrm>
            <a:off x="85840" y="6516891"/>
            <a:ext cx="1631200" cy="307777"/>
            <a:chOff x="1066800" y="4063365"/>
            <a:chExt cx="1223400" cy="230833"/>
          </a:xfrm>
        </p:grpSpPr>
        <p:pic>
          <p:nvPicPr>
            <p:cNvPr id="10" name="Picture 9">
              <a:extLst>
                <a:ext uri="{FF2B5EF4-FFF2-40B4-BE49-F238E27FC236}">
                  <a16:creationId xmlns:a16="http://schemas.microsoft.com/office/drawing/2014/main" id="{8E64CED7-404C-42CF-AE0F-95F58C51F909}"/>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1" name="TextBox 10">
              <a:extLst>
                <a:ext uri="{FF2B5EF4-FFF2-40B4-BE49-F238E27FC236}">
                  <a16:creationId xmlns:a16="http://schemas.microsoft.com/office/drawing/2014/main" id="{B5172F8D-805D-48CD-85FF-0ECF78909EF2}"/>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latin typeface="TheSansOffice" panose="020B0503040302060204" pitchFamily="34" charset="0"/>
                </a:rPr>
                <a:t>cloud@core</a:t>
              </a:r>
              <a:r>
                <a:rPr lang="en-US" sz="1067" baseline="30000" dirty="0">
                  <a:solidFill>
                    <a:schemeClr val="bg1"/>
                  </a:solidFill>
                  <a:latin typeface="TheSansOffice" panose="020B0503040302060204" pitchFamily="34" charset="0"/>
                </a:rPr>
                <a:t>TM</a:t>
              </a:r>
              <a:endParaRPr lang="en-US" sz="1400" baseline="30000" dirty="0">
                <a:solidFill>
                  <a:schemeClr val="bg1"/>
                </a:solidFill>
                <a:latin typeface="TheSansOffice" panose="020B0503040302060204" pitchFamily="34" charset="0"/>
              </a:endParaRPr>
            </a:p>
          </p:txBody>
        </p:sp>
      </p:grpSp>
      <p:sp>
        <p:nvSpPr>
          <p:cNvPr id="3" name="Content Placeholder 2"/>
          <p:cNvSpPr>
            <a:spLocks noGrp="1"/>
          </p:cNvSpPr>
          <p:nvPr>
            <p:ph sz="half" idx="1" hasCustomPrompt="1"/>
          </p:nvPr>
        </p:nvSpPr>
        <p:spPr>
          <a:xfrm>
            <a:off x="431801" y="1316568"/>
            <a:ext cx="5425017" cy="4993216"/>
          </a:xfrm>
        </p:spPr>
        <p:txBody>
          <a:bodyPr>
            <a:normAutofit/>
          </a:bodyPr>
          <a:lstStyle>
            <a:lvl1pPr marL="302355" indent="-302355">
              <a:buFont typeface="Wingdings" panose="05000000000000000000" pitchFamily="2" charset="2"/>
              <a:buChar char="§"/>
              <a:defRPr sz="2133">
                <a:solidFill>
                  <a:schemeClr val="bg1"/>
                </a:solidFill>
                <a:latin typeface="TheSansOffice" panose="020B0503040302060204" pitchFamily="34" charset="0"/>
              </a:defRPr>
            </a:lvl1pPr>
            <a:lvl2pPr>
              <a:defRPr sz="1867">
                <a:solidFill>
                  <a:schemeClr val="bg1"/>
                </a:solidFill>
                <a:latin typeface="TheSansOffice" panose="020B0503040302060204" pitchFamily="34" charset="0"/>
              </a:defRPr>
            </a:lvl2pPr>
            <a:lvl3pPr>
              <a:defRPr sz="1600">
                <a:solidFill>
                  <a:schemeClr val="bg1"/>
                </a:solidFill>
                <a:latin typeface="TheSansOffice" panose="020B0503040302060204" pitchFamily="34" charset="0"/>
              </a:defRPr>
            </a:lvl3pPr>
            <a:lvl4pPr>
              <a:defRPr sz="1467">
                <a:solidFill>
                  <a:schemeClr val="bg1"/>
                </a:solidFill>
                <a:latin typeface="TheSansOffice" panose="020B0503040302060204" pitchFamily="34" charset="0"/>
              </a:defRPr>
            </a:lvl4pPr>
            <a:lvl5pPr>
              <a:defRPr sz="1467">
                <a:solidFill>
                  <a:schemeClr val="bg1"/>
                </a:solidFill>
                <a:latin typeface="TheSansOffice" panose="020B0503040302060204"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hasCustomPrompt="1"/>
          </p:nvPr>
        </p:nvSpPr>
        <p:spPr>
          <a:xfrm>
            <a:off x="6335184" y="1316568"/>
            <a:ext cx="5425016" cy="4993216"/>
          </a:xfrm>
        </p:spPr>
        <p:txBody>
          <a:bodyPr>
            <a:normAutofit/>
          </a:bodyPr>
          <a:lstStyle>
            <a:lvl1pPr marL="302355" indent="-302355">
              <a:buFont typeface="Wingdings" panose="05000000000000000000" pitchFamily="2" charset="2"/>
              <a:buChar char="§"/>
              <a:defRPr sz="2133">
                <a:solidFill>
                  <a:schemeClr val="bg1"/>
                </a:solidFill>
                <a:latin typeface="TheSansOffice" panose="020B0503040302060204" pitchFamily="34" charset="0"/>
              </a:defRPr>
            </a:lvl1pPr>
            <a:lvl2pPr>
              <a:defRPr sz="1867">
                <a:solidFill>
                  <a:schemeClr val="bg1"/>
                </a:solidFill>
                <a:latin typeface="TheSansOffice" panose="020B0503040302060204" pitchFamily="34" charset="0"/>
              </a:defRPr>
            </a:lvl2pPr>
            <a:lvl3pPr>
              <a:defRPr sz="1600">
                <a:solidFill>
                  <a:schemeClr val="bg1"/>
                </a:solidFill>
                <a:latin typeface="TheSansOffice" panose="020B0503040302060204" pitchFamily="34" charset="0"/>
              </a:defRPr>
            </a:lvl3pPr>
            <a:lvl4pPr>
              <a:defRPr sz="1467">
                <a:solidFill>
                  <a:schemeClr val="bg1"/>
                </a:solidFill>
                <a:latin typeface="TheSansOffice" panose="020B0503040302060204" pitchFamily="34" charset="0"/>
              </a:defRPr>
            </a:lvl4pPr>
            <a:lvl5pPr>
              <a:defRPr sz="1467">
                <a:solidFill>
                  <a:schemeClr val="bg1"/>
                </a:solidFill>
                <a:latin typeface="TheSansOffice" panose="020B0503040302060204"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p:txBody>
          <a:bodyPr/>
          <a:lstStyle>
            <a:lvl1pPr>
              <a:defRPr>
                <a:latin typeface="TheSansOffice" panose="020B050304030206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39996964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520390"/>
            <a:ext cx="10051200" cy="461655"/>
          </a:xfrm>
          <a:prstGeom prst="rect">
            <a:avLst/>
          </a:prstGeom>
        </p:spPr>
        <p:txBody>
          <a:bodyPr anchor="b"/>
          <a:lstStyle>
            <a:lvl1pPr marL="0" marR="0" indent="0" algn="l" defTabSz="1219018" rtl="0" eaLnBrk="1" fontAlgn="auto" latinLnBrk="0" hangingPunct="1">
              <a:lnSpc>
                <a:spcPct val="100000"/>
              </a:lnSpc>
              <a:spcBef>
                <a:spcPct val="0"/>
              </a:spcBef>
              <a:spcAft>
                <a:spcPts val="0"/>
              </a:spcAft>
              <a:buClrTx/>
              <a:buSzTx/>
              <a:buFontTx/>
              <a:buNone/>
              <a:tabLst/>
              <a:defRPr kumimoji="0" lang="en-US" sz="2400" b="1" i="0" u="none" strike="noStrike" kern="1200" cap="none" spc="0" normalizeH="0" baseline="0" noProof="0" dirty="0" smtClean="0">
                <a:ln>
                  <a:noFill/>
                </a:ln>
                <a:solidFill>
                  <a:srgbClr val="595959"/>
                </a:solidFill>
                <a:effectLst/>
                <a:uLnTx/>
                <a:uFillTx/>
                <a:latin typeface="Arial Nova" panose="020B0504020202020204" pitchFamily="34" charset="0"/>
                <a:ea typeface="+mj-ea"/>
                <a:cs typeface="+mj-cs"/>
              </a:defRPr>
            </a:lvl1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
        <p:nvSpPr>
          <p:cNvPr id="3" name="Text Placeholder 2"/>
          <p:cNvSpPr>
            <a:spLocks noGrp="1"/>
          </p:cNvSpPr>
          <p:nvPr>
            <p:ph type="body" idx="1" hasCustomPrompt="1"/>
          </p:nvPr>
        </p:nvSpPr>
        <p:spPr>
          <a:xfrm>
            <a:off x="432000" y="1366801"/>
            <a:ext cx="5472000" cy="287323"/>
          </a:xfrm>
        </p:spPr>
        <p:txBody>
          <a:bodyPr wrap="square" rIns="0" bIns="0" anchor="ctr">
            <a:spAutoFit/>
          </a:bodyPr>
          <a:lstStyle>
            <a:lvl1pPr marL="0" indent="0">
              <a:buNone/>
              <a:defRPr kumimoji="0" lang="en-US" sz="1867"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2 Column heading goes here</a:t>
            </a:r>
          </a:p>
        </p:txBody>
      </p:sp>
      <p:sp>
        <p:nvSpPr>
          <p:cNvPr id="4" name="Content Placeholder 3"/>
          <p:cNvSpPr>
            <a:spLocks noGrp="1"/>
          </p:cNvSpPr>
          <p:nvPr>
            <p:ph sz="half" idx="2" hasCustomPrompt="1"/>
          </p:nvPr>
        </p:nvSpPr>
        <p:spPr>
          <a:xfrm>
            <a:off x="431999" y="1778002"/>
            <a:ext cx="5472000" cy="4468284"/>
          </a:xfrm>
        </p:spPr>
        <p:txBody>
          <a:bodyPr tIns="0">
            <a:normAutofit/>
          </a:bodyPr>
          <a:lstStyle>
            <a:lvl1pPr marL="302355" indent="-302355">
              <a:lnSpc>
                <a:spcPct val="100000"/>
              </a:lnSpc>
              <a:spcBef>
                <a:spcPts val="533"/>
              </a:spcBef>
              <a:buFont typeface="Wingdings" panose="05000000000000000000" pitchFamily="2" charset="2"/>
              <a:buChar char="§"/>
              <a:defRPr lang="en-US" sz="1867" kern="1200" dirty="0" smtClean="0">
                <a:solidFill>
                  <a:srgbClr val="595959"/>
                </a:solidFill>
                <a:latin typeface="Arial Nova" panose="020B0504020202020204" pitchFamily="34" charset="0"/>
                <a:ea typeface="+mn-ea"/>
                <a:cs typeface="+mn-cs"/>
              </a:defRPr>
            </a:lvl1pPr>
            <a:lvl2pPr marL="758286">
              <a:lnSpc>
                <a:spcPct val="100000"/>
              </a:lnSpc>
              <a:spcBef>
                <a:spcPts val="533"/>
              </a:spcBef>
              <a:defRPr sz="1600"/>
            </a:lvl2pPr>
            <a:lvl3pPr>
              <a:defRPr sz="1867">
                <a:latin typeface="Arial Nova" panose="020B0504020202020204" pitchFamily="34" charset="0"/>
              </a:defRPr>
            </a:lvl3pPr>
            <a:lvl4pPr>
              <a:defRPr sz="1600">
                <a:latin typeface="Arial Nova" panose="020B0504020202020204" pitchFamily="34" charset="0"/>
              </a:defRPr>
            </a:lvl4pPr>
            <a:lvl5pPr>
              <a:defRPr sz="1600">
                <a:latin typeface="Arial Nova" panose="020B0504020202020204" pitchFamily="34" charset="0"/>
              </a:defRPr>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hasCustomPrompt="1"/>
          </p:nvPr>
        </p:nvSpPr>
        <p:spPr>
          <a:xfrm>
            <a:off x="6314019" y="1366801"/>
            <a:ext cx="5448000" cy="287323"/>
          </a:xfrm>
        </p:spPr>
        <p:txBody>
          <a:bodyPr wrap="square" rIns="0" bIns="0" anchor="ctr">
            <a:spAutoFit/>
          </a:bodyPr>
          <a:lstStyle>
            <a:lvl1pPr marL="0" marR="0" indent="0" algn="l" defTabSz="1219018" rtl="0" eaLnBrk="1" fontAlgn="auto" latinLnBrk="0" hangingPunct="1">
              <a:lnSpc>
                <a:spcPct val="100000"/>
              </a:lnSpc>
              <a:spcBef>
                <a:spcPct val="0"/>
              </a:spcBef>
              <a:spcAft>
                <a:spcPts val="0"/>
              </a:spcAft>
              <a:buClrTx/>
              <a:buSzTx/>
              <a:buFontTx/>
              <a:buNone/>
              <a:tabLst/>
              <a:defRPr kumimoji="0" lang="en-US" sz="1867"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2 Column heading goes here</a:t>
            </a:r>
          </a:p>
        </p:txBody>
      </p:sp>
      <p:sp>
        <p:nvSpPr>
          <p:cNvPr id="6" name="Content Placeholder 5"/>
          <p:cNvSpPr>
            <a:spLocks noGrp="1"/>
          </p:cNvSpPr>
          <p:nvPr>
            <p:ph sz="quarter" idx="4" hasCustomPrompt="1"/>
          </p:nvPr>
        </p:nvSpPr>
        <p:spPr>
          <a:xfrm>
            <a:off x="6314017" y="1778002"/>
            <a:ext cx="5448000" cy="4468284"/>
          </a:xfrm>
        </p:spPr>
        <p:txBody>
          <a:bodyPr tIns="0"/>
          <a:lstStyle>
            <a:lvl1pPr marL="380990" indent="-380990">
              <a:buFont typeface="Wingdings" panose="05000000000000000000" pitchFamily="2" charset="2"/>
              <a:buChar char="§"/>
              <a:defRPr lang="en-US" sz="1867" kern="1200" dirty="0" smtClean="0">
                <a:solidFill>
                  <a:srgbClr val="595959"/>
                </a:solidFill>
                <a:latin typeface="Arial Nova" panose="020B0504020202020204" pitchFamily="34" charset="0"/>
                <a:ea typeface="+mn-ea"/>
                <a:cs typeface="+mn-cs"/>
              </a:defRPr>
            </a:lvl1pPr>
            <a:lvl2pPr marL="758286" indent="-380942">
              <a:defRPr lang="en-US" sz="1600" kern="1200" dirty="0" smtClean="0">
                <a:solidFill>
                  <a:srgbClr val="595959"/>
                </a:solidFill>
                <a:latin typeface="Arial Nova" panose="020B0504020202020204" pitchFamily="34" charset="0"/>
                <a:ea typeface="+mn-ea"/>
                <a:cs typeface="+mn-cs"/>
              </a:defRPr>
            </a:lvl2pPr>
            <a:lvl3pPr marL="1523771" indent="-304754">
              <a:defRPr lang="en-US" sz="1867" kern="1200" dirty="0" smtClean="0">
                <a:solidFill>
                  <a:srgbClr val="595959"/>
                </a:solidFill>
                <a:latin typeface="Arial Nova" panose="020B0504020202020204" pitchFamily="34" charset="0"/>
                <a:ea typeface="+mn-ea"/>
                <a:cs typeface="+mn-cs"/>
              </a:defRPr>
            </a:lvl3pPr>
            <a:lvl4pPr marL="2133280" indent="-304754">
              <a:defRPr lang="en-US" sz="1600" kern="1200" dirty="0" smtClean="0">
                <a:solidFill>
                  <a:srgbClr val="595959"/>
                </a:solidFill>
                <a:latin typeface="Arial Nova" panose="020B0504020202020204" pitchFamily="34" charset="0"/>
                <a:ea typeface="+mn-ea"/>
                <a:cs typeface="+mn-cs"/>
              </a:defRPr>
            </a:lvl4pPr>
            <a:lvl5pPr marL="2742789" indent="-304754">
              <a:defRPr lang="en-US" sz="1600" kern="1200" dirty="0">
                <a:solidFill>
                  <a:srgbClr val="595959"/>
                </a:solidFill>
                <a:latin typeface="Arial Nova" panose="020B0504020202020204" pitchFamily="34" charset="0"/>
                <a:ea typeface="+mn-ea"/>
                <a:cs typeface="+mn-cs"/>
              </a:defRPr>
            </a:lvl5pPr>
            <a:lvl6pPr>
              <a:defRPr sz="2133"/>
            </a:lvl6pPr>
            <a:lvl7pPr>
              <a:defRPr sz="2133"/>
            </a:lvl7pPr>
            <a:lvl8pPr>
              <a:defRPr sz="2133"/>
            </a:lvl8pPr>
            <a:lvl9pPr>
              <a:defRPr sz="2133"/>
            </a:lvl9pPr>
          </a:lstStyle>
          <a:p>
            <a:pPr marL="302355" lvl="0" indent="-302355" algn="l" defTabSz="1219018" rtl="0" eaLnBrk="1" latinLnBrk="0" hangingPunct="1">
              <a:lnSpc>
                <a:spcPct val="100000"/>
              </a:lnSpc>
              <a:spcBef>
                <a:spcPts val="533"/>
              </a:spcBef>
              <a:buFont typeface="Wingdings" panose="05000000000000000000" pitchFamily="2" charset="2"/>
              <a:buChar char="§"/>
            </a:pPr>
            <a:r>
              <a:rPr lang="en-US" dirty="0"/>
              <a:t>Click to edit Master text styles</a:t>
            </a:r>
          </a:p>
          <a:p>
            <a:pPr marL="758286" lvl="1" indent="-380942" algn="l" defTabSz="1219018" rtl="0" eaLnBrk="1" latinLnBrk="0" hangingPunct="1">
              <a:lnSpc>
                <a:spcPct val="100000"/>
              </a:lnSpc>
              <a:spcBef>
                <a:spcPts val="533"/>
              </a:spcBef>
              <a:buFont typeface="Arial" pitchFamily="34" charset="0"/>
              <a:buChar char="–"/>
            </a:pPr>
            <a:r>
              <a:rPr lang="en-US" dirty="0"/>
              <a:t>Second level</a:t>
            </a:r>
          </a:p>
          <a:p>
            <a:pPr marL="1523771" lvl="2" indent="-304754" algn="l" defTabSz="1219018" rtl="0" eaLnBrk="1" latinLnBrk="0" hangingPunct="1">
              <a:lnSpc>
                <a:spcPct val="90000"/>
              </a:lnSpc>
              <a:spcBef>
                <a:spcPts val="800"/>
              </a:spcBef>
              <a:buFont typeface="Arial" pitchFamily="34" charset="0"/>
              <a:buChar char="•"/>
            </a:pPr>
            <a:r>
              <a:rPr lang="en-US" dirty="0"/>
              <a:t>Third level</a:t>
            </a:r>
          </a:p>
          <a:p>
            <a:pPr marL="2133280" lvl="3" indent="-304754" algn="l" defTabSz="1219018" rtl="0" eaLnBrk="1" latinLnBrk="0" hangingPunct="1">
              <a:lnSpc>
                <a:spcPct val="90000"/>
              </a:lnSpc>
              <a:spcBef>
                <a:spcPts val="800"/>
              </a:spcBef>
              <a:buFont typeface="Arial" pitchFamily="34" charset="0"/>
              <a:buChar char="–"/>
            </a:pPr>
            <a:r>
              <a:rPr lang="en-US" dirty="0"/>
              <a:t>Fourth level</a:t>
            </a:r>
          </a:p>
          <a:p>
            <a:pPr marL="2742789" lvl="4" indent="-304754" algn="l" defTabSz="1219018" rtl="0" eaLnBrk="1" latinLnBrk="0" hangingPunct="1">
              <a:lnSpc>
                <a:spcPct val="90000"/>
              </a:lnSpc>
              <a:spcBef>
                <a:spcPts val="800"/>
              </a:spcBef>
              <a:buFont typeface="Arial" pitchFamily="34" charset="0"/>
              <a:buChar char="»"/>
            </a:pPr>
            <a:r>
              <a:rPr lang="en-US" dirty="0"/>
              <a:t>Fifth level</a:t>
            </a:r>
          </a:p>
        </p:txBody>
      </p:sp>
      <p:sp>
        <p:nvSpPr>
          <p:cNvPr id="9" name="Slide Number Placeholder 8"/>
          <p:cNvSpPr>
            <a:spLocks noGrp="1"/>
          </p:cNvSpPr>
          <p:nvPr>
            <p:ph type="sldNum" sz="quarter" idx="12"/>
          </p:nvPr>
        </p:nvSpPr>
        <p:spPr/>
        <p:txBody>
          <a:bodyPr/>
          <a:lstStyle/>
          <a:p>
            <a:fld id="{D6AB342A-830E-438F-A6A8-BEDF509AB0A8}" type="slidenum">
              <a:rPr lang="en-US" smtClean="0"/>
              <a:t>‹#›</a:t>
            </a:fld>
            <a:endParaRPr lang="en-US"/>
          </a:p>
        </p:txBody>
      </p:sp>
    </p:spTree>
    <p:extLst>
      <p:ext uri="{BB962C8B-B14F-4D97-AF65-F5344CB8AC3E}">
        <p14:creationId xmlns:p14="http://schemas.microsoft.com/office/powerpoint/2010/main" val="2879460133"/>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0809321-F4FE-46F7-A660-052C72F578F8}"/>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TheSansOffice" panose="020B0503040302060204" pitchFamily="34" charset="0"/>
            </a:endParaRPr>
          </a:p>
        </p:txBody>
      </p:sp>
      <p:sp>
        <p:nvSpPr>
          <p:cNvPr id="11" name="Title 4">
            <a:extLst>
              <a:ext uri="{FF2B5EF4-FFF2-40B4-BE49-F238E27FC236}">
                <a16:creationId xmlns:a16="http://schemas.microsoft.com/office/drawing/2014/main" id="{F18CE42A-829A-4A80-B49F-B0C1924DA306}"/>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TheSansOffice" panose="020B0503040302060204" pitchFamily="34" charset="0"/>
              </a:defRPr>
            </a:lvl1pPr>
          </a:lstStyle>
          <a:p>
            <a:r>
              <a:rPr lang="en-US"/>
              <a:t>TITLE OF THE SLIDE GOES HERE</a:t>
            </a:r>
          </a:p>
        </p:txBody>
      </p:sp>
      <p:grpSp>
        <p:nvGrpSpPr>
          <p:cNvPr id="12" name="Group 11">
            <a:extLst>
              <a:ext uri="{FF2B5EF4-FFF2-40B4-BE49-F238E27FC236}">
                <a16:creationId xmlns:a16="http://schemas.microsoft.com/office/drawing/2014/main" id="{45CC5F23-F015-48C5-97CD-211FF0369FA1}"/>
              </a:ext>
            </a:extLst>
          </p:cNvPr>
          <p:cNvGrpSpPr/>
          <p:nvPr userDrawn="1"/>
        </p:nvGrpSpPr>
        <p:grpSpPr>
          <a:xfrm>
            <a:off x="85840" y="6516891"/>
            <a:ext cx="1631200" cy="307777"/>
            <a:chOff x="1066800" y="4063365"/>
            <a:chExt cx="1223400" cy="230833"/>
          </a:xfrm>
        </p:grpSpPr>
        <p:pic>
          <p:nvPicPr>
            <p:cNvPr id="13" name="Picture 12">
              <a:extLst>
                <a:ext uri="{FF2B5EF4-FFF2-40B4-BE49-F238E27FC236}">
                  <a16:creationId xmlns:a16="http://schemas.microsoft.com/office/drawing/2014/main" id="{7430729C-85AD-42AF-B6D9-796498187CDE}"/>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4" name="TextBox 13">
              <a:extLst>
                <a:ext uri="{FF2B5EF4-FFF2-40B4-BE49-F238E27FC236}">
                  <a16:creationId xmlns:a16="http://schemas.microsoft.com/office/drawing/2014/main" id="{5756C6CF-97A7-492A-A27D-5647BF61341C}"/>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latin typeface="TheSansOffice" panose="020B0503040302060204" pitchFamily="34" charset="0"/>
                </a:rPr>
                <a:t>cloud@core</a:t>
              </a:r>
              <a:r>
                <a:rPr lang="en-US" sz="1067" baseline="30000" dirty="0">
                  <a:solidFill>
                    <a:schemeClr val="bg1"/>
                  </a:solidFill>
                  <a:latin typeface="TheSansOffice" panose="020B0503040302060204" pitchFamily="34" charset="0"/>
                </a:rPr>
                <a:t>TM</a:t>
              </a:r>
              <a:endParaRPr lang="en-US" sz="1400" baseline="30000" dirty="0">
                <a:solidFill>
                  <a:schemeClr val="bg1"/>
                </a:solidFill>
                <a:latin typeface="TheSansOffice" panose="020B0503040302060204" pitchFamily="34" charset="0"/>
              </a:endParaRPr>
            </a:p>
          </p:txBody>
        </p:sp>
      </p:grpSp>
      <p:sp>
        <p:nvSpPr>
          <p:cNvPr id="3" name="Text Placeholder 2"/>
          <p:cNvSpPr>
            <a:spLocks noGrp="1"/>
          </p:cNvSpPr>
          <p:nvPr>
            <p:ph type="body" idx="1" hasCustomPrompt="1"/>
          </p:nvPr>
        </p:nvSpPr>
        <p:spPr>
          <a:xfrm>
            <a:off x="432001" y="1366801"/>
            <a:ext cx="5424817" cy="287323"/>
          </a:xfrm>
        </p:spPr>
        <p:txBody>
          <a:bodyPr wrap="square" rIns="0" bIns="0" anchor="ctr">
            <a:spAutoFit/>
          </a:bodyPr>
          <a:lstStyle>
            <a:lvl1pPr marL="0" indent="0">
              <a:buNone/>
              <a:defRPr kumimoji="0" lang="en-US" sz="1867" b="1" i="0" u="none" strike="noStrike" kern="1200" cap="all" spc="0" normalizeH="0" baseline="0" noProof="0" dirty="0" smtClean="0">
                <a:ln>
                  <a:noFill/>
                </a:ln>
                <a:solidFill>
                  <a:schemeClr val="bg1"/>
                </a:solidFill>
                <a:effectLst/>
                <a:uLnTx/>
                <a:uFillTx/>
                <a:latin typeface="TheSansOffice" panose="020B050304030206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a:t>Column heading goes here</a:t>
            </a:r>
          </a:p>
        </p:txBody>
      </p:sp>
      <p:sp>
        <p:nvSpPr>
          <p:cNvPr id="4" name="Content Placeholder 3"/>
          <p:cNvSpPr>
            <a:spLocks noGrp="1"/>
          </p:cNvSpPr>
          <p:nvPr>
            <p:ph sz="half" idx="2" hasCustomPrompt="1"/>
          </p:nvPr>
        </p:nvSpPr>
        <p:spPr>
          <a:xfrm>
            <a:off x="431999" y="1778002"/>
            <a:ext cx="5424819" cy="4531783"/>
          </a:xfrm>
        </p:spPr>
        <p:txBody>
          <a:bodyPr tIns="0">
            <a:normAutofit/>
          </a:bodyPr>
          <a:lstStyle>
            <a:lvl1pPr marL="302355" indent="-302355">
              <a:lnSpc>
                <a:spcPct val="100000"/>
              </a:lnSpc>
              <a:spcBef>
                <a:spcPts val="533"/>
              </a:spcBef>
              <a:buFont typeface="Wingdings" panose="05000000000000000000" pitchFamily="2" charset="2"/>
              <a:buChar char="§"/>
              <a:defRPr lang="en-US" sz="1867" kern="1200" dirty="0" smtClean="0">
                <a:solidFill>
                  <a:schemeClr val="bg1"/>
                </a:solidFill>
                <a:latin typeface="TheSansOffice" panose="020B0503040302060204" pitchFamily="34" charset="0"/>
                <a:ea typeface="+mn-ea"/>
                <a:cs typeface="+mn-cs"/>
              </a:defRPr>
            </a:lvl1pPr>
            <a:lvl2pPr marL="758286">
              <a:lnSpc>
                <a:spcPct val="100000"/>
              </a:lnSpc>
              <a:spcBef>
                <a:spcPts val="533"/>
              </a:spcBef>
              <a:defRPr sz="1600">
                <a:solidFill>
                  <a:schemeClr val="bg1"/>
                </a:solidFill>
                <a:latin typeface="TheSansOffice" panose="020B0503040302060204" pitchFamily="34" charset="0"/>
              </a:defRPr>
            </a:lvl2pPr>
            <a:lvl3pPr>
              <a:defRPr sz="1867">
                <a:solidFill>
                  <a:schemeClr val="bg1"/>
                </a:solidFill>
                <a:latin typeface="TheSansOffice" panose="020B0503040302060204" pitchFamily="34" charset="0"/>
              </a:defRPr>
            </a:lvl3pPr>
            <a:lvl4pPr>
              <a:defRPr sz="1600">
                <a:solidFill>
                  <a:schemeClr val="bg1"/>
                </a:solidFill>
                <a:latin typeface="TheSansOffice" panose="020B0503040302060204" pitchFamily="34" charset="0"/>
              </a:defRPr>
            </a:lvl4pPr>
            <a:lvl5pPr>
              <a:defRPr sz="1600">
                <a:solidFill>
                  <a:schemeClr val="bg1"/>
                </a:solidFill>
                <a:latin typeface="TheSansOffice" panose="020B0503040302060204" pitchFamily="34" charset="0"/>
              </a:defRPr>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hasCustomPrompt="1"/>
          </p:nvPr>
        </p:nvSpPr>
        <p:spPr>
          <a:xfrm>
            <a:off x="6335184" y="1373721"/>
            <a:ext cx="5426835" cy="287323"/>
          </a:xfrm>
        </p:spPr>
        <p:txBody>
          <a:bodyPr wrap="square" rIns="0" bIns="0" anchor="ctr">
            <a:spAutoFit/>
          </a:bodyPr>
          <a:lstStyle>
            <a:lvl1pPr marL="0" marR="0" indent="0" algn="l" defTabSz="1219018" rtl="0" eaLnBrk="1" fontAlgn="auto" latinLnBrk="0" hangingPunct="1">
              <a:lnSpc>
                <a:spcPct val="100000"/>
              </a:lnSpc>
              <a:spcBef>
                <a:spcPct val="0"/>
              </a:spcBef>
              <a:spcAft>
                <a:spcPts val="0"/>
              </a:spcAft>
              <a:buClrTx/>
              <a:buSzTx/>
              <a:buFontTx/>
              <a:buNone/>
              <a:tabLst/>
              <a:defRPr kumimoji="0" lang="en-US" sz="1867" b="1" i="0" u="none" strike="noStrike" kern="1200" cap="all" spc="0" normalizeH="0" baseline="0" noProof="0" dirty="0" smtClean="0">
                <a:ln>
                  <a:noFill/>
                </a:ln>
                <a:solidFill>
                  <a:schemeClr val="bg1"/>
                </a:solidFill>
                <a:effectLst/>
                <a:uLnTx/>
                <a:uFillTx/>
                <a:latin typeface="TheSansOffice" panose="020B050304030206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a:t>Column heading goes here</a:t>
            </a:r>
          </a:p>
        </p:txBody>
      </p:sp>
      <p:sp>
        <p:nvSpPr>
          <p:cNvPr id="6" name="Content Placeholder 5"/>
          <p:cNvSpPr>
            <a:spLocks noGrp="1"/>
          </p:cNvSpPr>
          <p:nvPr>
            <p:ph sz="quarter" idx="4" hasCustomPrompt="1"/>
          </p:nvPr>
        </p:nvSpPr>
        <p:spPr>
          <a:xfrm>
            <a:off x="6335184" y="1778002"/>
            <a:ext cx="5426833" cy="4531783"/>
          </a:xfrm>
        </p:spPr>
        <p:txBody>
          <a:bodyPr tIns="0"/>
          <a:lstStyle>
            <a:lvl1pPr marL="380990" indent="-380990">
              <a:buFont typeface="Wingdings" panose="05000000000000000000" pitchFamily="2" charset="2"/>
              <a:buChar char="§"/>
              <a:defRPr lang="en-US" sz="1867" kern="1200" dirty="0" smtClean="0">
                <a:solidFill>
                  <a:schemeClr val="bg1"/>
                </a:solidFill>
                <a:latin typeface="TheSansOffice" panose="020B0503040302060204" pitchFamily="34" charset="0"/>
                <a:ea typeface="+mn-ea"/>
                <a:cs typeface="+mn-cs"/>
              </a:defRPr>
            </a:lvl1pPr>
            <a:lvl2pPr marL="758286" indent="-380942">
              <a:defRPr lang="en-US" sz="1600" kern="1200" dirty="0" smtClean="0">
                <a:solidFill>
                  <a:schemeClr val="bg1"/>
                </a:solidFill>
                <a:latin typeface="TheSansOffice" panose="020B0503040302060204" pitchFamily="34" charset="0"/>
                <a:ea typeface="+mn-ea"/>
                <a:cs typeface="+mn-cs"/>
              </a:defRPr>
            </a:lvl2pPr>
            <a:lvl3pPr marL="1523771" indent="-304754">
              <a:defRPr lang="en-US" sz="1867" kern="1200" dirty="0" smtClean="0">
                <a:solidFill>
                  <a:schemeClr val="bg1"/>
                </a:solidFill>
                <a:latin typeface="TheSansOffice" panose="020B0503040302060204" pitchFamily="34" charset="0"/>
                <a:ea typeface="+mn-ea"/>
                <a:cs typeface="+mn-cs"/>
              </a:defRPr>
            </a:lvl3pPr>
            <a:lvl4pPr marL="2133280" indent="-304754">
              <a:defRPr lang="en-US" sz="1600" kern="1200" dirty="0" smtClean="0">
                <a:solidFill>
                  <a:schemeClr val="bg1"/>
                </a:solidFill>
                <a:latin typeface="TheSansOffice" panose="020B0503040302060204" pitchFamily="34" charset="0"/>
                <a:ea typeface="+mn-ea"/>
                <a:cs typeface="+mn-cs"/>
              </a:defRPr>
            </a:lvl4pPr>
            <a:lvl5pPr marL="2742789" indent="-304754">
              <a:defRPr lang="en-US" sz="1600" kern="1200" dirty="0">
                <a:solidFill>
                  <a:schemeClr val="bg1"/>
                </a:solidFill>
                <a:latin typeface="TheSansOffice" panose="020B0503040302060204" pitchFamily="34" charset="0"/>
                <a:ea typeface="+mn-ea"/>
                <a:cs typeface="+mn-cs"/>
              </a:defRPr>
            </a:lvl5pPr>
            <a:lvl6pPr>
              <a:defRPr sz="2133"/>
            </a:lvl6pPr>
            <a:lvl7pPr>
              <a:defRPr sz="2133"/>
            </a:lvl7pPr>
            <a:lvl8pPr>
              <a:defRPr sz="2133"/>
            </a:lvl8pPr>
            <a:lvl9pPr>
              <a:defRPr sz="2133"/>
            </a:lvl9pPr>
          </a:lstStyle>
          <a:p>
            <a:pPr marL="302355" lvl="0" indent="-302355" algn="l" defTabSz="1219018" rtl="0" eaLnBrk="1" latinLnBrk="0" hangingPunct="1">
              <a:lnSpc>
                <a:spcPct val="100000"/>
              </a:lnSpc>
              <a:spcBef>
                <a:spcPts val="533"/>
              </a:spcBef>
              <a:buFont typeface="Wingdings" panose="05000000000000000000" pitchFamily="2" charset="2"/>
              <a:buChar char="§"/>
            </a:pPr>
            <a:r>
              <a:rPr lang="en-US"/>
              <a:t>Click to edit Master text styles</a:t>
            </a:r>
          </a:p>
          <a:p>
            <a:pPr marL="758286" lvl="1" indent="-380942" algn="l" defTabSz="1219018" rtl="0" eaLnBrk="1" latinLnBrk="0" hangingPunct="1">
              <a:lnSpc>
                <a:spcPct val="100000"/>
              </a:lnSpc>
              <a:spcBef>
                <a:spcPts val="533"/>
              </a:spcBef>
              <a:buFont typeface="Arial" pitchFamily="34" charset="0"/>
              <a:buChar char="–"/>
            </a:pPr>
            <a:r>
              <a:rPr lang="en-US"/>
              <a:t>Second level</a:t>
            </a:r>
          </a:p>
          <a:p>
            <a:pPr marL="1523771" lvl="2" indent="-304754" algn="l" defTabSz="1219018" rtl="0" eaLnBrk="1" latinLnBrk="0" hangingPunct="1">
              <a:lnSpc>
                <a:spcPct val="90000"/>
              </a:lnSpc>
              <a:spcBef>
                <a:spcPts val="800"/>
              </a:spcBef>
              <a:buFont typeface="Arial" pitchFamily="34" charset="0"/>
              <a:buChar char="•"/>
            </a:pPr>
            <a:r>
              <a:rPr lang="en-US"/>
              <a:t>Third level</a:t>
            </a:r>
          </a:p>
          <a:p>
            <a:pPr marL="2133280" lvl="3" indent="-304754" algn="l" defTabSz="1219018" rtl="0" eaLnBrk="1" latinLnBrk="0" hangingPunct="1">
              <a:lnSpc>
                <a:spcPct val="90000"/>
              </a:lnSpc>
              <a:spcBef>
                <a:spcPts val="800"/>
              </a:spcBef>
              <a:buFont typeface="Arial" pitchFamily="34" charset="0"/>
              <a:buChar char="–"/>
            </a:pPr>
            <a:r>
              <a:rPr lang="en-US"/>
              <a:t>Fourth level</a:t>
            </a:r>
          </a:p>
          <a:p>
            <a:pPr marL="2742789" lvl="4" indent="-304754" algn="l" defTabSz="1219018" rtl="0" eaLnBrk="1" latinLnBrk="0" hangingPunct="1">
              <a:lnSpc>
                <a:spcPct val="90000"/>
              </a:lnSpc>
              <a:spcBef>
                <a:spcPts val="800"/>
              </a:spcBef>
              <a:buFont typeface="Arial" pitchFamily="34" charset="0"/>
              <a:buChar char="»"/>
            </a:pPr>
            <a:r>
              <a:rPr lang="en-US"/>
              <a:t>Fifth level</a:t>
            </a:r>
          </a:p>
        </p:txBody>
      </p:sp>
      <p:sp>
        <p:nvSpPr>
          <p:cNvPr id="9" name="Slide Number Placeholder 8"/>
          <p:cNvSpPr>
            <a:spLocks noGrp="1"/>
          </p:cNvSpPr>
          <p:nvPr>
            <p:ph type="sldNum" sz="quarter" idx="12"/>
          </p:nvPr>
        </p:nvSpPr>
        <p:spPr/>
        <p:txBody>
          <a:bodyPr/>
          <a:lstStyle>
            <a:lvl1pPr>
              <a:defRPr>
                <a:latin typeface="TheSansOffice" panose="020B050304030206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3027817074"/>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Blank with Title Logo">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t>‹#›</a:t>
            </a:fld>
            <a:endParaRPr lang="en-US" dirty="0"/>
          </a:p>
        </p:txBody>
      </p:sp>
      <p:sp>
        <p:nvSpPr>
          <p:cNvPr id="6" name="Rectangle 5">
            <a:extLst>
              <a:ext uri="{FF2B5EF4-FFF2-40B4-BE49-F238E27FC236}">
                <a16:creationId xmlns:a16="http://schemas.microsoft.com/office/drawing/2014/main" id="{8EAD2E31-B1D0-417A-9A9A-AE35547152DC}"/>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TheSansOffice" panose="020B0503040302060204" pitchFamily="34" charset="0"/>
            </a:endParaRPr>
          </a:p>
        </p:txBody>
      </p:sp>
      <p:sp>
        <p:nvSpPr>
          <p:cNvPr id="7" name="Title 4">
            <a:extLst>
              <a:ext uri="{FF2B5EF4-FFF2-40B4-BE49-F238E27FC236}">
                <a16:creationId xmlns:a16="http://schemas.microsoft.com/office/drawing/2014/main" id="{CCE68003-E007-481A-83D1-DBB6D223AC53}"/>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TheSansOffice" panose="020B0503040302060204" pitchFamily="34" charset="0"/>
              </a:defRPr>
            </a:lvl1pPr>
          </a:lstStyle>
          <a:p>
            <a:r>
              <a:rPr lang="en-US"/>
              <a:t>TITLE OF THE SLIDE GOES HERE</a:t>
            </a:r>
          </a:p>
        </p:txBody>
      </p:sp>
      <p:grpSp>
        <p:nvGrpSpPr>
          <p:cNvPr id="8" name="Group 7">
            <a:extLst>
              <a:ext uri="{FF2B5EF4-FFF2-40B4-BE49-F238E27FC236}">
                <a16:creationId xmlns:a16="http://schemas.microsoft.com/office/drawing/2014/main" id="{6FA2BF2A-DC40-4E69-B5EE-9EAEC1CBB70D}"/>
              </a:ext>
            </a:extLst>
          </p:cNvPr>
          <p:cNvGrpSpPr/>
          <p:nvPr userDrawn="1"/>
        </p:nvGrpSpPr>
        <p:grpSpPr>
          <a:xfrm>
            <a:off x="85840" y="6516891"/>
            <a:ext cx="1631200" cy="307777"/>
            <a:chOff x="1066800" y="4063365"/>
            <a:chExt cx="1223400" cy="230833"/>
          </a:xfrm>
        </p:grpSpPr>
        <p:pic>
          <p:nvPicPr>
            <p:cNvPr id="9" name="Picture 8">
              <a:extLst>
                <a:ext uri="{FF2B5EF4-FFF2-40B4-BE49-F238E27FC236}">
                  <a16:creationId xmlns:a16="http://schemas.microsoft.com/office/drawing/2014/main" id="{48B2F8DD-497E-4C1E-9B49-365DCEA87C76}"/>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0" name="TextBox 9">
              <a:extLst>
                <a:ext uri="{FF2B5EF4-FFF2-40B4-BE49-F238E27FC236}">
                  <a16:creationId xmlns:a16="http://schemas.microsoft.com/office/drawing/2014/main" id="{74F0EAD1-980D-4C83-AB32-DEF5DBEE6874}"/>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rPr>
                <a:t>cloud@core</a:t>
              </a:r>
              <a:r>
                <a:rPr lang="en-US" sz="1067" baseline="30000" dirty="0">
                  <a:solidFill>
                    <a:schemeClr val="bg1"/>
                  </a:solidFill>
                </a:rPr>
                <a:t>TM</a:t>
              </a:r>
              <a:endParaRPr lang="en-US" sz="1400" baseline="30000" dirty="0">
                <a:solidFill>
                  <a:schemeClr val="bg1"/>
                </a:solidFill>
              </a:endParaRPr>
            </a:p>
          </p:txBody>
        </p:sp>
      </p:grpSp>
    </p:spTree>
    <p:extLst>
      <p:ext uri="{BB962C8B-B14F-4D97-AF65-F5344CB8AC3E}">
        <p14:creationId xmlns:p14="http://schemas.microsoft.com/office/powerpoint/2010/main" val="3558319834"/>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Blank with Titl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t>‹#›</a:t>
            </a:fld>
            <a:endParaRPr lang="en-US" dirty="0"/>
          </a:p>
        </p:txBody>
      </p:sp>
      <p:sp>
        <p:nvSpPr>
          <p:cNvPr id="6" name="Rectangle 5">
            <a:extLst>
              <a:ext uri="{FF2B5EF4-FFF2-40B4-BE49-F238E27FC236}">
                <a16:creationId xmlns:a16="http://schemas.microsoft.com/office/drawing/2014/main" id="{B8124DD0-F413-4142-9FCF-239BA62189AE}"/>
              </a:ext>
            </a:extLst>
          </p:cNvPr>
          <p:cNvSpPr/>
          <p:nvPr userDrawn="1"/>
        </p:nvSpPr>
        <p:spPr>
          <a:xfrm>
            <a:off x="10501747" y="0"/>
            <a:ext cx="1422400" cy="100528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p>
        </p:txBody>
      </p:sp>
      <p:sp>
        <p:nvSpPr>
          <p:cNvPr id="7" name="Rectangle 6">
            <a:extLst>
              <a:ext uri="{FF2B5EF4-FFF2-40B4-BE49-F238E27FC236}">
                <a16:creationId xmlns:a16="http://schemas.microsoft.com/office/drawing/2014/main" id="{9C6B9338-5E3A-452C-A2B2-9AC19C783982}"/>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TheSansOffice" panose="020B0503040302060204" pitchFamily="34" charset="0"/>
            </a:endParaRPr>
          </a:p>
        </p:txBody>
      </p:sp>
      <p:sp>
        <p:nvSpPr>
          <p:cNvPr id="8" name="Title 4">
            <a:extLst>
              <a:ext uri="{FF2B5EF4-FFF2-40B4-BE49-F238E27FC236}">
                <a16:creationId xmlns:a16="http://schemas.microsoft.com/office/drawing/2014/main" id="{CD50EC3F-9D5B-4093-99F7-508D77C79576}"/>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TheSansOffice" panose="020B0503040302060204" pitchFamily="34" charset="0"/>
              </a:defRPr>
            </a:lvl1pPr>
          </a:lstStyle>
          <a:p>
            <a:r>
              <a:rPr lang="en-US"/>
              <a:t>TITLE OF THE SLIDE GOES HERE</a:t>
            </a:r>
          </a:p>
        </p:txBody>
      </p:sp>
    </p:spTree>
    <p:extLst>
      <p:ext uri="{BB962C8B-B14F-4D97-AF65-F5344CB8AC3E}">
        <p14:creationId xmlns:p14="http://schemas.microsoft.com/office/powerpoint/2010/main" val="3984141181"/>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2_Blank with Title Logo">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551F0-5344-4C7C-82E5-0117CE6648A1}"/>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TheSansOffice" panose="020B0503040302060204" pitchFamily="34" charset="0"/>
            </a:endParaRPr>
          </a:p>
        </p:txBody>
      </p:sp>
      <p:sp>
        <p:nvSpPr>
          <p:cNvPr id="5" name="Title 4"/>
          <p:cNvSpPr>
            <a:spLocks noGrp="1"/>
          </p:cNvSpPr>
          <p:nvPr>
            <p:ph type="title" hasCustomPrompt="1"/>
          </p:nvPr>
        </p:nvSpPr>
        <p:spPr>
          <a:xfrm>
            <a:off x="432000" y="297481"/>
            <a:ext cx="10049933" cy="584765"/>
          </a:xfrm>
        </p:spPr>
        <p:txBody>
          <a:bodyPr/>
          <a:lstStyle>
            <a:lvl1pPr>
              <a:defRPr sz="3200" baseline="0">
                <a:solidFill>
                  <a:schemeClr val="bg1"/>
                </a:solidFill>
                <a:latin typeface="TheSansOffice" panose="020B0503040302060204" pitchFamily="34" charset="0"/>
              </a:defRPr>
            </a:lvl1pPr>
          </a:lstStyle>
          <a:p>
            <a:r>
              <a:rPr lang="en-US"/>
              <a:t>TITLE OF THE SLIDE GOES HERE</a:t>
            </a:r>
          </a:p>
        </p:txBody>
      </p:sp>
      <p:grpSp>
        <p:nvGrpSpPr>
          <p:cNvPr id="10" name="Group 9">
            <a:extLst>
              <a:ext uri="{FF2B5EF4-FFF2-40B4-BE49-F238E27FC236}">
                <a16:creationId xmlns:a16="http://schemas.microsoft.com/office/drawing/2014/main" id="{1CF6D109-04E4-4562-842F-5F0578233DEC}"/>
              </a:ext>
            </a:extLst>
          </p:cNvPr>
          <p:cNvGrpSpPr/>
          <p:nvPr userDrawn="1"/>
        </p:nvGrpSpPr>
        <p:grpSpPr>
          <a:xfrm>
            <a:off x="85840" y="6516891"/>
            <a:ext cx="1631200" cy="307777"/>
            <a:chOff x="1066800" y="4063365"/>
            <a:chExt cx="1223400" cy="230833"/>
          </a:xfrm>
        </p:grpSpPr>
        <p:pic>
          <p:nvPicPr>
            <p:cNvPr id="11" name="Picture 10">
              <a:extLst>
                <a:ext uri="{FF2B5EF4-FFF2-40B4-BE49-F238E27FC236}">
                  <a16:creationId xmlns:a16="http://schemas.microsoft.com/office/drawing/2014/main" id="{ABE53390-D7BE-4E27-89DC-6B35849083B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2" name="TextBox 11">
              <a:extLst>
                <a:ext uri="{FF2B5EF4-FFF2-40B4-BE49-F238E27FC236}">
                  <a16:creationId xmlns:a16="http://schemas.microsoft.com/office/drawing/2014/main" id="{481D7F33-480B-4F31-B802-4FFBE695CEF0}"/>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rPr>
                <a:t>cloud@core</a:t>
              </a:r>
              <a:r>
                <a:rPr lang="en-US" sz="1067" baseline="30000" dirty="0">
                  <a:solidFill>
                    <a:schemeClr val="bg1"/>
                  </a:solidFill>
                </a:rPr>
                <a:t>TM</a:t>
              </a:r>
              <a:endParaRPr lang="en-US" sz="1400" baseline="30000" dirty="0">
                <a:solidFill>
                  <a:schemeClr val="bg1"/>
                </a:solidFill>
              </a:endParaRPr>
            </a:p>
          </p:txBody>
        </p:sp>
      </p:grpSp>
    </p:spTree>
    <p:extLst>
      <p:ext uri="{BB962C8B-B14F-4D97-AF65-F5344CB8AC3E}">
        <p14:creationId xmlns:p14="http://schemas.microsoft.com/office/powerpoint/2010/main" val="3985039733"/>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3_Blank with Title Logo">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551F0-5344-4C7C-82E5-0117CE6648A1}"/>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TheSansOffice" panose="020B0503040302060204" pitchFamily="34" charset="0"/>
            </a:endParaRPr>
          </a:p>
        </p:txBody>
      </p:sp>
      <p:sp>
        <p:nvSpPr>
          <p:cNvPr id="5" name="Title 4"/>
          <p:cNvSpPr>
            <a:spLocks noGrp="1"/>
          </p:cNvSpPr>
          <p:nvPr>
            <p:ph type="title" hasCustomPrompt="1"/>
          </p:nvPr>
        </p:nvSpPr>
        <p:spPr>
          <a:xfrm>
            <a:off x="432000" y="297481"/>
            <a:ext cx="10049933" cy="584765"/>
          </a:xfrm>
        </p:spPr>
        <p:txBody>
          <a:bodyPr/>
          <a:lstStyle>
            <a:lvl1pPr>
              <a:defRPr sz="3200" baseline="0">
                <a:solidFill>
                  <a:schemeClr val="bg1"/>
                </a:solidFill>
                <a:latin typeface="TheSansOffice" panose="020B0503040302060204" pitchFamily="34" charset="0"/>
              </a:defRPr>
            </a:lvl1pPr>
          </a:lstStyle>
          <a:p>
            <a:r>
              <a:rPr lang="en-US"/>
              <a:t>TITLE OF THE SLIDE GOES HERE</a:t>
            </a:r>
          </a:p>
        </p:txBody>
      </p:sp>
      <p:grpSp>
        <p:nvGrpSpPr>
          <p:cNvPr id="10" name="Group 9">
            <a:extLst>
              <a:ext uri="{FF2B5EF4-FFF2-40B4-BE49-F238E27FC236}">
                <a16:creationId xmlns:a16="http://schemas.microsoft.com/office/drawing/2014/main" id="{1CF6D109-04E4-4562-842F-5F0578233DEC}"/>
              </a:ext>
            </a:extLst>
          </p:cNvPr>
          <p:cNvGrpSpPr/>
          <p:nvPr userDrawn="1"/>
        </p:nvGrpSpPr>
        <p:grpSpPr>
          <a:xfrm>
            <a:off x="609600" y="6516891"/>
            <a:ext cx="1631200" cy="307777"/>
            <a:chOff x="1066800" y="4063365"/>
            <a:chExt cx="1223400" cy="230833"/>
          </a:xfrm>
        </p:grpSpPr>
        <p:pic>
          <p:nvPicPr>
            <p:cNvPr id="11" name="Picture 10">
              <a:extLst>
                <a:ext uri="{FF2B5EF4-FFF2-40B4-BE49-F238E27FC236}">
                  <a16:creationId xmlns:a16="http://schemas.microsoft.com/office/drawing/2014/main" id="{ABE53390-D7BE-4E27-89DC-6B35849083B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2" name="TextBox 11">
              <a:extLst>
                <a:ext uri="{FF2B5EF4-FFF2-40B4-BE49-F238E27FC236}">
                  <a16:creationId xmlns:a16="http://schemas.microsoft.com/office/drawing/2014/main" id="{481D7F33-480B-4F31-B802-4FFBE695CEF0}"/>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rPr>
                <a:t>cloud@core</a:t>
              </a:r>
              <a:r>
                <a:rPr lang="en-US" sz="1067" baseline="30000" dirty="0">
                  <a:solidFill>
                    <a:schemeClr val="bg1"/>
                  </a:solidFill>
                </a:rPr>
                <a:t>TM</a:t>
              </a:r>
              <a:endParaRPr lang="en-US" sz="1400" baseline="30000" dirty="0">
                <a:solidFill>
                  <a:schemeClr val="bg1"/>
                </a:solidFill>
              </a:endParaRPr>
            </a:p>
          </p:txBody>
        </p:sp>
      </p:grpSp>
    </p:spTree>
    <p:extLst>
      <p:ext uri="{BB962C8B-B14F-4D97-AF65-F5344CB8AC3E}">
        <p14:creationId xmlns:p14="http://schemas.microsoft.com/office/powerpoint/2010/main" val="1362191948"/>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2_Section Divider">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594557FD-5713-4984-9A0E-03A4B760CE9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5" name="Rectangle 14">
            <a:extLst>
              <a:ext uri="{FF2B5EF4-FFF2-40B4-BE49-F238E27FC236}">
                <a16:creationId xmlns:a16="http://schemas.microsoft.com/office/drawing/2014/main" id="{D286D9F2-E638-44D4-8E5E-7D3A3E917C44}"/>
              </a:ext>
            </a:extLst>
          </p:cNvPr>
          <p:cNvSpPr/>
          <p:nvPr userDrawn="1"/>
        </p:nvSpPr>
        <p:spPr>
          <a:xfrm>
            <a:off x="1" y="0"/>
            <a:ext cx="12192001" cy="6858000"/>
          </a:xfrm>
          <a:prstGeom prst="rect">
            <a:avLst/>
          </a:prstGeom>
          <a:solidFill>
            <a:srgbClr val="10253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p>
        </p:txBody>
      </p:sp>
      <p:sp>
        <p:nvSpPr>
          <p:cNvPr id="27" name="Rectangle 26">
            <a:extLst>
              <a:ext uri="{FF2B5EF4-FFF2-40B4-BE49-F238E27FC236}">
                <a16:creationId xmlns:a16="http://schemas.microsoft.com/office/drawing/2014/main" id="{77DEEFF8-DA08-4F45-9434-BB7AA3A1EA70}"/>
              </a:ext>
            </a:extLst>
          </p:cNvPr>
          <p:cNvSpPr/>
          <p:nvPr/>
        </p:nvSpPr>
        <p:spPr>
          <a:xfrm>
            <a:off x="-4334" y="4995714"/>
            <a:ext cx="12191996" cy="46327"/>
          </a:xfrm>
          <a:prstGeom prst="rect">
            <a:avLst/>
          </a:prstGeom>
          <a:solidFill>
            <a:srgbClr val="00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p>
        </p:txBody>
      </p:sp>
      <p:sp>
        <p:nvSpPr>
          <p:cNvPr id="41" name="Rectangle 40">
            <a:extLst>
              <a:ext uri="{FF2B5EF4-FFF2-40B4-BE49-F238E27FC236}">
                <a16:creationId xmlns:a16="http://schemas.microsoft.com/office/drawing/2014/main" id="{8AE5952E-D6B0-4781-B308-23BA2AAD329D}"/>
              </a:ext>
            </a:extLst>
          </p:cNvPr>
          <p:cNvSpPr/>
          <p:nvPr/>
        </p:nvSpPr>
        <p:spPr>
          <a:xfrm>
            <a:off x="-4334" y="6811674"/>
            <a:ext cx="12191996" cy="46327"/>
          </a:xfrm>
          <a:prstGeom prst="rect">
            <a:avLst/>
          </a:prstGeom>
          <a:solidFill>
            <a:srgbClr val="00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p>
        </p:txBody>
      </p:sp>
      <p:sp>
        <p:nvSpPr>
          <p:cNvPr id="9" name="Flowchart: Connector 8">
            <a:extLst>
              <a:ext uri="{FF2B5EF4-FFF2-40B4-BE49-F238E27FC236}">
                <a16:creationId xmlns:a16="http://schemas.microsoft.com/office/drawing/2014/main" id="{27F25071-BBB9-47AC-A5E5-4FA1422313E0}"/>
              </a:ext>
            </a:extLst>
          </p:cNvPr>
          <p:cNvSpPr/>
          <p:nvPr userDrawn="1"/>
        </p:nvSpPr>
        <p:spPr>
          <a:xfrm>
            <a:off x="8260363" y="2687700"/>
            <a:ext cx="526555" cy="526555"/>
          </a:xfrm>
          <a:prstGeom prst="flowChartConnector">
            <a:avLst/>
          </a:prstGeom>
          <a:solidFill>
            <a:srgbClr val="FFFFFF">
              <a:alpha val="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p>
        </p:txBody>
      </p:sp>
      <p:sp>
        <p:nvSpPr>
          <p:cNvPr id="10" name="Flowchart: Connector 9">
            <a:extLst>
              <a:ext uri="{FF2B5EF4-FFF2-40B4-BE49-F238E27FC236}">
                <a16:creationId xmlns:a16="http://schemas.microsoft.com/office/drawing/2014/main" id="{14FA2173-C01F-499E-9EC4-47F068652B3F}"/>
              </a:ext>
            </a:extLst>
          </p:cNvPr>
          <p:cNvSpPr/>
          <p:nvPr userDrawn="1"/>
        </p:nvSpPr>
        <p:spPr>
          <a:xfrm>
            <a:off x="8320152" y="3259863"/>
            <a:ext cx="406976" cy="406976"/>
          </a:xfrm>
          <a:prstGeom prst="flowChartConnector">
            <a:avLst/>
          </a:prstGeom>
          <a:solidFill>
            <a:srgbClr val="FFFFFF">
              <a:alpha val="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p>
        </p:txBody>
      </p:sp>
      <p:sp>
        <p:nvSpPr>
          <p:cNvPr id="11" name="Rectangle 10">
            <a:extLst>
              <a:ext uri="{FF2B5EF4-FFF2-40B4-BE49-F238E27FC236}">
                <a16:creationId xmlns:a16="http://schemas.microsoft.com/office/drawing/2014/main" id="{99D3431D-4776-4E72-8183-E70F4FBB8B40}"/>
              </a:ext>
            </a:extLst>
          </p:cNvPr>
          <p:cNvSpPr/>
          <p:nvPr userDrawn="1"/>
        </p:nvSpPr>
        <p:spPr>
          <a:xfrm>
            <a:off x="-8673" y="5050776"/>
            <a:ext cx="12200673" cy="1760897"/>
          </a:xfrm>
          <a:prstGeom prst="rect">
            <a:avLst/>
          </a:prstGeom>
          <a:solidFill>
            <a:schemeClr val="tx2">
              <a:lumMod val="50000"/>
              <a:alpha val="89804"/>
            </a:schemeClr>
          </a:solidFill>
          <a:ln w="63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8988" rtl="0" eaLnBrk="1" fontAlgn="auto" latinLnBrk="0" hangingPunct="1">
              <a:lnSpc>
                <a:spcPct val="100000"/>
              </a:lnSpc>
              <a:spcBef>
                <a:spcPts val="0"/>
              </a:spcBef>
              <a:spcAft>
                <a:spcPts val="0"/>
              </a:spcAft>
              <a:buClrTx/>
              <a:buSzTx/>
              <a:buFontTx/>
              <a:buNone/>
              <a:tabLst/>
              <a:defRPr/>
            </a:pPr>
            <a:endParaRPr kumimoji="0" lang="en-IN" sz="1867" b="0" i="0" u="none" strike="noStrike" kern="0" cap="none" spc="0" normalizeH="0" baseline="0" noProof="0" dirty="0">
              <a:ln>
                <a:noFill/>
              </a:ln>
              <a:solidFill>
                <a:prstClr val="white"/>
              </a:solidFill>
              <a:effectLst/>
              <a:uLnTx/>
              <a:uFillTx/>
              <a:latin typeface="Trebuchet MS"/>
              <a:ea typeface="+mn-ea"/>
              <a:cs typeface="+mn-cs"/>
              <a:sym typeface="Arial"/>
              <a:rtl val="0"/>
            </a:endParaRPr>
          </a:p>
        </p:txBody>
      </p:sp>
      <p:pic>
        <p:nvPicPr>
          <p:cNvPr id="16" name="Picture 2" descr="Image result for sify logo">
            <a:extLst>
              <a:ext uri="{FF2B5EF4-FFF2-40B4-BE49-F238E27FC236}">
                <a16:creationId xmlns:a16="http://schemas.microsoft.com/office/drawing/2014/main" id="{1EE9F260-C274-4C84-B741-C5A278EF8BB3}"/>
              </a:ext>
            </a:extLst>
          </p:cNvPr>
          <p:cNvPicPr>
            <a:picLocks noChangeAspect="1" noChangeArrowheads="1"/>
          </p:cNvPicPr>
          <p:nvPr userDrawn="1"/>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17" name="Text Placeholder 3">
            <a:extLst>
              <a:ext uri="{FF2B5EF4-FFF2-40B4-BE49-F238E27FC236}">
                <a16:creationId xmlns:a16="http://schemas.microsoft.com/office/drawing/2014/main" id="{F20C6DDB-ECD9-4134-AD1E-3F734F694472}"/>
              </a:ext>
            </a:extLst>
          </p:cNvPr>
          <p:cNvSpPr>
            <a:spLocks noGrp="1"/>
          </p:cNvSpPr>
          <p:nvPr>
            <p:ph type="body" sz="quarter" idx="11" hasCustomPrompt="1"/>
          </p:nvPr>
        </p:nvSpPr>
        <p:spPr>
          <a:xfrm>
            <a:off x="427462" y="5097101"/>
            <a:ext cx="11332737" cy="1668244"/>
          </a:xfrm>
        </p:spPr>
        <p:txBody>
          <a:bodyPr anchor="ctr">
            <a:normAutofit/>
          </a:bodyPr>
          <a:lstStyle>
            <a:lvl1pPr marL="0" indent="0" algn="ctr">
              <a:lnSpc>
                <a:spcPts val="4000"/>
              </a:lnSpc>
              <a:spcBef>
                <a:spcPts val="0"/>
              </a:spcBef>
              <a:buNone/>
              <a:defRPr sz="3200" b="1" cap="all" baseline="0">
                <a:solidFill>
                  <a:srgbClr val="00FFFF"/>
                </a:solidFill>
              </a:defRPr>
            </a:lvl1pPr>
          </a:lstStyle>
          <a:p>
            <a:pPr lvl="0"/>
            <a:r>
              <a:rPr lang="en-US"/>
              <a:t>Section </a:t>
            </a:r>
            <a:r>
              <a:rPr lang="en-US" err="1"/>
              <a:t>seperator</a:t>
            </a:r>
            <a:endParaRPr lang="en-US"/>
          </a:p>
        </p:txBody>
      </p:sp>
    </p:spTree>
    <p:extLst>
      <p:ext uri="{BB962C8B-B14F-4D97-AF65-F5344CB8AC3E}">
        <p14:creationId xmlns:p14="http://schemas.microsoft.com/office/powerpoint/2010/main" val="2241259142"/>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userDrawn="1">
  <p:cSld name="Full 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658DCF0-1ED5-4F76-942B-A19560D269A4}"/>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p>
        </p:txBody>
      </p:sp>
      <p:sp>
        <p:nvSpPr>
          <p:cNvPr id="3" name="Rectangle 2">
            <a:extLst>
              <a:ext uri="{FF2B5EF4-FFF2-40B4-BE49-F238E27FC236}">
                <a16:creationId xmlns:a16="http://schemas.microsoft.com/office/drawing/2014/main" id="{F1537751-3942-4783-9212-4A763A64B904}"/>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TheSansOffice" panose="020B0503040302060204" pitchFamily="34" charset="0"/>
            </a:endParaRPr>
          </a:p>
        </p:txBody>
      </p:sp>
    </p:spTree>
    <p:extLst>
      <p:ext uri="{BB962C8B-B14F-4D97-AF65-F5344CB8AC3E}">
        <p14:creationId xmlns:p14="http://schemas.microsoft.com/office/powerpoint/2010/main" val="80875265"/>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Thank You New">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9C74156F-A07A-47DD-A98A-14707D48979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27" name="Picture 26">
            <a:extLst>
              <a:ext uri="{FF2B5EF4-FFF2-40B4-BE49-F238E27FC236}">
                <a16:creationId xmlns:a16="http://schemas.microsoft.com/office/drawing/2014/main" id="{52031C83-E40D-4038-958F-45A64DCB1F43}"/>
              </a:ext>
            </a:extLst>
          </p:cNvPr>
          <p:cNvPicPr>
            <a:picLocks noChangeAspect="1"/>
          </p:cNvPicPr>
          <p:nvPr userDrawn="1"/>
        </p:nvPicPr>
        <p:blipFill>
          <a:blip r:embed="rId3" cstate="screen">
            <a:biLevel thresh="25000"/>
            <a:extLst>
              <a:ext uri="{28A0092B-C50C-407E-A947-70E740481C1C}">
                <a14:useLocalDpi xmlns:a14="http://schemas.microsoft.com/office/drawing/2010/main"/>
              </a:ext>
            </a:extLst>
          </a:blip>
          <a:stretch>
            <a:fillRect/>
          </a:stretch>
        </p:blipFill>
        <p:spPr>
          <a:xfrm>
            <a:off x="431800" y="154952"/>
            <a:ext cx="1207144" cy="1013251"/>
          </a:xfrm>
          <a:prstGeom prst="rect">
            <a:avLst/>
          </a:prstGeom>
        </p:spPr>
      </p:pic>
      <p:cxnSp>
        <p:nvCxnSpPr>
          <p:cNvPr id="30" name="Straight Connector 29">
            <a:extLst>
              <a:ext uri="{FF2B5EF4-FFF2-40B4-BE49-F238E27FC236}">
                <a16:creationId xmlns:a16="http://schemas.microsoft.com/office/drawing/2014/main" id="{F3B979FE-0BC0-4175-85EA-2B1394483AE3}"/>
              </a:ext>
            </a:extLst>
          </p:cNvPr>
          <p:cNvCxnSpPr>
            <a:cxnSpLocks/>
          </p:cNvCxnSpPr>
          <p:nvPr userDrawn="1"/>
        </p:nvCxnSpPr>
        <p:spPr>
          <a:xfrm>
            <a:off x="1" y="3626089"/>
            <a:ext cx="5856815" cy="0"/>
          </a:xfrm>
          <a:prstGeom prst="line">
            <a:avLst/>
          </a:prstGeom>
          <a:ln w="9525">
            <a:solidFill>
              <a:schemeClr val="accent1">
                <a:lumMod val="5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31" name="Picture 30">
            <a:extLst>
              <a:ext uri="{FF2B5EF4-FFF2-40B4-BE49-F238E27FC236}">
                <a16:creationId xmlns:a16="http://schemas.microsoft.com/office/drawing/2014/main" id="{64975466-2ECA-4BF9-8C37-CB396AF78CE3}"/>
              </a:ext>
            </a:extLst>
          </p:cNvPr>
          <p:cNvPicPr>
            <a:picLocks noChangeAspect="1"/>
          </p:cNvPicPr>
          <p:nvPr userDrawn="1"/>
        </p:nvPicPr>
        <p:blipFill>
          <a:blip r:embed="rId4"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447972" y="3826631"/>
            <a:ext cx="5392669" cy="477476"/>
          </a:xfrm>
          <a:prstGeom prst="rect">
            <a:avLst/>
          </a:prstGeom>
        </p:spPr>
      </p:pic>
      <p:pic>
        <p:nvPicPr>
          <p:cNvPr id="32" name="Picture 2" descr="Image result for sify logo">
            <a:extLst>
              <a:ext uri="{FF2B5EF4-FFF2-40B4-BE49-F238E27FC236}">
                <a16:creationId xmlns:a16="http://schemas.microsoft.com/office/drawing/2014/main" id="{EF7730B0-F0D3-40D4-85DE-A669BD4AEE70}"/>
              </a:ext>
            </a:extLst>
          </p:cNvPr>
          <p:cNvPicPr>
            <a:picLocks noChangeAspect="1" noChangeArrowheads="1"/>
          </p:cNvPicPr>
          <p:nvPr userDrawn="1"/>
        </p:nvPicPr>
        <p:blipFill rotWithShape="1">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33" name="Text Placeholder 3">
            <a:extLst>
              <a:ext uri="{FF2B5EF4-FFF2-40B4-BE49-F238E27FC236}">
                <a16:creationId xmlns:a16="http://schemas.microsoft.com/office/drawing/2014/main" id="{E3F7BAE5-2A5E-4224-915A-CAA7C538369A}"/>
              </a:ext>
            </a:extLst>
          </p:cNvPr>
          <p:cNvSpPr>
            <a:spLocks noGrp="1"/>
          </p:cNvSpPr>
          <p:nvPr>
            <p:ph type="body" sz="quarter" idx="11" hasCustomPrompt="1"/>
          </p:nvPr>
        </p:nvSpPr>
        <p:spPr>
          <a:xfrm>
            <a:off x="427463" y="2761674"/>
            <a:ext cx="5429355" cy="663877"/>
          </a:xfrm>
        </p:spPr>
        <p:txBody>
          <a:bodyPr anchor="ctr">
            <a:normAutofit/>
          </a:bodyPr>
          <a:lstStyle>
            <a:lvl1pPr marL="0" indent="0" algn="ctr">
              <a:lnSpc>
                <a:spcPts val="4000"/>
              </a:lnSpc>
              <a:spcBef>
                <a:spcPts val="0"/>
              </a:spcBef>
              <a:buNone/>
              <a:defRPr sz="3200" b="1" cap="all" baseline="0">
                <a:solidFill>
                  <a:srgbClr val="00FFFF"/>
                </a:solidFill>
              </a:defRPr>
            </a:lvl1pPr>
          </a:lstStyle>
          <a:p>
            <a:pPr lvl="0"/>
            <a:r>
              <a:rPr lang="en-US"/>
              <a:t>THANK YOU</a:t>
            </a:r>
          </a:p>
        </p:txBody>
      </p:sp>
    </p:spTree>
    <p:extLst>
      <p:ext uri="{BB962C8B-B14F-4D97-AF65-F5344CB8AC3E}">
        <p14:creationId xmlns:p14="http://schemas.microsoft.com/office/powerpoint/2010/main" val="1526598397"/>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2DA715-CF26-4BFF-8B3F-894401EBA040}"/>
              </a:ext>
            </a:extLst>
          </p:cNvPr>
          <p:cNvSpPr>
            <a:spLocks noGrp="1"/>
          </p:cNvSpPr>
          <p:nvPr>
            <p:ph type="title"/>
          </p:nvPr>
        </p:nvSpPr>
        <p:spPr/>
        <p:txBody>
          <a:bodyPr/>
          <a:lstStyle/>
          <a:p>
            <a:r>
              <a:rPr lang="en-US"/>
              <a:t>Click to edit Master title style</a:t>
            </a:r>
            <a:endParaRPr lang="en-IN"/>
          </a:p>
        </p:txBody>
      </p:sp>
      <p:sp>
        <p:nvSpPr>
          <p:cNvPr id="3" name="Slide Number Placeholder 2">
            <a:extLst>
              <a:ext uri="{FF2B5EF4-FFF2-40B4-BE49-F238E27FC236}">
                <a16:creationId xmlns:a16="http://schemas.microsoft.com/office/drawing/2014/main" id="{40AB2D9E-1078-4956-B9B7-FC9341E2588F}"/>
              </a:ext>
            </a:extLst>
          </p:cNvPr>
          <p:cNvSpPr>
            <a:spLocks noGrp="1"/>
          </p:cNvSpPr>
          <p:nvPr>
            <p:ph type="sldNum" sz="quarter" idx="10"/>
          </p:nvPr>
        </p:nvSpPr>
        <p:spPr/>
        <p:txBody>
          <a:body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3274103305"/>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15" name="Slide Number Placeholder 5">
            <a:extLst>
              <a:ext uri="{FF2B5EF4-FFF2-40B4-BE49-F238E27FC236}">
                <a16:creationId xmlns:a16="http://schemas.microsoft.com/office/drawing/2014/main" id="{6921023C-A013-47C8-9119-8A9AE84FBC40}"/>
              </a:ext>
            </a:extLst>
          </p:cNvPr>
          <p:cNvSpPr>
            <a:spLocks noGrp="1"/>
          </p:cNvSpPr>
          <p:nvPr>
            <p:ph type="sldNum" sz="quarter" idx="4"/>
          </p:nvPr>
        </p:nvSpPr>
        <p:spPr>
          <a:xfrm>
            <a:off x="9250680" y="6356358"/>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A528DF-D215-450C-9DB5-2AB96B301B6B}" type="slidenum">
              <a:rPr lang="en-US" smtClean="0"/>
              <a:pPr/>
              <a:t>‹#›</a:t>
            </a:fld>
            <a:endParaRPr lang="en-US" dirty="0"/>
          </a:p>
        </p:txBody>
      </p:sp>
      <p:pic>
        <p:nvPicPr>
          <p:cNvPr id="11" name="Picture 6" descr="http://skillwise.in/consulting/images_new/logo/sify.png">
            <a:extLst>
              <a:ext uri="{FF2B5EF4-FFF2-40B4-BE49-F238E27FC236}">
                <a16:creationId xmlns:a16="http://schemas.microsoft.com/office/drawing/2014/main" id="{E95DE93F-67CB-4FB4-9215-63C8D341FAE1}"/>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300769" y="-129720"/>
            <a:ext cx="1592939" cy="15929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35675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504995"/>
            <a:ext cx="10051200" cy="461655"/>
          </a:xfrm>
          <a:prstGeom prst="rect">
            <a:avLst/>
          </a:prstGeom>
        </p:spPr>
        <p:txBody>
          <a:bodyPr/>
          <a:lstStyle>
            <a:lvl1pPr>
              <a:defRPr baseline="0"/>
            </a:lvl1pPr>
          </a:lstStyle>
          <a:p>
            <a:r>
              <a:rPr lang="en-US" dirty="0"/>
              <a:t>Color Palette</a:t>
            </a:r>
          </a:p>
        </p:txBody>
      </p:sp>
      <p:sp>
        <p:nvSpPr>
          <p:cNvPr id="5" name="Slide Number Placeholder 4"/>
          <p:cNvSpPr>
            <a:spLocks noGrp="1"/>
          </p:cNvSpPr>
          <p:nvPr>
            <p:ph type="sldNum" sz="quarter" idx="12"/>
          </p:nvPr>
        </p:nvSpPr>
        <p:spPr/>
        <p:txBody>
          <a:bodyPr/>
          <a:lstStyle/>
          <a:p>
            <a:fld id="{D6AB342A-830E-438F-A6A8-BEDF509AB0A8}" type="slidenum">
              <a:rPr lang="en-US" smtClean="0"/>
              <a:t>‹#›</a:t>
            </a:fld>
            <a:endParaRPr lang="en-US"/>
          </a:p>
        </p:txBody>
      </p:sp>
      <p:sp>
        <p:nvSpPr>
          <p:cNvPr id="4" name="Rectangle 3">
            <a:extLst>
              <a:ext uri="{FF2B5EF4-FFF2-40B4-BE49-F238E27FC236}">
                <a16:creationId xmlns:a16="http://schemas.microsoft.com/office/drawing/2014/main" id="{B7E4328B-D13C-42AE-AE8E-10B47BAE4610}"/>
              </a:ext>
            </a:extLst>
          </p:cNvPr>
          <p:cNvSpPr/>
          <p:nvPr userDrawn="1"/>
        </p:nvSpPr>
        <p:spPr>
          <a:xfrm>
            <a:off x="447027" y="1912703"/>
            <a:ext cx="1483843" cy="5902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6" name="Rectangle 5">
            <a:extLst>
              <a:ext uri="{FF2B5EF4-FFF2-40B4-BE49-F238E27FC236}">
                <a16:creationId xmlns:a16="http://schemas.microsoft.com/office/drawing/2014/main" id="{D5CFE044-BA97-42C4-9069-A63FF4388E19}"/>
              </a:ext>
            </a:extLst>
          </p:cNvPr>
          <p:cNvSpPr/>
          <p:nvPr userDrawn="1"/>
        </p:nvSpPr>
        <p:spPr>
          <a:xfrm>
            <a:off x="2413373" y="1912703"/>
            <a:ext cx="1483843" cy="590207"/>
          </a:xfrm>
          <a:prstGeom prst="rect">
            <a:avLst/>
          </a:prstGeom>
          <a:solidFill>
            <a:srgbClr val="E7B9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Rectangle 6">
            <a:extLst>
              <a:ext uri="{FF2B5EF4-FFF2-40B4-BE49-F238E27FC236}">
                <a16:creationId xmlns:a16="http://schemas.microsoft.com/office/drawing/2014/main" id="{FC51BB78-6515-40CB-83F1-5E6A75ACED06}"/>
              </a:ext>
            </a:extLst>
          </p:cNvPr>
          <p:cNvSpPr/>
          <p:nvPr userDrawn="1"/>
        </p:nvSpPr>
        <p:spPr>
          <a:xfrm>
            <a:off x="4379720" y="1912703"/>
            <a:ext cx="1483843" cy="590207"/>
          </a:xfrm>
          <a:prstGeom prst="rect">
            <a:avLst/>
          </a:prstGeom>
          <a:solidFill>
            <a:srgbClr val="B3A3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8" name="Rectangle 7">
            <a:extLst>
              <a:ext uri="{FF2B5EF4-FFF2-40B4-BE49-F238E27FC236}">
                <a16:creationId xmlns:a16="http://schemas.microsoft.com/office/drawing/2014/main" id="{9B1B22CD-BDE0-4F9E-8DBD-474744ADF3E8}"/>
              </a:ext>
            </a:extLst>
          </p:cNvPr>
          <p:cNvSpPr/>
          <p:nvPr userDrawn="1"/>
        </p:nvSpPr>
        <p:spPr>
          <a:xfrm>
            <a:off x="6346066" y="1912703"/>
            <a:ext cx="1483843" cy="590207"/>
          </a:xfrm>
          <a:prstGeom prst="rect">
            <a:avLst/>
          </a:prstGeom>
          <a:solidFill>
            <a:srgbClr val="FDD5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9" name="Rectangle 8">
            <a:extLst>
              <a:ext uri="{FF2B5EF4-FFF2-40B4-BE49-F238E27FC236}">
                <a16:creationId xmlns:a16="http://schemas.microsoft.com/office/drawing/2014/main" id="{998742DC-982D-4662-9434-A248A25BD175}"/>
              </a:ext>
            </a:extLst>
          </p:cNvPr>
          <p:cNvSpPr/>
          <p:nvPr userDrawn="1"/>
        </p:nvSpPr>
        <p:spPr>
          <a:xfrm>
            <a:off x="8312413" y="1912703"/>
            <a:ext cx="1483843" cy="590207"/>
          </a:xfrm>
          <a:prstGeom prst="rect">
            <a:avLst/>
          </a:prstGeom>
          <a:solidFill>
            <a:srgbClr val="93CF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0" name="Rectangle 9">
            <a:extLst>
              <a:ext uri="{FF2B5EF4-FFF2-40B4-BE49-F238E27FC236}">
                <a16:creationId xmlns:a16="http://schemas.microsoft.com/office/drawing/2014/main" id="{4D898B4F-2DAB-49EA-AF24-A869636DFC83}"/>
              </a:ext>
            </a:extLst>
          </p:cNvPr>
          <p:cNvSpPr/>
          <p:nvPr userDrawn="1"/>
        </p:nvSpPr>
        <p:spPr>
          <a:xfrm>
            <a:off x="10278760" y="1912703"/>
            <a:ext cx="1483843" cy="590207"/>
          </a:xfrm>
          <a:prstGeom prst="rect">
            <a:avLst/>
          </a:prstGeom>
          <a:solidFill>
            <a:srgbClr val="C3D8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1" name="TextBox 10">
            <a:extLst>
              <a:ext uri="{FF2B5EF4-FFF2-40B4-BE49-F238E27FC236}">
                <a16:creationId xmlns:a16="http://schemas.microsoft.com/office/drawing/2014/main" id="{F4547637-0770-4AAA-93A5-EBEA61797A46}"/>
              </a:ext>
            </a:extLst>
          </p:cNvPr>
          <p:cNvSpPr txBox="1"/>
          <p:nvPr userDrawn="1"/>
        </p:nvSpPr>
        <p:spPr>
          <a:xfrm>
            <a:off x="447026"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1</a:t>
            </a:r>
          </a:p>
          <a:p>
            <a:pPr>
              <a:spcBef>
                <a:spcPts val="800"/>
              </a:spcBef>
            </a:pPr>
            <a:r>
              <a:rPr lang="en-IN" sz="1600" dirty="0">
                <a:solidFill>
                  <a:srgbClr val="595959"/>
                </a:solidFill>
                <a:latin typeface="Arial Nova" panose="020B0504020202020204" pitchFamily="34" charset="0"/>
              </a:rPr>
              <a:t>R: 142</a:t>
            </a:r>
          </a:p>
          <a:p>
            <a:r>
              <a:rPr lang="en-IN" sz="1600" dirty="0">
                <a:solidFill>
                  <a:srgbClr val="595959"/>
                </a:solidFill>
                <a:latin typeface="Arial Nova" panose="020B0504020202020204" pitchFamily="34" charset="0"/>
              </a:rPr>
              <a:t>G: 180</a:t>
            </a:r>
          </a:p>
          <a:p>
            <a:r>
              <a:rPr lang="en-IN" sz="1600" dirty="0">
                <a:solidFill>
                  <a:srgbClr val="595959"/>
                </a:solidFill>
                <a:latin typeface="Arial Nova" panose="020B0504020202020204" pitchFamily="34" charset="0"/>
              </a:rPr>
              <a:t>B: 227</a:t>
            </a:r>
          </a:p>
        </p:txBody>
      </p:sp>
      <p:sp>
        <p:nvSpPr>
          <p:cNvPr id="12" name="TextBox 11">
            <a:extLst>
              <a:ext uri="{FF2B5EF4-FFF2-40B4-BE49-F238E27FC236}">
                <a16:creationId xmlns:a16="http://schemas.microsoft.com/office/drawing/2014/main" id="{82C2F1AA-F8F7-4BF2-A2FC-645DA7181D85}"/>
              </a:ext>
            </a:extLst>
          </p:cNvPr>
          <p:cNvSpPr txBox="1"/>
          <p:nvPr userDrawn="1"/>
        </p:nvSpPr>
        <p:spPr>
          <a:xfrm>
            <a:off x="434328" y="1370158"/>
            <a:ext cx="2118978" cy="287323"/>
          </a:xfrm>
          <a:prstGeom prst="rect">
            <a:avLst/>
          </a:prstGeom>
          <a:noFill/>
        </p:spPr>
        <p:txBody>
          <a:bodyPr wrap="none" lIns="0" tIns="0" rIns="0" bIns="0" rtlCol="0">
            <a:spAutoFit/>
          </a:bodyPr>
          <a:lstStyle/>
          <a:p>
            <a:r>
              <a:rPr lang="en-IN" sz="1867" b="1" dirty="0">
                <a:solidFill>
                  <a:srgbClr val="595959"/>
                </a:solidFill>
                <a:latin typeface="Arial Nova" panose="020B0504020202020204" pitchFamily="34" charset="0"/>
              </a:rPr>
              <a:t>PRIMARY COLORS</a:t>
            </a:r>
          </a:p>
        </p:txBody>
      </p:sp>
      <p:sp>
        <p:nvSpPr>
          <p:cNvPr id="13" name="TextBox 12">
            <a:extLst>
              <a:ext uri="{FF2B5EF4-FFF2-40B4-BE49-F238E27FC236}">
                <a16:creationId xmlns:a16="http://schemas.microsoft.com/office/drawing/2014/main" id="{ED21CFA7-B0A8-404A-8755-747CC477C574}"/>
              </a:ext>
            </a:extLst>
          </p:cNvPr>
          <p:cNvSpPr txBox="1"/>
          <p:nvPr userDrawn="1"/>
        </p:nvSpPr>
        <p:spPr>
          <a:xfrm>
            <a:off x="2413373"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2</a:t>
            </a:r>
          </a:p>
          <a:p>
            <a:pPr>
              <a:spcBef>
                <a:spcPts val="800"/>
              </a:spcBef>
            </a:pPr>
            <a:r>
              <a:rPr lang="en-IN" sz="1600" dirty="0">
                <a:solidFill>
                  <a:srgbClr val="595959"/>
                </a:solidFill>
                <a:latin typeface="Arial Nova" panose="020B0504020202020204" pitchFamily="34" charset="0"/>
              </a:rPr>
              <a:t>R: 230</a:t>
            </a:r>
          </a:p>
          <a:p>
            <a:r>
              <a:rPr lang="en-IN" sz="1600" dirty="0">
                <a:solidFill>
                  <a:srgbClr val="595959"/>
                </a:solidFill>
                <a:latin typeface="Arial Nova" panose="020B0504020202020204" pitchFamily="34" charset="0"/>
              </a:rPr>
              <a:t>G: 185</a:t>
            </a:r>
          </a:p>
          <a:p>
            <a:r>
              <a:rPr lang="en-IN" sz="1600" dirty="0">
                <a:solidFill>
                  <a:srgbClr val="595959"/>
                </a:solidFill>
                <a:latin typeface="Arial Nova" panose="020B0504020202020204" pitchFamily="34" charset="0"/>
              </a:rPr>
              <a:t>B: 184</a:t>
            </a:r>
          </a:p>
        </p:txBody>
      </p:sp>
      <p:sp>
        <p:nvSpPr>
          <p:cNvPr id="14" name="TextBox 13">
            <a:extLst>
              <a:ext uri="{FF2B5EF4-FFF2-40B4-BE49-F238E27FC236}">
                <a16:creationId xmlns:a16="http://schemas.microsoft.com/office/drawing/2014/main" id="{452E051D-C9B6-4A62-8278-1A977BAD6E75}"/>
              </a:ext>
            </a:extLst>
          </p:cNvPr>
          <p:cNvSpPr txBox="1"/>
          <p:nvPr userDrawn="1"/>
        </p:nvSpPr>
        <p:spPr>
          <a:xfrm>
            <a:off x="4379720"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3</a:t>
            </a:r>
          </a:p>
          <a:p>
            <a:pPr>
              <a:spcBef>
                <a:spcPts val="800"/>
              </a:spcBef>
            </a:pPr>
            <a:r>
              <a:rPr lang="en-IN" sz="1600" dirty="0">
                <a:solidFill>
                  <a:srgbClr val="595959"/>
                </a:solidFill>
                <a:latin typeface="Arial Nova" panose="020B0504020202020204" pitchFamily="34" charset="0"/>
              </a:rPr>
              <a:t>R: 179</a:t>
            </a:r>
          </a:p>
          <a:p>
            <a:r>
              <a:rPr lang="en-IN" sz="1600" dirty="0">
                <a:solidFill>
                  <a:srgbClr val="595959"/>
                </a:solidFill>
                <a:latin typeface="Arial Nova" panose="020B0504020202020204" pitchFamily="34" charset="0"/>
              </a:rPr>
              <a:t>G: 162</a:t>
            </a:r>
          </a:p>
          <a:p>
            <a:r>
              <a:rPr lang="en-IN" sz="1600" dirty="0">
                <a:solidFill>
                  <a:srgbClr val="595959"/>
                </a:solidFill>
                <a:latin typeface="Arial Nova" panose="020B0504020202020204" pitchFamily="34" charset="0"/>
              </a:rPr>
              <a:t>B: 199</a:t>
            </a:r>
          </a:p>
        </p:txBody>
      </p:sp>
      <p:sp>
        <p:nvSpPr>
          <p:cNvPr id="15" name="TextBox 14">
            <a:extLst>
              <a:ext uri="{FF2B5EF4-FFF2-40B4-BE49-F238E27FC236}">
                <a16:creationId xmlns:a16="http://schemas.microsoft.com/office/drawing/2014/main" id="{0D37B8BC-A0D4-4C30-9A1F-8AEE177F92FD}"/>
              </a:ext>
            </a:extLst>
          </p:cNvPr>
          <p:cNvSpPr txBox="1"/>
          <p:nvPr userDrawn="1"/>
        </p:nvSpPr>
        <p:spPr>
          <a:xfrm>
            <a:off x="6346067"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4</a:t>
            </a:r>
          </a:p>
          <a:p>
            <a:pPr>
              <a:spcBef>
                <a:spcPts val="800"/>
              </a:spcBef>
            </a:pPr>
            <a:r>
              <a:rPr lang="en-IN" sz="1600" dirty="0">
                <a:solidFill>
                  <a:srgbClr val="595959"/>
                </a:solidFill>
                <a:latin typeface="Arial Nova" panose="020B0504020202020204" pitchFamily="34" charset="0"/>
              </a:rPr>
              <a:t>R: 252</a:t>
            </a:r>
          </a:p>
          <a:p>
            <a:r>
              <a:rPr lang="en-IN" sz="1600" dirty="0">
                <a:solidFill>
                  <a:srgbClr val="595959"/>
                </a:solidFill>
                <a:latin typeface="Arial Nova" panose="020B0504020202020204" pitchFamily="34" charset="0"/>
              </a:rPr>
              <a:t>G: 213</a:t>
            </a:r>
          </a:p>
          <a:p>
            <a:r>
              <a:rPr lang="en-IN" sz="1600" dirty="0">
                <a:solidFill>
                  <a:srgbClr val="595959"/>
                </a:solidFill>
                <a:latin typeface="Arial Nova" panose="020B0504020202020204" pitchFamily="34" charset="0"/>
              </a:rPr>
              <a:t>B: 181</a:t>
            </a:r>
          </a:p>
        </p:txBody>
      </p:sp>
      <p:sp>
        <p:nvSpPr>
          <p:cNvPr id="16" name="TextBox 15">
            <a:extLst>
              <a:ext uri="{FF2B5EF4-FFF2-40B4-BE49-F238E27FC236}">
                <a16:creationId xmlns:a16="http://schemas.microsoft.com/office/drawing/2014/main" id="{086E4FFB-75D5-4AB4-B44D-3F33F1CF891D}"/>
              </a:ext>
            </a:extLst>
          </p:cNvPr>
          <p:cNvSpPr txBox="1"/>
          <p:nvPr userDrawn="1"/>
        </p:nvSpPr>
        <p:spPr>
          <a:xfrm>
            <a:off x="8312413"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5</a:t>
            </a:r>
          </a:p>
          <a:p>
            <a:pPr>
              <a:spcBef>
                <a:spcPts val="800"/>
              </a:spcBef>
            </a:pPr>
            <a:r>
              <a:rPr lang="en-IN" sz="1600" dirty="0">
                <a:solidFill>
                  <a:srgbClr val="595959"/>
                </a:solidFill>
                <a:latin typeface="Arial Nova" panose="020B0504020202020204" pitchFamily="34" charset="0"/>
              </a:rPr>
              <a:t>R: 147</a:t>
            </a:r>
          </a:p>
          <a:p>
            <a:r>
              <a:rPr lang="en-IN" sz="1600" dirty="0">
                <a:solidFill>
                  <a:srgbClr val="595959"/>
                </a:solidFill>
                <a:latin typeface="Arial Nova" panose="020B0504020202020204" pitchFamily="34" charset="0"/>
              </a:rPr>
              <a:t>G: 205</a:t>
            </a:r>
          </a:p>
          <a:p>
            <a:r>
              <a:rPr lang="en-IN" sz="1600" dirty="0">
                <a:solidFill>
                  <a:srgbClr val="595959"/>
                </a:solidFill>
                <a:latin typeface="Arial Nova" panose="020B0504020202020204" pitchFamily="34" charset="0"/>
              </a:rPr>
              <a:t>B: 221</a:t>
            </a:r>
          </a:p>
        </p:txBody>
      </p:sp>
      <p:sp>
        <p:nvSpPr>
          <p:cNvPr id="17" name="TextBox 16">
            <a:extLst>
              <a:ext uri="{FF2B5EF4-FFF2-40B4-BE49-F238E27FC236}">
                <a16:creationId xmlns:a16="http://schemas.microsoft.com/office/drawing/2014/main" id="{5D56B14C-8C7C-4B3F-B3C5-1BD1E37D9293}"/>
              </a:ext>
            </a:extLst>
          </p:cNvPr>
          <p:cNvSpPr txBox="1"/>
          <p:nvPr userDrawn="1"/>
        </p:nvSpPr>
        <p:spPr>
          <a:xfrm>
            <a:off x="10278760"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6</a:t>
            </a:r>
          </a:p>
          <a:p>
            <a:pPr>
              <a:spcBef>
                <a:spcPts val="800"/>
              </a:spcBef>
            </a:pPr>
            <a:r>
              <a:rPr lang="en-IN" sz="1600" dirty="0">
                <a:solidFill>
                  <a:srgbClr val="595959"/>
                </a:solidFill>
                <a:latin typeface="Arial Nova" panose="020B0504020202020204" pitchFamily="34" charset="0"/>
              </a:rPr>
              <a:t>R: 195</a:t>
            </a:r>
          </a:p>
          <a:p>
            <a:r>
              <a:rPr lang="en-IN" sz="1600" dirty="0">
                <a:solidFill>
                  <a:srgbClr val="595959"/>
                </a:solidFill>
                <a:latin typeface="Arial Nova" panose="020B0504020202020204" pitchFamily="34" charset="0"/>
              </a:rPr>
              <a:t>G: 214</a:t>
            </a:r>
          </a:p>
          <a:p>
            <a:r>
              <a:rPr lang="en-IN" sz="1600" dirty="0">
                <a:solidFill>
                  <a:srgbClr val="595959"/>
                </a:solidFill>
                <a:latin typeface="Arial Nova" panose="020B0504020202020204" pitchFamily="34" charset="0"/>
              </a:rPr>
              <a:t>B: 155</a:t>
            </a:r>
          </a:p>
        </p:txBody>
      </p:sp>
      <p:sp>
        <p:nvSpPr>
          <p:cNvPr id="18" name="TextBox 17">
            <a:extLst>
              <a:ext uri="{FF2B5EF4-FFF2-40B4-BE49-F238E27FC236}">
                <a16:creationId xmlns:a16="http://schemas.microsoft.com/office/drawing/2014/main" id="{F40EFAAB-F6AD-44D1-A61D-2A4AE33D9654}"/>
              </a:ext>
            </a:extLst>
          </p:cNvPr>
          <p:cNvSpPr txBox="1"/>
          <p:nvPr userDrawn="1"/>
        </p:nvSpPr>
        <p:spPr>
          <a:xfrm>
            <a:off x="434327" y="4005081"/>
            <a:ext cx="1539139" cy="287323"/>
          </a:xfrm>
          <a:prstGeom prst="rect">
            <a:avLst/>
          </a:prstGeom>
          <a:noFill/>
        </p:spPr>
        <p:txBody>
          <a:bodyPr wrap="none" lIns="0" tIns="0" rIns="0" bIns="0" rtlCol="0">
            <a:spAutoFit/>
          </a:bodyPr>
          <a:lstStyle/>
          <a:p>
            <a:r>
              <a:rPr lang="en-IN" sz="1867" b="1" dirty="0">
                <a:solidFill>
                  <a:srgbClr val="595959"/>
                </a:solidFill>
                <a:latin typeface="Arial Nova" panose="020B0504020202020204" pitchFamily="34" charset="0"/>
              </a:rPr>
              <a:t>FONT COLOR</a:t>
            </a:r>
          </a:p>
        </p:txBody>
      </p:sp>
      <p:sp>
        <p:nvSpPr>
          <p:cNvPr id="19" name="Rectangle 18">
            <a:extLst>
              <a:ext uri="{FF2B5EF4-FFF2-40B4-BE49-F238E27FC236}">
                <a16:creationId xmlns:a16="http://schemas.microsoft.com/office/drawing/2014/main" id="{890443EB-8948-4923-9AF9-844BAF7527C2}"/>
              </a:ext>
            </a:extLst>
          </p:cNvPr>
          <p:cNvSpPr/>
          <p:nvPr userDrawn="1"/>
        </p:nvSpPr>
        <p:spPr>
          <a:xfrm>
            <a:off x="447027" y="4402390"/>
            <a:ext cx="1483843" cy="590207"/>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solidFill>
                <a:srgbClr val="595959"/>
              </a:solidFill>
              <a:latin typeface="Arial Nova" panose="020B0504020202020204" pitchFamily="34" charset="0"/>
            </a:endParaRPr>
          </a:p>
        </p:txBody>
      </p:sp>
      <p:sp>
        <p:nvSpPr>
          <p:cNvPr id="20" name="TextBox 19">
            <a:extLst>
              <a:ext uri="{FF2B5EF4-FFF2-40B4-BE49-F238E27FC236}">
                <a16:creationId xmlns:a16="http://schemas.microsoft.com/office/drawing/2014/main" id="{06B40338-43E9-4740-A9B1-0E02C6306CA7}"/>
              </a:ext>
            </a:extLst>
          </p:cNvPr>
          <p:cNvSpPr txBox="1"/>
          <p:nvPr userDrawn="1"/>
        </p:nvSpPr>
        <p:spPr>
          <a:xfrm>
            <a:off x="447027" y="5159890"/>
            <a:ext cx="1299138"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FONT COLOR</a:t>
            </a:r>
          </a:p>
          <a:p>
            <a:pPr>
              <a:spcBef>
                <a:spcPts val="800"/>
              </a:spcBef>
            </a:pPr>
            <a:r>
              <a:rPr lang="en-IN" sz="1600" dirty="0">
                <a:solidFill>
                  <a:srgbClr val="595959"/>
                </a:solidFill>
                <a:latin typeface="Arial Nova" panose="020B0504020202020204" pitchFamily="34" charset="0"/>
              </a:rPr>
              <a:t>R: 89</a:t>
            </a:r>
          </a:p>
          <a:p>
            <a:r>
              <a:rPr lang="en-IN" sz="1600" dirty="0">
                <a:solidFill>
                  <a:srgbClr val="595959"/>
                </a:solidFill>
                <a:latin typeface="Arial Nova" panose="020B0504020202020204" pitchFamily="34" charset="0"/>
              </a:rPr>
              <a:t>G: 89</a:t>
            </a:r>
          </a:p>
          <a:p>
            <a:r>
              <a:rPr lang="en-IN" sz="1600" dirty="0">
                <a:solidFill>
                  <a:srgbClr val="595959"/>
                </a:solidFill>
                <a:latin typeface="Arial Nova" panose="020B0504020202020204" pitchFamily="34" charset="0"/>
              </a:rPr>
              <a:t>B: 89</a:t>
            </a:r>
          </a:p>
        </p:txBody>
      </p:sp>
      <p:grpSp>
        <p:nvGrpSpPr>
          <p:cNvPr id="21" name="Group 20">
            <a:extLst>
              <a:ext uri="{FF2B5EF4-FFF2-40B4-BE49-F238E27FC236}">
                <a16:creationId xmlns:a16="http://schemas.microsoft.com/office/drawing/2014/main" id="{263411DD-BA76-41C7-ADF0-7E43D09A1DB2}"/>
              </a:ext>
            </a:extLst>
          </p:cNvPr>
          <p:cNvGrpSpPr/>
          <p:nvPr userDrawn="1"/>
        </p:nvGrpSpPr>
        <p:grpSpPr>
          <a:xfrm>
            <a:off x="4368607" y="4348045"/>
            <a:ext cx="2217020" cy="505591"/>
            <a:chOff x="3197275" y="3272707"/>
            <a:chExt cx="1662765" cy="379193"/>
          </a:xfrm>
        </p:grpSpPr>
        <p:sp>
          <p:nvSpPr>
            <p:cNvPr id="22" name="Rectangle 21">
              <a:extLst>
                <a:ext uri="{FF2B5EF4-FFF2-40B4-BE49-F238E27FC236}">
                  <a16:creationId xmlns:a16="http://schemas.microsoft.com/office/drawing/2014/main" id="{31A47A36-E381-483C-B833-139D75F81B28}"/>
                </a:ext>
              </a:extLst>
            </p:cNvPr>
            <p:cNvSpPr/>
            <p:nvPr/>
          </p:nvSpPr>
          <p:spPr>
            <a:xfrm>
              <a:off x="3197275" y="3272707"/>
              <a:ext cx="1662765" cy="379193"/>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3" name="TextBox 22">
              <a:extLst>
                <a:ext uri="{FF2B5EF4-FFF2-40B4-BE49-F238E27FC236}">
                  <a16:creationId xmlns:a16="http://schemas.microsoft.com/office/drawing/2014/main" id="{2FAAE967-B4D3-43BC-B9D0-69A413DEC89C}"/>
                </a:ext>
              </a:extLst>
            </p:cNvPr>
            <p:cNvSpPr txBox="1"/>
            <p:nvPr/>
          </p:nvSpPr>
          <p:spPr>
            <a:xfrm>
              <a:off x="3299099" y="3323804"/>
              <a:ext cx="1502768" cy="276999"/>
            </a:xfrm>
            <a:prstGeom prst="rect">
              <a:avLst/>
            </a:prstGeom>
            <a:noFill/>
          </p:spPr>
          <p:txBody>
            <a:bodyPr wrap="none" lIns="0" tIns="0" rIns="0" bIns="0" rtlCol="0">
              <a:spAutoFit/>
            </a:bodyPr>
            <a:lstStyle/>
            <a:p>
              <a:r>
                <a:rPr lang="en-IN" sz="2400" b="1" dirty="0">
                  <a:solidFill>
                    <a:schemeClr val="bg1"/>
                  </a:solidFill>
                  <a:latin typeface="Arial Nova" panose="020B0504020202020204" pitchFamily="34" charset="0"/>
                </a:rPr>
                <a:t>Trebuchet MS</a:t>
              </a:r>
              <a:endParaRPr lang="en-IN" sz="1600" b="1" dirty="0">
                <a:solidFill>
                  <a:schemeClr val="bg1"/>
                </a:solidFill>
                <a:latin typeface="Arial Nova" panose="020B0504020202020204" pitchFamily="34" charset="0"/>
              </a:endParaRPr>
            </a:p>
          </p:txBody>
        </p:sp>
      </p:grpSp>
      <p:sp>
        <p:nvSpPr>
          <p:cNvPr id="24" name="TextBox 23">
            <a:extLst>
              <a:ext uri="{FF2B5EF4-FFF2-40B4-BE49-F238E27FC236}">
                <a16:creationId xmlns:a16="http://schemas.microsoft.com/office/drawing/2014/main" id="{97428E92-6A13-4EEE-A66B-9981CC127020}"/>
              </a:ext>
            </a:extLst>
          </p:cNvPr>
          <p:cNvSpPr txBox="1"/>
          <p:nvPr userDrawn="1"/>
        </p:nvSpPr>
        <p:spPr>
          <a:xfrm>
            <a:off x="4368605" y="4005081"/>
            <a:ext cx="1308692" cy="287323"/>
          </a:xfrm>
          <a:prstGeom prst="rect">
            <a:avLst/>
          </a:prstGeom>
          <a:noFill/>
        </p:spPr>
        <p:txBody>
          <a:bodyPr wrap="none" lIns="0" tIns="0" rIns="0" bIns="0" rtlCol="0">
            <a:spAutoFit/>
          </a:bodyPr>
          <a:lstStyle/>
          <a:p>
            <a:r>
              <a:rPr lang="en-IN" sz="1867" b="1" dirty="0">
                <a:solidFill>
                  <a:srgbClr val="595959"/>
                </a:solidFill>
                <a:latin typeface="Arial Nova" panose="020B0504020202020204" pitchFamily="34" charset="0"/>
              </a:rPr>
              <a:t>FONT TYPE</a:t>
            </a:r>
          </a:p>
        </p:txBody>
      </p:sp>
    </p:spTree>
    <p:extLst>
      <p:ext uri="{BB962C8B-B14F-4D97-AF65-F5344CB8AC3E}">
        <p14:creationId xmlns:p14="http://schemas.microsoft.com/office/powerpoint/2010/main" val="161236327"/>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userDrawn="1">
  <p:cSld name="Contents slide layout">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30" y="339510"/>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3925744810"/>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84800" y="504996"/>
            <a:ext cx="10051200" cy="461655"/>
          </a:xfrm>
          <a:prstGeom prst="rect">
            <a:avLst/>
          </a:prstGeom>
        </p:spPr>
        <p:txBody>
          <a:bodyPr>
            <a:spAutoFit/>
          </a:bodyPr>
          <a:lstStyle>
            <a:lvl1pPr marL="0" marR="0" indent="0" algn="l" defTabSz="1219018" rtl="0" eaLnBrk="1" fontAlgn="auto" latinLnBrk="0" hangingPunct="1">
              <a:lnSpc>
                <a:spcPct val="100000"/>
              </a:lnSpc>
              <a:spcBef>
                <a:spcPct val="0"/>
              </a:spcBef>
              <a:spcAft>
                <a:spcPts val="0"/>
              </a:spcAft>
              <a:buClrTx/>
              <a:buSzTx/>
              <a:buFontTx/>
              <a:buNone/>
              <a:tabLst/>
              <a:defRPr kumimoji="0" lang="en-US" sz="2400" b="1" i="0" u="none" strike="noStrike" kern="1200" cap="all" spc="0" normalizeH="0" baseline="0" noProof="0" dirty="0" smtClean="0">
                <a:ln>
                  <a:noFill/>
                </a:ln>
                <a:solidFill>
                  <a:srgbClr val="595959"/>
                </a:solidFill>
                <a:effectLst/>
                <a:uLnTx/>
                <a:uFillTx/>
                <a:latin typeface="Trebuchet MS" pitchFamily="34" charset="0"/>
                <a:ea typeface="+mj-ea"/>
                <a:cs typeface="+mj-cs"/>
              </a:defRPr>
            </a:lvl1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
        <p:nvSpPr>
          <p:cNvPr id="6" name="Slide Number Placeholder 5"/>
          <p:cNvSpPr>
            <a:spLocks noGrp="1"/>
          </p:cNvSpPr>
          <p:nvPr>
            <p:ph type="sldNum" sz="quarter" idx="12"/>
          </p:nvPr>
        </p:nvSpPr>
        <p:spPr/>
        <p:txBody>
          <a:body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2612563730"/>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84800" y="504995"/>
            <a:ext cx="10051200" cy="461655"/>
          </a:xfrm>
          <a:prstGeom prst="rect">
            <a:avLst/>
          </a:prstGeom>
        </p:spPr>
        <p:txBody>
          <a:bodyPr/>
          <a:lstStyle>
            <a:lvl1pPr>
              <a:defRPr baseline="0"/>
            </a:lvl1pPr>
          </a:lstStyle>
          <a:p>
            <a:r>
              <a:rPr lang="en-US" dirty="0"/>
              <a:t>TITLE OF THE SLIDE GOES HERE</a:t>
            </a:r>
          </a:p>
        </p:txBody>
      </p:sp>
      <p:sp>
        <p:nvSpPr>
          <p:cNvPr id="3" name="Content Placeholder 2"/>
          <p:cNvSpPr>
            <a:spLocks noGrp="1"/>
          </p:cNvSpPr>
          <p:nvPr>
            <p:ph idx="1"/>
          </p:nvPr>
        </p:nvSpPr>
        <p:spPr>
          <a:xfrm>
            <a:off x="482602" y="1368215"/>
            <a:ext cx="11216217" cy="487807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3172365903"/>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84800" y="504995"/>
            <a:ext cx="10051200" cy="461655"/>
          </a:xfrm>
          <a:prstGeom prst="rect">
            <a:avLst/>
          </a:prstGeom>
        </p:spPr>
        <p:txBody>
          <a:bodyPr/>
          <a:lstStyle>
            <a:lvl1pPr>
              <a:defRPr baseline="0"/>
            </a:lvl1pPr>
          </a:lstStyle>
          <a:p>
            <a:r>
              <a:rPr lang="en-US" dirty="0"/>
              <a:t>TITLE OF THE SLIDE GOES HERE</a:t>
            </a:r>
          </a:p>
        </p:txBody>
      </p:sp>
      <p:sp>
        <p:nvSpPr>
          <p:cNvPr id="3" name="Content Placeholder 2"/>
          <p:cNvSpPr>
            <a:spLocks noGrp="1"/>
          </p:cNvSpPr>
          <p:nvPr>
            <p:ph sz="half" idx="1"/>
          </p:nvPr>
        </p:nvSpPr>
        <p:spPr>
          <a:xfrm>
            <a:off x="482600" y="1368638"/>
            <a:ext cx="5384800" cy="4864100"/>
          </a:xfrm>
        </p:spPr>
        <p:txBody>
          <a:bodyPr>
            <a:normAutofit/>
          </a:bodyPr>
          <a:lstStyle>
            <a:lvl1pPr>
              <a:defRPr sz="2133"/>
            </a:lvl1pPr>
            <a:lvl2pPr>
              <a:defRPr sz="1867"/>
            </a:lvl2pPr>
            <a:lvl3pPr>
              <a:defRPr sz="1600"/>
            </a:lvl3pPr>
            <a:lvl4pPr>
              <a:defRPr sz="1467"/>
            </a:lvl4pPr>
            <a:lvl5pPr>
              <a:defRPr sz="1467"/>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314017" y="1368638"/>
            <a:ext cx="5384800" cy="4864100"/>
          </a:xfrm>
        </p:spPr>
        <p:txBody>
          <a:bodyPr>
            <a:normAutofit/>
          </a:bodyPr>
          <a:lstStyle>
            <a:lvl1pPr>
              <a:defRPr sz="2133"/>
            </a:lvl1pPr>
            <a:lvl2pPr>
              <a:defRPr sz="1867"/>
            </a:lvl2pPr>
            <a:lvl3pPr>
              <a:defRPr sz="1600"/>
            </a:lvl3pPr>
            <a:lvl4pPr>
              <a:defRPr sz="1467"/>
            </a:lvl4pPr>
            <a:lvl5pPr>
              <a:defRPr sz="1467"/>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2"/>
          </p:nvPr>
        </p:nvSpPr>
        <p:spPr/>
        <p:txBody>
          <a:body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254993244"/>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84800" y="520390"/>
            <a:ext cx="10051200" cy="461655"/>
          </a:xfrm>
          <a:prstGeom prst="rect">
            <a:avLst/>
          </a:prstGeom>
        </p:spPr>
        <p:txBody>
          <a:bodyPr anchor="b"/>
          <a:lstStyle>
            <a:lvl1pPr marL="0" marR="0" indent="0" algn="l" defTabSz="1219018" rtl="0" eaLnBrk="1" fontAlgn="auto" latinLnBrk="0" hangingPunct="1">
              <a:lnSpc>
                <a:spcPct val="100000"/>
              </a:lnSpc>
              <a:spcBef>
                <a:spcPct val="0"/>
              </a:spcBef>
              <a:spcAft>
                <a:spcPts val="0"/>
              </a:spcAft>
              <a:buClrTx/>
              <a:buSzTx/>
              <a:buFontTx/>
              <a:buNone/>
              <a:tabLst/>
              <a:defRPr kumimoji="0" lang="en-US" sz="2400" b="1" i="0" u="none" strike="noStrike" kern="1200" cap="none" spc="0" normalizeH="0" baseline="0" noProof="0" dirty="0" smtClean="0">
                <a:ln>
                  <a:noFill/>
                </a:ln>
                <a:solidFill>
                  <a:srgbClr val="595959"/>
                </a:solidFill>
                <a:effectLst/>
                <a:uLnTx/>
                <a:uFillTx/>
                <a:latin typeface="Trebuchet MS" pitchFamily="34" charset="0"/>
                <a:ea typeface="+mj-ea"/>
                <a:cs typeface="+mj-cs"/>
              </a:defRPr>
            </a:lvl1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
        <p:nvSpPr>
          <p:cNvPr id="3" name="Text Placeholder 2"/>
          <p:cNvSpPr>
            <a:spLocks noGrp="1"/>
          </p:cNvSpPr>
          <p:nvPr>
            <p:ph type="body" idx="1" hasCustomPrompt="1"/>
          </p:nvPr>
        </p:nvSpPr>
        <p:spPr>
          <a:xfrm>
            <a:off x="495300" y="1366801"/>
            <a:ext cx="5386917" cy="287323"/>
          </a:xfrm>
        </p:spPr>
        <p:txBody>
          <a:bodyPr wrap="square" rIns="0" bIns="0" anchor="ctr">
            <a:spAutoFit/>
          </a:bodyPr>
          <a:lstStyle>
            <a:lvl1pPr marL="0" indent="0">
              <a:buNone/>
              <a:defRPr kumimoji="0" lang="en-US" sz="1867" b="1" i="0" u="none" strike="noStrike" kern="1200" cap="all" spc="0" normalizeH="0" baseline="0" noProof="0" dirty="0" smtClean="0">
                <a:ln>
                  <a:noFill/>
                </a:ln>
                <a:solidFill>
                  <a:srgbClr val="595959"/>
                </a:solidFill>
                <a:effectLst/>
                <a:uLnTx/>
                <a:uFillTx/>
                <a:latin typeface="Trebuchet MS"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2 Column heading goes here</a:t>
            </a:r>
          </a:p>
        </p:txBody>
      </p:sp>
      <p:sp>
        <p:nvSpPr>
          <p:cNvPr id="4" name="Content Placeholder 3"/>
          <p:cNvSpPr>
            <a:spLocks noGrp="1"/>
          </p:cNvSpPr>
          <p:nvPr>
            <p:ph sz="half" idx="2"/>
          </p:nvPr>
        </p:nvSpPr>
        <p:spPr>
          <a:xfrm>
            <a:off x="495303" y="1778002"/>
            <a:ext cx="5386916" cy="4468284"/>
          </a:xfrm>
        </p:spPr>
        <p:txBody>
          <a:bodyPr>
            <a:normAutofit/>
          </a:bodyPr>
          <a:lstStyle>
            <a:lvl1pPr>
              <a:lnSpc>
                <a:spcPct val="100000"/>
              </a:lnSpc>
              <a:spcBef>
                <a:spcPts val="533"/>
              </a:spcBef>
              <a:defRPr lang="en-US" sz="1867" kern="1200" dirty="0" smtClean="0">
                <a:solidFill>
                  <a:srgbClr val="595959"/>
                </a:solidFill>
                <a:latin typeface="Trebuchet MS" pitchFamily="34" charset="0"/>
                <a:ea typeface="+mn-ea"/>
                <a:cs typeface="+mn-cs"/>
              </a:defRPr>
            </a:lvl1pPr>
            <a:lvl2pPr marL="758286">
              <a:lnSpc>
                <a:spcPct val="100000"/>
              </a:lnSpc>
              <a:spcBef>
                <a:spcPts val="533"/>
              </a:spcBef>
              <a:defRPr sz="1600"/>
            </a:lvl2pPr>
            <a:lvl3pPr>
              <a:defRPr sz="1867"/>
            </a:lvl3pPr>
            <a:lvl4pPr>
              <a:defRPr sz="1600"/>
            </a:lvl4pPr>
            <a:lvl5pPr>
              <a:defRPr sz="1600"/>
            </a:lvl5pPr>
            <a:lvl6pPr>
              <a:defRPr sz="2133"/>
            </a:lvl6pPr>
            <a:lvl7pPr>
              <a:defRPr sz="2133"/>
            </a:lvl7pPr>
            <a:lvl8pPr>
              <a:defRPr sz="2133"/>
            </a:lvl8pPr>
            <a:lvl9pPr>
              <a:defRPr sz="2133"/>
            </a:lvl9pPr>
          </a:lstStyle>
          <a:p>
            <a:pPr marL="302355" lvl="0" indent="-302355" algn="l" defTabSz="1219018" rtl="0" eaLnBrk="1" latinLnBrk="0" hangingPunct="1">
              <a:lnSpc>
                <a:spcPct val="90000"/>
              </a:lnSpc>
              <a:spcBef>
                <a:spcPts val="800"/>
              </a:spcBef>
              <a:buFont typeface="Arial" pitchFamily="34" charset="0"/>
              <a:buChar char="•"/>
            </a:pPr>
            <a:r>
              <a:rPr lang="en-US" dirty="0"/>
              <a:t>Click to edit Master text styles</a:t>
            </a:r>
          </a:p>
          <a:p>
            <a:pPr lvl="1"/>
            <a:r>
              <a:rPr lang="en-US" dirty="0"/>
              <a:t>Second level</a:t>
            </a:r>
          </a:p>
        </p:txBody>
      </p:sp>
      <p:sp>
        <p:nvSpPr>
          <p:cNvPr id="5" name="Text Placeholder 4"/>
          <p:cNvSpPr>
            <a:spLocks noGrp="1"/>
          </p:cNvSpPr>
          <p:nvPr>
            <p:ph type="body" sz="quarter" idx="3" hasCustomPrompt="1"/>
          </p:nvPr>
        </p:nvSpPr>
        <p:spPr>
          <a:xfrm>
            <a:off x="6314019" y="1366801"/>
            <a:ext cx="5384800" cy="287323"/>
          </a:xfrm>
        </p:spPr>
        <p:txBody>
          <a:bodyPr wrap="square" rIns="0" bIns="0" anchor="ctr">
            <a:spAutoFit/>
          </a:bodyPr>
          <a:lstStyle>
            <a:lvl1pPr marL="0" marR="0" indent="0" algn="l" defTabSz="1219018" rtl="0" eaLnBrk="1" fontAlgn="auto" latinLnBrk="0" hangingPunct="1">
              <a:lnSpc>
                <a:spcPct val="100000"/>
              </a:lnSpc>
              <a:spcBef>
                <a:spcPct val="0"/>
              </a:spcBef>
              <a:spcAft>
                <a:spcPts val="0"/>
              </a:spcAft>
              <a:buClrTx/>
              <a:buSzTx/>
              <a:buFontTx/>
              <a:buNone/>
              <a:tabLst/>
              <a:defRPr kumimoji="0" lang="en-US" sz="1867" b="1" i="0" u="none" strike="noStrike" kern="1200" cap="all" spc="0" normalizeH="0" baseline="0" noProof="0" dirty="0" smtClean="0">
                <a:ln>
                  <a:noFill/>
                </a:ln>
                <a:solidFill>
                  <a:srgbClr val="595959"/>
                </a:solidFill>
                <a:effectLst/>
                <a:uLnTx/>
                <a:uFillTx/>
                <a:latin typeface="Trebuchet MS"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2 Column heading goes here</a:t>
            </a:r>
          </a:p>
        </p:txBody>
      </p:sp>
      <p:sp>
        <p:nvSpPr>
          <p:cNvPr id="6" name="Content Placeholder 5"/>
          <p:cNvSpPr>
            <a:spLocks noGrp="1"/>
          </p:cNvSpPr>
          <p:nvPr>
            <p:ph sz="quarter" idx="4"/>
          </p:nvPr>
        </p:nvSpPr>
        <p:spPr>
          <a:xfrm>
            <a:off x="6314017" y="1778002"/>
            <a:ext cx="5384800" cy="4468284"/>
          </a:xfrm>
        </p:spPr>
        <p:txBody>
          <a:bodyPr/>
          <a:lstStyle>
            <a:lvl1pPr>
              <a:defRPr lang="en-US" sz="1867" kern="1200" dirty="0" smtClean="0">
                <a:solidFill>
                  <a:srgbClr val="595959"/>
                </a:solidFill>
                <a:latin typeface="Trebuchet MS" pitchFamily="34" charset="0"/>
                <a:ea typeface="+mn-ea"/>
                <a:cs typeface="+mn-cs"/>
              </a:defRPr>
            </a:lvl1pPr>
            <a:lvl2pPr>
              <a:defRPr lang="en-US" sz="1600" kern="1200" dirty="0" smtClean="0">
                <a:solidFill>
                  <a:srgbClr val="595959"/>
                </a:solidFill>
                <a:latin typeface="Trebuchet MS" pitchFamily="34" charset="0"/>
                <a:ea typeface="+mn-ea"/>
                <a:cs typeface="+mn-cs"/>
              </a:defRPr>
            </a:lvl2pPr>
            <a:lvl3pPr>
              <a:defRPr sz="2400"/>
            </a:lvl3pPr>
            <a:lvl4pPr>
              <a:defRPr sz="2133"/>
            </a:lvl4pPr>
            <a:lvl5pPr>
              <a:defRPr sz="2133"/>
            </a:lvl5pPr>
            <a:lvl6pPr>
              <a:defRPr sz="2133"/>
            </a:lvl6pPr>
            <a:lvl7pPr>
              <a:defRPr sz="2133"/>
            </a:lvl7pPr>
            <a:lvl8pPr>
              <a:defRPr sz="2133"/>
            </a:lvl8pPr>
            <a:lvl9pPr>
              <a:defRPr sz="2133"/>
            </a:lvl9pPr>
          </a:lstStyle>
          <a:p>
            <a:pPr marL="302355" lvl="0" indent="-302355" algn="l" defTabSz="1219018" rtl="0" eaLnBrk="1" latinLnBrk="0" hangingPunct="1">
              <a:lnSpc>
                <a:spcPct val="90000"/>
              </a:lnSpc>
              <a:spcBef>
                <a:spcPts val="800"/>
              </a:spcBef>
              <a:buFont typeface="Arial" pitchFamily="34" charset="0"/>
              <a:buChar char="•"/>
            </a:pPr>
            <a:r>
              <a:rPr lang="en-US" dirty="0"/>
              <a:t>Click to edit Master text styles</a:t>
            </a:r>
          </a:p>
          <a:p>
            <a:pPr marL="758286" lvl="1" indent="-380942" algn="l" defTabSz="1219018" rtl="0" eaLnBrk="1" latinLnBrk="0" hangingPunct="1">
              <a:lnSpc>
                <a:spcPct val="100000"/>
              </a:lnSpc>
              <a:spcBef>
                <a:spcPts val="533"/>
              </a:spcBef>
              <a:buFont typeface="Arial" pitchFamily="34" charset="0"/>
              <a:buChar char="–"/>
            </a:pPr>
            <a:r>
              <a:rPr lang="en-US" dirty="0"/>
              <a:t>Second level</a:t>
            </a:r>
          </a:p>
        </p:txBody>
      </p:sp>
      <p:sp>
        <p:nvSpPr>
          <p:cNvPr id="9" name="Slide Number Placeholder 8"/>
          <p:cNvSpPr>
            <a:spLocks noGrp="1"/>
          </p:cNvSpPr>
          <p:nvPr>
            <p:ph type="sldNum" sz="quarter" idx="12"/>
          </p:nvPr>
        </p:nvSpPr>
        <p:spPr/>
        <p:txBody>
          <a:body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3605379575"/>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84800" y="504995"/>
            <a:ext cx="10051200" cy="461655"/>
          </a:xfrm>
          <a:prstGeom prst="rect">
            <a:avLst/>
          </a:prstGeom>
        </p:spPr>
        <p:txBody>
          <a:bodyPr/>
          <a:lstStyle>
            <a:lvl1pPr>
              <a:defRPr baseline="0"/>
            </a:lvl1pPr>
          </a:lstStyle>
          <a:p>
            <a:r>
              <a:rPr lang="en-US" dirty="0"/>
              <a:t>TITLE OF THE SLIDE GOES HERE</a:t>
            </a:r>
          </a:p>
        </p:txBody>
      </p:sp>
      <p:sp>
        <p:nvSpPr>
          <p:cNvPr id="5" name="Slide Number Placeholder 4"/>
          <p:cNvSpPr>
            <a:spLocks noGrp="1"/>
          </p:cNvSpPr>
          <p:nvPr>
            <p:ph type="sldNum" sz="quarter" idx="12"/>
          </p:nvPr>
        </p:nvSpPr>
        <p:spPr/>
        <p:txBody>
          <a:body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74081079"/>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pPr/>
              <a:t>‹#›</a:t>
            </a:fld>
            <a:endParaRPr lang="en-US" dirty="0"/>
          </a:p>
        </p:txBody>
      </p:sp>
      <p:sp>
        <p:nvSpPr>
          <p:cNvPr id="5" name="Title 4"/>
          <p:cNvSpPr>
            <a:spLocks noGrp="1"/>
          </p:cNvSpPr>
          <p:nvPr>
            <p:ph type="title" hasCustomPrompt="1"/>
          </p:nvPr>
        </p:nvSpPr>
        <p:spPr/>
        <p:txBody>
          <a:bodyPr/>
          <a:lstStyle>
            <a:lvl1pPr>
              <a:defRPr baseline="0"/>
            </a:lvl1pPr>
          </a:lstStyle>
          <a:p>
            <a:r>
              <a:rPr lang="en-US" dirty="0"/>
              <a:t>TITLE OF THE SLIDE GOES HERE</a:t>
            </a:r>
          </a:p>
        </p:txBody>
      </p:sp>
    </p:spTree>
    <p:extLst>
      <p:ext uri="{BB962C8B-B14F-4D97-AF65-F5344CB8AC3E}">
        <p14:creationId xmlns:p14="http://schemas.microsoft.com/office/powerpoint/2010/main" val="3550325430"/>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pic>
        <p:nvPicPr>
          <p:cNvPr id="11" name="Picture 6" descr="http://skillwise.in/consulting/images_new/logo/sify.png">
            <a:extLst>
              <a:ext uri="{FF2B5EF4-FFF2-40B4-BE49-F238E27FC236}">
                <a16:creationId xmlns:a16="http://schemas.microsoft.com/office/drawing/2014/main" id="{E95DE93F-67CB-4FB4-9215-63C8D341FAE1}"/>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0300771" y="-129719"/>
            <a:ext cx="1592940" cy="1592939"/>
          </a:xfrm>
          <a:prstGeom prst="rect">
            <a:avLst/>
          </a:prstGeom>
          <a:noFill/>
          <a:extLst>
            <a:ext uri="{909E8E84-426E-40DD-AFC4-6F175D3DCCD1}">
              <a14:hiddenFill xmlns:a14="http://schemas.microsoft.com/office/drawing/2010/main">
                <a:solidFill>
                  <a:srgbClr val="FFFFFF"/>
                </a:solidFill>
              </a14:hiddenFill>
            </a:ext>
          </a:extLst>
        </p:spPr>
      </p:pic>
      <p:sp>
        <p:nvSpPr>
          <p:cNvPr id="8" name="Title 7"/>
          <p:cNvSpPr>
            <a:spLocks noGrp="1"/>
          </p:cNvSpPr>
          <p:nvPr>
            <p:ph type="title" hasCustomPrompt="1"/>
          </p:nvPr>
        </p:nvSpPr>
        <p:spPr/>
        <p:txBody>
          <a:bodyPr/>
          <a:lstStyle>
            <a:lvl1pPr>
              <a:defRPr baseline="0"/>
            </a:lvl1pPr>
          </a:lstStyle>
          <a:p>
            <a:r>
              <a:rPr lang="en-US" dirty="0"/>
              <a:t>TITLE OF THE SLIDE GOES HERE</a:t>
            </a:r>
          </a:p>
        </p:txBody>
      </p:sp>
      <p:sp>
        <p:nvSpPr>
          <p:cNvPr id="9" name="Slide Number Placeholder 8"/>
          <p:cNvSpPr>
            <a:spLocks noGrp="1"/>
          </p:cNvSpPr>
          <p:nvPr>
            <p:ph type="sldNum" sz="quarter" idx="10"/>
          </p:nvPr>
        </p:nvSpPr>
        <p:spPr/>
        <p:txBody>
          <a:body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1072015520"/>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p:cSld name="Cover Slide">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B8FC7394-39EF-4658-AE15-F7714951DCE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 y="0"/>
            <a:ext cx="12192072" cy="6858000"/>
          </a:xfrm>
          <a:prstGeom prst="rect">
            <a:avLst/>
          </a:prstGeom>
        </p:spPr>
      </p:pic>
      <p:sp>
        <p:nvSpPr>
          <p:cNvPr id="5" name="Rectangle 4">
            <a:extLst>
              <a:ext uri="{FF2B5EF4-FFF2-40B4-BE49-F238E27FC236}">
                <a16:creationId xmlns:a16="http://schemas.microsoft.com/office/drawing/2014/main" id="{BA100332-FD9E-43B4-A5EA-D655F50E55C6}"/>
              </a:ext>
            </a:extLst>
          </p:cNvPr>
          <p:cNvSpPr/>
          <p:nvPr/>
        </p:nvSpPr>
        <p:spPr>
          <a:xfrm>
            <a:off x="-1" y="5547243"/>
            <a:ext cx="9105417" cy="1299479"/>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p>
        </p:txBody>
      </p:sp>
      <p:sp>
        <p:nvSpPr>
          <p:cNvPr id="7" name="Rectangle 6">
            <a:extLst>
              <a:ext uri="{FF2B5EF4-FFF2-40B4-BE49-F238E27FC236}">
                <a16:creationId xmlns:a16="http://schemas.microsoft.com/office/drawing/2014/main" id="{4862DC76-2326-4337-A09D-F6B09741B5C5}"/>
              </a:ext>
            </a:extLst>
          </p:cNvPr>
          <p:cNvSpPr/>
          <p:nvPr/>
        </p:nvSpPr>
        <p:spPr>
          <a:xfrm>
            <a:off x="0" y="5437254"/>
            <a:ext cx="9105416" cy="118533"/>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p>
        </p:txBody>
      </p:sp>
      <p:sp>
        <p:nvSpPr>
          <p:cNvPr id="8" name="Rectangle 7">
            <a:extLst>
              <a:ext uri="{FF2B5EF4-FFF2-40B4-BE49-F238E27FC236}">
                <a16:creationId xmlns:a16="http://schemas.microsoft.com/office/drawing/2014/main" id="{D44349FB-3EFD-45E8-9741-7BB218BE08AE}"/>
              </a:ext>
            </a:extLst>
          </p:cNvPr>
          <p:cNvSpPr/>
          <p:nvPr/>
        </p:nvSpPr>
        <p:spPr>
          <a:xfrm>
            <a:off x="11836361" y="0"/>
            <a:ext cx="355639" cy="6858000"/>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p>
        </p:txBody>
      </p:sp>
      <p:sp>
        <p:nvSpPr>
          <p:cNvPr id="9" name="Rectangle 8">
            <a:extLst>
              <a:ext uri="{FF2B5EF4-FFF2-40B4-BE49-F238E27FC236}">
                <a16:creationId xmlns:a16="http://schemas.microsoft.com/office/drawing/2014/main" id="{B2E0560B-C8EC-45DE-AE89-65A343A6FE8A}"/>
              </a:ext>
            </a:extLst>
          </p:cNvPr>
          <p:cNvSpPr/>
          <p:nvPr/>
        </p:nvSpPr>
        <p:spPr>
          <a:xfrm>
            <a:off x="11484609" y="0"/>
            <a:ext cx="355639" cy="6858000"/>
          </a:xfrm>
          <a:prstGeom prst="rect">
            <a:avLst/>
          </a:prstGeom>
          <a:solidFill>
            <a:srgbClr val="BDD70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p>
        </p:txBody>
      </p:sp>
      <p:sp>
        <p:nvSpPr>
          <p:cNvPr id="10" name="Rectangle 9">
            <a:extLst>
              <a:ext uri="{FF2B5EF4-FFF2-40B4-BE49-F238E27FC236}">
                <a16:creationId xmlns:a16="http://schemas.microsoft.com/office/drawing/2014/main" id="{C673730A-509F-4C18-8764-173CF6818E38}"/>
              </a:ext>
            </a:extLst>
          </p:cNvPr>
          <p:cNvSpPr/>
          <p:nvPr/>
        </p:nvSpPr>
        <p:spPr>
          <a:xfrm>
            <a:off x="11136403" y="0"/>
            <a:ext cx="355639" cy="6858000"/>
          </a:xfrm>
          <a:prstGeom prst="rect">
            <a:avLst/>
          </a:prstGeom>
          <a:solidFill>
            <a:srgbClr val="BDD70C">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p>
        </p:txBody>
      </p:sp>
      <p:grpSp>
        <p:nvGrpSpPr>
          <p:cNvPr id="13" name="Group 12">
            <a:extLst>
              <a:ext uri="{FF2B5EF4-FFF2-40B4-BE49-F238E27FC236}">
                <a16:creationId xmlns:a16="http://schemas.microsoft.com/office/drawing/2014/main" id="{AF74E99E-CF72-4D8E-A24E-0DAC4860C504}"/>
              </a:ext>
            </a:extLst>
          </p:cNvPr>
          <p:cNvGrpSpPr/>
          <p:nvPr/>
        </p:nvGrpSpPr>
        <p:grpSpPr>
          <a:xfrm>
            <a:off x="9742013" y="1"/>
            <a:ext cx="1954179" cy="1106663"/>
            <a:chOff x="9753599" y="1"/>
            <a:chExt cx="1739885" cy="985307"/>
          </a:xfrm>
        </p:grpSpPr>
        <p:sp>
          <p:nvSpPr>
            <p:cNvPr id="14" name="Round Same Side Corner Rectangle 72">
              <a:extLst>
                <a:ext uri="{FF2B5EF4-FFF2-40B4-BE49-F238E27FC236}">
                  <a16:creationId xmlns:a16="http://schemas.microsoft.com/office/drawing/2014/main" id="{16C0E275-4B85-4EE2-BC46-F29E0C9C6A03}"/>
                </a:ext>
              </a:extLst>
            </p:cNvPr>
            <p:cNvSpPr/>
            <p:nvPr/>
          </p:nvSpPr>
          <p:spPr>
            <a:xfrm rot="10800000">
              <a:off x="9753599" y="1"/>
              <a:ext cx="1739885" cy="985307"/>
            </a:xfrm>
            <a:prstGeom prst="round2Same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p>
          </p:txBody>
        </p:sp>
        <p:pic>
          <p:nvPicPr>
            <p:cNvPr id="15" name="Picture 2" descr="Image result for sify logo">
              <a:extLst>
                <a:ext uri="{FF2B5EF4-FFF2-40B4-BE49-F238E27FC236}">
                  <a16:creationId xmlns:a16="http://schemas.microsoft.com/office/drawing/2014/main" id="{77506E3D-8016-4414-AE74-79A26E121E04}"/>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814"/>
            <a:stretch/>
          </p:blipFill>
          <p:spPr bwMode="auto">
            <a:xfrm>
              <a:off x="9913463" y="95622"/>
              <a:ext cx="1420156" cy="804646"/>
            </a:xfrm>
            <a:prstGeom prst="rect">
              <a:avLst/>
            </a:prstGeom>
            <a:noFill/>
            <a:extLst>
              <a:ext uri="{909E8E84-426E-40DD-AFC4-6F175D3DCCD1}">
                <a14:hiddenFill xmlns:a14="http://schemas.microsoft.com/office/drawing/2010/main">
                  <a:solidFill>
                    <a:srgbClr val="FFFFFF"/>
                  </a:solidFill>
                </a14:hiddenFill>
              </a:ext>
            </a:extLst>
          </p:spPr>
        </p:pic>
      </p:grpSp>
      <p:sp>
        <p:nvSpPr>
          <p:cNvPr id="16" name="Slide Number Placeholder 27">
            <a:extLst>
              <a:ext uri="{FF2B5EF4-FFF2-40B4-BE49-F238E27FC236}">
                <a16:creationId xmlns:a16="http://schemas.microsoft.com/office/drawing/2014/main" id="{83D9CD19-34E8-4942-B632-FFBD3669E4B3}"/>
              </a:ext>
            </a:extLst>
          </p:cNvPr>
          <p:cNvSpPr txBox="1">
            <a:spLocks/>
          </p:cNvSpPr>
          <p:nvPr/>
        </p:nvSpPr>
        <p:spPr>
          <a:xfrm>
            <a:off x="4287815" y="6356352"/>
            <a:ext cx="2743200" cy="365125"/>
          </a:xfrm>
          <a:prstGeom prst="rect">
            <a:avLst/>
          </a:prstGeom>
        </p:spPr>
        <p:txBody>
          <a:bodyPr vert="horz" lIns="121904" tIns="60953" rIns="0" bIns="60953" rtlCol="0" anchor="ctr"/>
          <a:lstStyle>
            <a:defPPr>
              <a:defRPr lang="en-US"/>
            </a:defPPr>
            <a:lvl1pPr marL="0" algn="r" defTabSz="914286" rtl="0" eaLnBrk="1" latinLnBrk="0" hangingPunct="1">
              <a:defRPr sz="1000" kern="1200">
                <a:solidFill>
                  <a:schemeClr val="tx1">
                    <a:tint val="75000"/>
                  </a:schemeClr>
                </a:solidFill>
                <a:latin typeface="Trebuchet MS" pitchFamily="34" charset="0"/>
                <a:ea typeface="+mn-ea"/>
                <a:cs typeface="+mn-cs"/>
              </a:defRPr>
            </a:lvl1pPr>
            <a:lvl2pPr marL="457143" algn="l" defTabSz="914286" rtl="0" eaLnBrk="1" latinLnBrk="0" hangingPunct="1">
              <a:defRPr sz="1800" kern="1200">
                <a:solidFill>
                  <a:schemeClr val="tx1"/>
                </a:solidFill>
                <a:latin typeface="+mn-lt"/>
                <a:ea typeface="+mn-ea"/>
                <a:cs typeface="+mn-cs"/>
              </a:defRPr>
            </a:lvl2pPr>
            <a:lvl3pPr marL="914286" algn="l" defTabSz="914286" rtl="0" eaLnBrk="1" latinLnBrk="0" hangingPunct="1">
              <a:defRPr sz="1800" kern="1200">
                <a:solidFill>
                  <a:schemeClr val="tx1"/>
                </a:solidFill>
                <a:latin typeface="+mn-lt"/>
                <a:ea typeface="+mn-ea"/>
                <a:cs typeface="+mn-cs"/>
              </a:defRPr>
            </a:lvl3pPr>
            <a:lvl4pPr marL="1371429" algn="l" defTabSz="914286" rtl="0" eaLnBrk="1" latinLnBrk="0" hangingPunct="1">
              <a:defRPr sz="1800" kern="1200">
                <a:solidFill>
                  <a:schemeClr val="tx1"/>
                </a:solidFill>
                <a:latin typeface="+mn-lt"/>
                <a:ea typeface="+mn-ea"/>
                <a:cs typeface="+mn-cs"/>
              </a:defRPr>
            </a:lvl4pPr>
            <a:lvl5pPr marL="1828572" algn="l" defTabSz="914286" rtl="0" eaLnBrk="1" latinLnBrk="0" hangingPunct="1">
              <a:defRPr sz="1800" kern="1200">
                <a:solidFill>
                  <a:schemeClr val="tx1"/>
                </a:solidFill>
                <a:latin typeface="+mn-lt"/>
                <a:ea typeface="+mn-ea"/>
                <a:cs typeface="+mn-cs"/>
              </a:defRPr>
            </a:lvl5pPr>
            <a:lvl6pPr marL="2285715" algn="l" defTabSz="914286" rtl="0" eaLnBrk="1" latinLnBrk="0" hangingPunct="1">
              <a:defRPr sz="1800" kern="1200">
                <a:solidFill>
                  <a:schemeClr val="tx1"/>
                </a:solidFill>
                <a:latin typeface="+mn-lt"/>
                <a:ea typeface="+mn-ea"/>
                <a:cs typeface="+mn-cs"/>
              </a:defRPr>
            </a:lvl6pPr>
            <a:lvl7pPr marL="2742857" algn="l" defTabSz="914286" rtl="0" eaLnBrk="1" latinLnBrk="0" hangingPunct="1">
              <a:defRPr sz="1800" kern="1200">
                <a:solidFill>
                  <a:schemeClr val="tx1"/>
                </a:solidFill>
                <a:latin typeface="+mn-lt"/>
                <a:ea typeface="+mn-ea"/>
                <a:cs typeface="+mn-cs"/>
              </a:defRPr>
            </a:lvl7pPr>
            <a:lvl8pPr marL="3200001" algn="l" defTabSz="914286" rtl="0" eaLnBrk="1" latinLnBrk="0" hangingPunct="1">
              <a:defRPr sz="1800" kern="1200">
                <a:solidFill>
                  <a:schemeClr val="tx1"/>
                </a:solidFill>
                <a:latin typeface="+mn-lt"/>
                <a:ea typeface="+mn-ea"/>
                <a:cs typeface="+mn-cs"/>
              </a:defRPr>
            </a:lvl8pPr>
            <a:lvl9pPr marL="3657143" algn="l" defTabSz="914286" rtl="0" eaLnBrk="1" latinLnBrk="0" hangingPunct="1">
              <a:defRPr sz="1800" kern="1200">
                <a:solidFill>
                  <a:schemeClr val="tx1"/>
                </a:solidFill>
                <a:latin typeface="+mn-lt"/>
                <a:ea typeface="+mn-ea"/>
                <a:cs typeface="+mn-cs"/>
              </a:defRPr>
            </a:lvl9pPr>
          </a:lstStyle>
          <a:p>
            <a:fld id="{408A3319-5104-4E46-B7BB-4F68F196E486}" type="slidenum">
              <a:rPr lang="en-IN" sz="1333" smtClean="0"/>
              <a:pPr/>
              <a:t>‹#›</a:t>
            </a:fld>
            <a:endParaRPr lang="en-IN" sz="1333" dirty="0"/>
          </a:p>
        </p:txBody>
      </p:sp>
      <p:sp>
        <p:nvSpPr>
          <p:cNvPr id="17" name="Text Placeholder 16">
            <a:extLst>
              <a:ext uri="{FF2B5EF4-FFF2-40B4-BE49-F238E27FC236}">
                <a16:creationId xmlns:a16="http://schemas.microsoft.com/office/drawing/2014/main" id="{2E64CF6D-2EC1-4E99-9509-ABE945C9B924}"/>
              </a:ext>
            </a:extLst>
          </p:cNvPr>
          <p:cNvSpPr>
            <a:spLocks noGrp="1"/>
          </p:cNvSpPr>
          <p:nvPr>
            <p:ph type="body" sz="quarter" idx="13" hasCustomPrompt="1"/>
          </p:nvPr>
        </p:nvSpPr>
        <p:spPr>
          <a:xfrm>
            <a:off x="488041" y="4464464"/>
            <a:ext cx="6816328" cy="454763"/>
          </a:xfrm>
        </p:spPr>
        <p:txBody>
          <a:bodyPr>
            <a:noAutofit/>
          </a:bodyPr>
          <a:lstStyle>
            <a:lvl1pPr marL="0" indent="0">
              <a:buNone/>
              <a:defRPr sz="3200" b="1">
                <a:solidFill>
                  <a:srgbClr val="10253F"/>
                </a:solidFill>
              </a:defRPr>
            </a:lvl1pPr>
          </a:lstStyle>
          <a:p>
            <a:pPr lvl="0"/>
            <a:r>
              <a:rPr lang="en-US" dirty="0"/>
              <a:t>TITLE OF THE SLIDE - LINE ONE</a:t>
            </a:r>
            <a:endParaRPr lang="en-IN" dirty="0"/>
          </a:p>
        </p:txBody>
      </p:sp>
      <p:sp>
        <p:nvSpPr>
          <p:cNvPr id="18" name="Text Placeholder 16">
            <a:extLst>
              <a:ext uri="{FF2B5EF4-FFF2-40B4-BE49-F238E27FC236}">
                <a16:creationId xmlns:a16="http://schemas.microsoft.com/office/drawing/2014/main" id="{B8F72929-D74C-4BDB-9B56-6937C3360D9C}"/>
              </a:ext>
            </a:extLst>
          </p:cNvPr>
          <p:cNvSpPr>
            <a:spLocks noGrp="1"/>
          </p:cNvSpPr>
          <p:nvPr>
            <p:ph type="body" sz="quarter" idx="14" hasCustomPrompt="1"/>
          </p:nvPr>
        </p:nvSpPr>
        <p:spPr>
          <a:xfrm>
            <a:off x="488041" y="5005853"/>
            <a:ext cx="6816328" cy="454763"/>
          </a:xfrm>
        </p:spPr>
        <p:txBody>
          <a:bodyPr>
            <a:noAutofit/>
          </a:bodyPr>
          <a:lstStyle>
            <a:lvl1pPr marL="0" indent="0">
              <a:buNone/>
              <a:defRPr sz="3200" b="1">
                <a:solidFill>
                  <a:schemeClr val="bg1"/>
                </a:solidFill>
              </a:defRPr>
            </a:lvl1pPr>
          </a:lstStyle>
          <a:p>
            <a:pPr lvl="0"/>
            <a:r>
              <a:rPr lang="en-US" dirty="0"/>
              <a:t>LINE TWO</a:t>
            </a:r>
          </a:p>
        </p:txBody>
      </p:sp>
      <p:sp>
        <p:nvSpPr>
          <p:cNvPr id="20" name="Text Placeholder 16">
            <a:extLst>
              <a:ext uri="{FF2B5EF4-FFF2-40B4-BE49-F238E27FC236}">
                <a16:creationId xmlns:a16="http://schemas.microsoft.com/office/drawing/2014/main" id="{2E4206FC-F25B-4090-B5DC-00954F9FF892}"/>
              </a:ext>
            </a:extLst>
          </p:cNvPr>
          <p:cNvSpPr>
            <a:spLocks noGrp="1"/>
          </p:cNvSpPr>
          <p:nvPr>
            <p:ph type="body" sz="quarter" idx="15" hasCustomPrompt="1"/>
          </p:nvPr>
        </p:nvSpPr>
        <p:spPr>
          <a:xfrm>
            <a:off x="488041" y="5823917"/>
            <a:ext cx="6816328" cy="454763"/>
          </a:xfrm>
        </p:spPr>
        <p:txBody>
          <a:bodyPr>
            <a:noAutofit/>
          </a:bodyPr>
          <a:lstStyle>
            <a:lvl1pPr marL="0" indent="0">
              <a:buNone/>
              <a:defRPr sz="2133" b="1">
                <a:solidFill>
                  <a:srgbClr val="595959"/>
                </a:solidFill>
              </a:defRPr>
            </a:lvl1pPr>
          </a:lstStyle>
          <a:p>
            <a:pPr lvl="0"/>
            <a:r>
              <a:rPr lang="en-US" dirty="0"/>
              <a:t>Month ‘18</a:t>
            </a:r>
          </a:p>
        </p:txBody>
      </p:sp>
    </p:spTree>
    <p:extLst>
      <p:ext uri="{BB962C8B-B14F-4D97-AF65-F5344CB8AC3E}">
        <p14:creationId xmlns:p14="http://schemas.microsoft.com/office/powerpoint/2010/main" val="904202254"/>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pPr/>
              <a:t>‹#›</a:t>
            </a:fld>
            <a:endParaRPr lang="en-US"/>
          </a:p>
        </p:txBody>
      </p:sp>
      <p:sp>
        <p:nvSpPr>
          <p:cNvPr id="5" name="Title 4"/>
          <p:cNvSpPr>
            <a:spLocks noGrp="1"/>
          </p:cNvSpPr>
          <p:nvPr>
            <p:ph type="title" hasCustomPrompt="1"/>
          </p:nvPr>
        </p:nvSpPr>
        <p:spPr/>
        <p:txBody>
          <a:bodyPr/>
          <a:lstStyle>
            <a:lvl1pPr>
              <a:defRPr baseline="0"/>
            </a:lvl1pPr>
          </a:lstStyle>
          <a:p>
            <a:r>
              <a:rPr lang="en-US" dirty="0"/>
              <a:t>AGENDA</a:t>
            </a:r>
          </a:p>
        </p:txBody>
      </p:sp>
      <p:grpSp>
        <p:nvGrpSpPr>
          <p:cNvPr id="30" name="Group 29">
            <a:extLst>
              <a:ext uri="{FF2B5EF4-FFF2-40B4-BE49-F238E27FC236}">
                <a16:creationId xmlns:a16="http://schemas.microsoft.com/office/drawing/2014/main" id="{62D161BB-E9A0-4C84-B81C-680E9D201940}"/>
              </a:ext>
            </a:extLst>
          </p:cNvPr>
          <p:cNvGrpSpPr/>
          <p:nvPr/>
        </p:nvGrpSpPr>
        <p:grpSpPr>
          <a:xfrm>
            <a:off x="432000" y="1293851"/>
            <a:ext cx="985731" cy="748988"/>
            <a:chOff x="324000" y="970388"/>
            <a:chExt cx="739298" cy="561741"/>
          </a:xfrm>
        </p:grpSpPr>
        <p:sp>
          <p:nvSpPr>
            <p:cNvPr id="8" name="Rectangle 7">
              <a:extLst>
                <a:ext uri="{FF2B5EF4-FFF2-40B4-BE49-F238E27FC236}">
                  <a16:creationId xmlns:a16="http://schemas.microsoft.com/office/drawing/2014/main" id="{1C3166A6-F41B-45A4-92DF-F0B509EE8458}"/>
                </a:ext>
              </a:extLst>
            </p:cNvPr>
            <p:cNvSpPr/>
            <p:nvPr/>
          </p:nvSpPr>
          <p:spPr>
            <a:xfrm>
              <a:off x="324000" y="1034175"/>
              <a:ext cx="122382" cy="457200"/>
            </a:xfrm>
            <a:prstGeom prst="rect">
              <a:avLst/>
            </a:prstGeom>
            <a:solidFill>
              <a:schemeClr val="accent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p>
          </p:txBody>
        </p:sp>
        <p:sp>
          <p:nvSpPr>
            <p:cNvPr id="9" name="TextBox 8">
              <a:extLst>
                <a:ext uri="{FF2B5EF4-FFF2-40B4-BE49-F238E27FC236}">
                  <a16:creationId xmlns:a16="http://schemas.microsoft.com/office/drawing/2014/main" id="{552D2382-F5C6-45FF-9C5D-E8E26A951AC0}"/>
                </a:ext>
              </a:extLst>
            </p:cNvPr>
            <p:cNvSpPr txBox="1"/>
            <p:nvPr/>
          </p:nvSpPr>
          <p:spPr>
            <a:xfrm>
              <a:off x="462934" y="970388"/>
              <a:ext cx="600364" cy="561741"/>
            </a:xfrm>
            <a:prstGeom prst="rect">
              <a:avLst/>
            </a:prstGeom>
            <a:noFill/>
          </p:spPr>
          <p:txBody>
            <a:bodyPr wrap="square" rtlCol="0">
              <a:spAutoFit/>
            </a:bodyPr>
            <a:lstStyle/>
            <a:p>
              <a:r>
                <a:rPr lang="en-US" sz="4267" dirty="0">
                  <a:solidFill>
                    <a:schemeClr val="accent1"/>
                  </a:solidFill>
                  <a:latin typeface="Impact" pitchFamily="34" charset="0"/>
                </a:rPr>
                <a:t>01</a:t>
              </a:r>
            </a:p>
          </p:txBody>
        </p:sp>
      </p:grpSp>
      <p:grpSp>
        <p:nvGrpSpPr>
          <p:cNvPr id="31" name="Group 30">
            <a:extLst>
              <a:ext uri="{FF2B5EF4-FFF2-40B4-BE49-F238E27FC236}">
                <a16:creationId xmlns:a16="http://schemas.microsoft.com/office/drawing/2014/main" id="{F7DA82C5-F2E2-482A-A2A1-3CF744413BA8}"/>
              </a:ext>
            </a:extLst>
          </p:cNvPr>
          <p:cNvGrpSpPr/>
          <p:nvPr/>
        </p:nvGrpSpPr>
        <p:grpSpPr>
          <a:xfrm>
            <a:off x="432000" y="2146373"/>
            <a:ext cx="1034989" cy="748988"/>
            <a:chOff x="324000" y="1609779"/>
            <a:chExt cx="776242" cy="561741"/>
          </a:xfrm>
        </p:grpSpPr>
        <p:sp>
          <p:nvSpPr>
            <p:cNvPr id="12" name="Rectangle 11">
              <a:extLst>
                <a:ext uri="{FF2B5EF4-FFF2-40B4-BE49-F238E27FC236}">
                  <a16:creationId xmlns:a16="http://schemas.microsoft.com/office/drawing/2014/main" id="{C8AA51CE-5F59-4296-B4EA-B308738960AB}"/>
                </a:ext>
              </a:extLst>
            </p:cNvPr>
            <p:cNvSpPr/>
            <p:nvPr/>
          </p:nvSpPr>
          <p:spPr>
            <a:xfrm>
              <a:off x="324000" y="1673566"/>
              <a:ext cx="122382" cy="457200"/>
            </a:xfrm>
            <a:prstGeom prst="rect">
              <a:avLst/>
            </a:prstGeom>
            <a:solidFill>
              <a:schemeClr val="accent2"/>
            </a:solid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p>
          </p:txBody>
        </p:sp>
        <p:sp>
          <p:nvSpPr>
            <p:cNvPr id="13" name="TextBox 12">
              <a:extLst>
                <a:ext uri="{FF2B5EF4-FFF2-40B4-BE49-F238E27FC236}">
                  <a16:creationId xmlns:a16="http://schemas.microsoft.com/office/drawing/2014/main" id="{891A4343-C193-4CFA-8372-2E43A07B1845}"/>
                </a:ext>
              </a:extLst>
            </p:cNvPr>
            <p:cNvSpPr txBox="1"/>
            <p:nvPr/>
          </p:nvSpPr>
          <p:spPr>
            <a:xfrm>
              <a:off x="462934" y="1609779"/>
              <a:ext cx="637308" cy="561741"/>
            </a:xfrm>
            <a:prstGeom prst="rect">
              <a:avLst/>
            </a:prstGeom>
            <a:noFill/>
          </p:spPr>
          <p:txBody>
            <a:bodyPr wrap="square" rtlCol="0">
              <a:spAutoFit/>
            </a:bodyPr>
            <a:lstStyle/>
            <a:p>
              <a:r>
                <a:rPr lang="en-US" sz="4267" dirty="0">
                  <a:solidFill>
                    <a:schemeClr val="accent2"/>
                  </a:solidFill>
                  <a:latin typeface="Impact" pitchFamily="34" charset="0"/>
                </a:rPr>
                <a:t>02</a:t>
              </a:r>
            </a:p>
          </p:txBody>
        </p:sp>
      </p:grpSp>
      <p:grpSp>
        <p:nvGrpSpPr>
          <p:cNvPr id="32" name="Group 31">
            <a:extLst>
              <a:ext uri="{FF2B5EF4-FFF2-40B4-BE49-F238E27FC236}">
                <a16:creationId xmlns:a16="http://schemas.microsoft.com/office/drawing/2014/main" id="{3DF5479A-D744-420E-865C-9CEE11BBC7E3}"/>
              </a:ext>
            </a:extLst>
          </p:cNvPr>
          <p:cNvGrpSpPr/>
          <p:nvPr/>
        </p:nvGrpSpPr>
        <p:grpSpPr>
          <a:xfrm>
            <a:off x="432000" y="2998894"/>
            <a:ext cx="1034989" cy="748988"/>
            <a:chOff x="324000" y="2249170"/>
            <a:chExt cx="776242" cy="561741"/>
          </a:xfrm>
        </p:grpSpPr>
        <p:sp>
          <p:nvSpPr>
            <p:cNvPr id="16" name="Rectangle 15">
              <a:extLst>
                <a:ext uri="{FF2B5EF4-FFF2-40B4-BE49-F238E27FC236}">
                  <a16:creationId xmlns:a16="http://schemas.microsoft.com/office/drawing/2014/main" id="{3C680145-B3AD-4B2A-9E40-F5094E133BFE}"/>
                </a:ext>
              </a:extLst>
            </p:cNvPr>
            <p:cNvSpPr/>
            <p:nvPr/>
          </p:nvSpPr>
          <p:spPr>
            <a:xfrm>
              <a:off x="324000" y="2312957"/>
              <a:ext cx="122382" cy="457200"/>
            </a:xfrm>
            <a:prstGeom prst="rect">
              <a:avLst/>
            </a:prstGeom>
            <a:solidFill>
              <a:schemeClr val="accent3"/>
            </a:solid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p>
          </p:txBody>
        </p:sp>
        <p:sp>
          <p:nvSpPr>
            <p:cNvPr id="17" name="TextBox 16">
              <a:extLst>
                <a:ext uri="{FF2B5EF4-FFF2-40B4-BE49-F238E27FC236}">
                  <a16:creationId xmlns:a16="http://schemas.microsoft.com/office/drawing/2014/main" id="{DDF48DF7-6E11-486A-8FE6-AEE948204566}"/>
                </a:ext>
              </a:extLst>
            </p:cNvPr>
            <p:cNvSpPr txBox="1"/>
            <p:nvPr/>
          </p:nvSpPr>
          <p:spPr>
            <a:xfrm>
              <a:off x="462934" y="2249170"/>
              <a:ext cx="637308" cy="561741"/>
            </a:xfrm>
            <a:prstGeom prst="rect">
              <a:avLst/>
            </a:prstGeom>
            <a:noFill/>
          </p:spPr>
          <p:txBody>
            <a:bodyPr wrap="square" rtlCol="0">
              <a:spAutoFit/>
            </a:bodyPr>
            <a:lstStyle/>
            <a:p>
              <a:r>
                <a:rPr lang="en-US" sz="4267" dirty="0">
                  <a:solidFill>
                    <a:schemeClr val="accent3"/>
                  </a:solidFill>
                  <a:latin typeface="Impact" pitchFamily="34" charset="0"/>
                </a:rPr>
                <a:t>03</a:t>
              </a:r>
            </a:p>
          </p:txBody>
        </p:sp>
      </p:grpSp>
      <p:grpSp>
        <p:nvGrpSpPr>
          <p:cNvPr id="33" name="Group 32">
            <a:extLst>
              <a:ext uri="{FF2B5EF4-FFF2-40B4-BE49-F238E27FC236}">
                <a16:creationId xmlns:a16="http://schemas.microsoft.com/office/drawing/2014/main" id="{D3AB779D-C36B-449A-90A1-4B9C9A8AB11D}"/>
              </a:ext>
            </a:extLst>
          </p:cNvPr>
          <p:cNvGrpSpPr/>
          <p:nvPr/>
        </p:nvGrpSpPr>
        <p:grpSpPr>
          <a:xfrm>
            <a:off x="432000" y="3851415"/>
            <a:ext cx="1034989" cy="748988"/>
            <a:chOff x="324000" y="2888561"/>
            <a:chExt cx="776242" cy="561741"/>
          </a:xfrm>
        </p:grpSpPr>
        <p:sp>
          <p:nvSpPr>
            <p:cNvPr id="20" name="Rectangle 19">
              <a:extLst>
                <a:ext uri="{FF2B5EF4-FFF2-40B4-BE49-F238E27FC236}">
                  <a16:creationId xmlns:a16="http://schemas.microsoft.com/office/drawing/2014/main" id="{8140F5ED-12D8-43D6-B130-3C4F403121C1}"/>
                </a:ext>
              </a:extLst>
            </p:cNvPr>
            <p:cNvSpPr/>
            <p:nvPr/>
          </p:nvSpPr>
          <p:spPr>
            <a:xfrm>
              <a:off x="324000" y="2952348"/>
              <a:ext cx="122382" cy="457200"/>
            </a:xfrm>
            <a:prstGeom prst="rect">
              <a:avLst/>
            </a:prstGeom>
            <a:solidFill>
              <a:schemeClr val="accent4"/>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p>
          </p:txBody>
        </p:sp>
        <p:sp>
          <p:nvSpPr>
            <p:cNvPr id="21" name="TextBox 20">
              <a:extLst>
                <a:ext uri="{FF2B5EF4-FFF2-40B4-BE49-F238E27FC236}">
                  <a16:creationId xmlns:a16="http://schemas.microsoft.com/office/drawing/2014/main" id="{174EFB40-188F-4F11-AF25-AA94EF9E5756}"/>
                </a:ext>
              </a:extLst>
            </p:cNvPr>
            <p:cNvSpPr txBox="1"/>
            <p:nvPr/>
          </p:nvSpPr>
          <p:spPr>
            <a:xfrm>
              <a:off x="462934" y="2888561"/>
              <a:ext cx="637308" cy="561741"/>
            </a:xfrm>
            <a:prstGeom prst="rect">
              <a:avLst/>
            </a:prstGeom>
            <a:noFill/>
          </p:spPr>
          <p:txBody>
            <a:bodyPr wrap="square" rtlCol="0">
              <a:spAutoFit/>
            </a:bodyPr>
            <a:lstStyle/>
            <a:p>
              <a:r>
                <a:rPr lang="en-US" sz="4267" dirty="0">
                  <a:solidFill>
                    <a:schemeClr val="accent4"/>
                  </a:solidFill>
                  <a:latin typeface="Impact" pitchFamily="34" charset="0"/>
                </a:rPr>
                <a:t>04</a:t>
              </a:r>
            </a:p>
          </p:txBody>
        </p:sp>
      </p:grpSp>
      <p:grpSp>
        <p:nvGrpSpPr>
          <p:cNvPr id="34" name="Group 33">
            <a:extLst>
              <a:ext uri="{FF2B5EF4-FFF2-40B4-BE49-F238E27FC236}">
                <a16:creationId xmlns:a16="http://schemas.microsoft.com/office/drawing/2014/main" id="{919BE849-4E9C-4E5A-964F-03DD46AD681A}"/>
              </a:ext>
            </a:extLst>
          </p:cNvPr>
          <p:cNvGrpSpPr/>
          <p:nvPr/>
        </p:nvGrpSpPr>
        <p:grpSpPr>
          <a:xfrm>
            <a:off x="432000" y="4703937"/>
            <a:ext cx="1159933" cy="748988"/>
            <a:chOff x="324000" y="3527952"/>
            <a:chExt cx="869950" cy="561741"/>
          </a:xfrm>
        </p:grpSpPr>
        <p:sp>
          <p:nvSpPr>
            <p:cNvPr id="24" name="Rectangle 23">
              <a:extLst>
                <a:ext uri="{FF2B5EF4-FFF2-40B4-BE49-F238E27FC236}">
                  <a16:creationId xmlns:a16="http://schemas.microsoft.com/office/drawing/2014/main" id="{7CA7B16F-5C06-4879-B941-44B5FD928812}"/>
                </a:ext>
              </a:extLst>
            </p:cNvPr>
            <p:cNvSpPr/>
            <p:nvPr/>
          </p:nvSpPr>
          <p:spPr>
            <a:xfrm>
              <a:off x="324000" y="3591739"/>
              <a:ext cx="122382" cy="457200"/>
            </a:xfrm>
            <a:prstGeom prst="rect">
              <a:avLst/>
            </a:prstGeom>
            <a:solidFill>
              <a:schemeClr val="accent5"/>
            </a:solid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p>
          </p:txBody>
        </p:sp>
        <p:sp>
          <p:nvSpPr>
            <p:cNvPr id="25" name="TextBox 24">
              <a:extLst>
                <a:ext uri="{FF2B5EF4-FFF2-40B4-BE49-F238E27FC236}">
                  <a16:creationId xmlns:a16="http://schemas.microsoft.com/office/drawing/2014/main" id="{4913F642-8676-49CD-9378-2B6BD2FDEB24}"/>
                </a:ext>
              </a:extLst>
            </p:cNvPr>
            <p:cNvSpPr txBox="1"/>
            <p:nvPr/>
          </p:nvSpPr>
          <p:spPr>
            <a:xfrm>
              <a:off x="462934" y="3527952"/>
              <a:ext cx="731016" cy="561741"/>
            </a:xfrm>
            <a:prstGeom prst="rect">
              <a:avLst/>
            </a:prstGeom>
            <a:noFill/>
          </p:spPr>
          <p:txBody>
            <a:bodyPr wrap="square" rtlCol="0">
              <a:spAutoFit/>
            </a:bodyPr>
            <a:lstStyle/>
            <a:p>
              <a:r>
                <a:rPr lang="en-US" sz="4267" dirty="0">
                  <a:solidFill>
                    <a:schemeClr val="accent5"/>
                  </a:solidFill>
                  <a:latin typeface="Impact" pitchFamily="34" charset="0"/>
                </a:rPr>
                <a:t>05</a:t>
              </a:r>
            </a:p>
          </p:txBody>
        </p:sp>
      </p:grpSp>
      <p:grpSp>
        <p:nvGrpSpPr>
          <p:cNvPr id="35" name="Group 34">
            <a:extLst>
              <a:ext uri="{FF2B5EF4-FFF2-40B4-BE49-F238E27FC236}">
                <a16:creationId xmlns:a16="http://schemas.microsoft.com/office/drawing/2014/main" id="{4AFFBDB2-5882-402C-9E75-62A32BA3279B}"/>
              </a:ext>
            </a:extLst>
          </p:cNvPr>
          <p:cNvGrpSpPr/>
          <p:nvPr/>
        </p:nvGrpSpPr>
        <p:grpSpPr>
          <a:xfrm>
            <a:off x="432000" y="5556457"/>
            <a:ext cx="1159933" cy="748988"/>
            <a:chOff x="324000" y="4167342"/>
            <a:chExt cx="869950" cy="561741"/>
          </a:xfrm>
        </p:grpSpPr>
        <p:sp>
          <p:nvSpPr>
            <p:cNvPr id="28" name="Rectangle 27">
              <a:extLst>
                <a:ext uri="{FF2B5EF4-FFF2-40B4-BE49-F238E27FC236}">
                  <a16:creationId xmlns:a16="http://schemas.microsoft.com/office/drawing/2014/main" id="{1ED37896-6292-483B-89F7-8E03C1B9ED68}"/>
                </a:ext>
              </a:extLst>
            </p:cNvPr>
            <p:cNvSpPr/>
            <p:nvPr/>
          </p:nvSpPr>
          <p:spPr>
            <a:xfrm>
              <a:off x="324000" y="4231129"/>
              <a:ext cx="122382" cy="457200"/>
            </a:xfrm>
            <a:prstGeom prst="rect">
              <a:avLst/>
            </a:prstGeom>
            <a:solidFill>
              <a:schemeClr val="accent6"/>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p>
          </p:txBody>
        </p:sp>
        <p:sp>
          <p:nvSpPr>
            <p:cNvPr id="29" name="TextBox 28">
              <a:extLst>
                <a:ext uri="{FF2B5EF4-FFF2-40B4-BE49-F238E27FC236}">
                  <a16:creationId xmlns:a16="http://schemas.microsoft.com/office/drawing/2014/main" id="{54B6F334-07CC-4416-9A70-EE68005904F8}"/>
                </a:ext>
              </a:extLst>
            </p:cNvPr>
            <p:cNvSpPr txBox="1"/>
            <p:nvPr/>
          </p:nvSpPr>
          <p:spPr>
            <a:xfrm>
              <a:off x="462934" y="4167342"/>
              <a:ext cx="731016" cy="561741"/>
            </a:xfrm>
            <a:prstGeom prst="rect">
              <a:avLst/>
            </a:prstGeom>
            <a:noFill/>
          </p:spPr>
          <p:txBody>
            <a:bodyPr wrap="square" rtlCol="0">
              <a:spAutoFit/>
            </a:bodyPr>
            <a:lstStyle/>
            <a:p>
              <a:r>
                <a:rPr lang="en-US" sz="4267" dirty="0">
                  <a:solidFill>
                    <a:schemeClr val="accent6"/>
                  </a:solidFill>
                  <a:latin typeface="Impact" pitchFamily="34" charset="0"/>
                </a:rPr>
                <a:t>06</a:t>
              </a:r>
            </a:p>
          </p:txBody>
        </p:sp>
      </p:grpSp>
      <p:sp>
        <p:nvSpPr>
          <p:cNvPr id="3" name="Text Placeholder 2">
            <a:extLst>
              <a:ext uri="{FF2B5EF4-FFF2-40B4-BE49-F238E27FC236}">
                <a16:creationId xmlns:a16="http://schemas.microsoft.com/office/drawing/2014/main" id="{4A32CE3C-896B-46F3-AA80-7C8037C973EB}"/>
              </a:ext>
            </a:extLst>
          </p:cNvPr>
          <p:cNvSpPr>
            <a:spLocks noGrp="1"/>
          </p:cNvSpPr>
          <p:nvPr>
            <p:ph type="body" sz="quarter" idx="13" hasCustomPrompt="1"/>
          </p:nvPr>
        </p:nvSpPr>
        <p:spPr>
          <a:xfrm>
            <a:off x="1638800" y="1527411"/>
            <a:ext cx="6529149" cy="312579"/>
          </a:xfrm>
        </p:spPr>
        <p:txBody>
          <a:bodyPr rIns="0" bIns="0" anchor="ctr">
            <a:normAutofit/>
          </a:bodyPr>
          <a:lstStyle>
            <a:lvl1pPr marL="0" indent="0">
              <a:buNone/>
              <a:defRPr sz="1867"/>
            </a:lvl1pPr>
          </a:lstStyle>
          <a:p>
            <a:pPr lvl="0"/>
            <a:r>
              <a:rPr lang="en-US" dirty="0"/>
              <a:t>SECTION DIVIDER 1</a:t>
            </a:r>
          </a:p>
        </p:txBody>
      </p:sp>
      <p:sp>
        <p:nvSpPr>
          <p:cNvPr id="36" name="Text Placeholder 2">
            <a:extLst>
              <a:ext uri="{FF2B5EF4-FFF2-40B4-BE49-F238E27FC236}">
                <a16:creationId xmlns:a16="http://schemas.microsoft.com/office/drawing/2014/main" id="{27522565-96B8-44DB-AB59-310E11A6DE8C}"/>
              </a:ext>
            </a:extLst>
          </p:cNvPr>
          <p:cNvSpPr>
            <a:spLocks noGrp="1"/>
          </p:cNvSpPr>
          <p:nvPr>
            <p:ph type="body" sz="quarter" idx="14" hasCustomPrompt="1"/>
          </p:nvPr>
        </p:nvSpPr>
        <p:spPr>
          <a:xfrm>
            <a:off x="1638800" y="2379932"/>
            <a:ext cx="6529149" cy="312579"/>
          </a:xfrm>
        </p:spPr>
        <p:txBody>
          <a:bodyPr rIns="0" bIns="0" anchor="ctr">
            <a:normAutofit/>
          </a:bodyPr>
          <a:lstStyle>
            <a:lvl1pPr marL="0" indent="0">
              <a:buNone/>
              <a:defRPr sz="1867"/>
            </a:lvl1pPr>
          </a:lstStyle>
          <a:p>
            <a:pPr lvl="0"/>
            <a:r>
              <a:rPr lang="en-US" dirty="0"/>
              <a:t>SECTION DIVIDER 2</a:t>
            </a:r>
          </a:p>
        </p:txBody>
      </p:sp>
      <p:sp>
        <p:nvSpPr>
          <p:cNvPr id="37" name="Text Placeholder 2">
            <a:extLst>
              <a:ext uri="{FF2B5EF4-FFF2-40B4-BE49-F238E27FC236}">
                <a16:creationId xmlns:a16="http://schemas.microsoft.com/office/drawing/2014/main" id="{D20B090F-D8BF-414D-90A1-D2DBE446D49D}"/>
              </a:ext>
            </a:extLst>
          </p:cNvPr>
          <p:cNvSpPr>
            <a:spLocks noGrp="1"/>
          </p:cNvSpPr>
          <p:nvPr>
            <p:ph type="body" sz="quarter" idx="15" hasCustomPrompt="1"/>
          </p:nvPr>
        </p:nvSpPr>
        <p:spPr>
          <a:xfrm>
            <a:off x="1638800" y="3232453"/>
            <a:ext cx="6529149" cy="312579"/>
          </a:xfrm>
        </p:spPr>
        <p:txBody>
          <a:bodyPr rIns="0" bIns="0" anchor="ctr">
            <a:normAutofit/>
          </a:bodyPr>
          <a:lstStyle>
            <a:lvl1pPr marL="0" indent="0">
              <a:buNone/>
              <a:defRPr sz="1867"/>
            </a:lvl1pPr>
          </a:lstStyle>
          <a:p>
            <a:pPr lvl="0"/>
            <a:r>
              <a:rPr lang="en-US" dirty="0"/>
              <a:t>SECTION DIVIDER 3</a:t>
            </a:r>
          </a:p>
        </p:txBody>
      </p:sp>
      <p:sp>
        <p:nvSpPr>
          <p:cNvPr id="38" name="Text Placeholder 2">
            <a:extLst>
              <a:ext uri="{FF2B5EF4-FFF2-40B4-BE49-F238E27FC236}">
                <a16:creationId xmlns:a16="http://schemas.microsoft.com/office/drawing/2014/main" id="{FD56B850-8139-4412-AA48-5B3080C68A55}"/>
              </a:ext>
            </a:extLst>
          </p:cNvPr>
          <p:cNvSpPr>
            <a:spLocks noGrp="1"/>
          </p:cNvSpPr>
          <p:nvPr>
            <p:ph type="body" sz="quarter" idx="16" hasCustomPrompt="1"/>
          </p:nvPr>
        </p:nvSpPr>
        <p:spPr>
          <a:xfrm>
            <a:off x="1638800" y="4084975"/>
            <a:ext cx="6529149" cy="312579"/>
          </a:xfrm>
        </p:spPr>
        <p:txBody>
          <a:bodyPr rIns="0" bIns="0" anchor="ctr">
            <a:normAutofit/>
          </a:bodyPr>
          <a:lstStyle>
            <a:lvl1pPr marL="0" indent="0">
              <a:buNone/>
              <a:defRPr sz="1867"/>
            </a:lvl1pPr>
          </a:lstStyle>
          <a:p>
            <a:pPr lvl="0"/>
            <a:r>
              <a:rPr lang="en-US" dirty="0"/>
              <a:t>SECTION DIVIDER 4</a:t>
            </a:r>
          </a:p>
        </p:txBody>
      </p:sp>
      <p:sp>
        <p:nvSpPr>
          <p:cNvPr id="39" name="Text Placeholder 2">
            <a:extLst>
              <a:ext uri="{FF2B5EF4-FFF2-40B4-BE49-F238E27FC236}">
                <a16:creationId xmlns:a16="http://schemas.microsoft.com/office/drawing/2014/main" id="{BBAD39C6-C5BE-4DA1-BBBB-C5DDFB535840}"/>
              </a:ext>
            </a:extLst>
          </p:cNvPr>
          <p:cNvSpPr>
            <a:spLocks noGrp="1"/>
          </p:cNvSpPr>
          <p:nvPr>
            <p:ph type="body" sz="quarter" idx="17" hasCustomPrompt="1"/>
          </p:nvPr>
        </p:nvSpPr>
        <p:spPr>
          <a:xfrm>
            <a:off x="1638800" y="4937496"/>
            <a:ext cx="6529149" cy="312579"/>
          </a:xfrm>
        </p:spPr>
        <p:txBody>
          <a:bodyPr rIns="0" bIns="0" anchor="ctr">
            <a:normAutofit/>
          </a:bodyPr>
          <a:lstStyle>
            <a:lvl1pPr marL="0" indent="0">
              <a:buNone/>
              <a:defRPr sz="1867"/>
            </a:lvl1pPr>
          </a:lstStyle>
          <a:p>
            <a:pPr lvl="0"/>
            <a:r>
              <a:rPr lang="en-US" dirty="0"/>
              <a:t>SECTION DIVIDER 5</a:t>
            </a:r>
          </a:p>
        </p:txBody>
      </p:sp>
      <p:sp>
        <p:nvSpPr>
          <p:cNvPr id="40" name="Text Placeholder 2">
            <a:extLst>
              <a:ext uri="{FF2B5EF4-FFF2-40B4-BE49-F238E27FC236}">
                <a16:creationId xmlns:a16="http://schemas.microsoft.com/office/drawing/2014/main" id="{DEDBBCB0-9781-4DA9-92FC-BE500461DC46}"/>
              </a:ext>
            </a:extLst>
          </p:cNvPr>
          <p:cNvSpPr>
            <a:spLocks noGrp="1"/>
          </p:cNvSpPr>
          <p:nvPr>
            <p:ph type="body" sz="quarter" idx="18" hasCustomPrompt="1"/>
          </p:nvPr>
        </p:nvSpPr>
        <p:spPr>
          <a:xfrm>
            <a:off x="1638800" y="5790016"/>
            <a:ext cx="6529149" cy="312579"/>
          </a:xfrm>
        </p:spPr>
        <p:txBody>
          <a:bodyPr rIns="0" bIns="0" anchor="ctr">
            <a:normAutofit/>
          </a:bodyPr>
          <a:lstStyle>
            <a:lvl1pPr marL="0" indent="0">
              <a:buNone/>
              <a:defRPr sz="1867"/>
            </a:lvl1pPr>
          </a:lstStyle>
          <a:p>
            <a:pPr lvl="0"/>
            <a:r>
              <a:rPr lang="en-US" dirty="0"/>
              <a:t>SECTION DIVIDER 6</a:t>
            </a:r>
          </a:p>
        </p:txBody>
      </p:sp>
    </p:spTree>
    <p:extLst>
      <p:ext uri="{BB962C8B-B14F-4D97-AF65-F5344CB8AC3E}">
        <p14:creationId xmlns:p14="http://schemas.microsoft.com/office/powerpoint/2010/main" val="8735800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t>‹#›</a:t>
            </a:fld>
            <a:endParaRPr lang="en-US"/>
          </a:p>
        </p:txBody>
      </p:sp>
      <p:sp>
        <p:nvSpPr>
          <p:cNvPr id="5" name="Title 4"/>
          <p:cNvSpPr>
            <a:spLocks noGrp="1"/>
          </p:cNvSpPr>
          <p:nvPr>
            <p:ph type="title" hasCustomPrompt="1"/>
          </p:nvPr>
        </p:nvSpPr>
        <p:spPr/>
        <p:txBody>
          <a:bodyPr/>
          <a:lstStyle>
            <a:lvl1pPr>
              <a:defRPr baseline="0"/>
            </a:lvl1pPr>
          </a:lstStyle>
          <a:p>
            <a:r>
              <a:rPr lang="en-US" dirty="0"/>
              <a:t>TITLE OF THE SLIDE GOES HERE</a:t>
            </a:r>
          </a:p>
        </p:txBody>
      </p:sp>
    </p:spTree>
    <p:extLst>
      <p:ext uri="{BB962C8B-B14F-4D97-AF65-F5344CB8AC3E}">
        <p14:creationId xmlns:p14="http://schemas.microsoft.com/office/powerpoint/2010/main" val="2713090922"/>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504995"/>
            <a:ext cx="10051200" cy="461655"/>
          </a:xfrm>
          <a:prstGeom prst="rect">
            <a:avLst/>
          </a:prstGeom>
        </p:spPr>
        <p:txBody>
          <a:bodyPr/>
          <a:lstStyle>
            <a:lvl1pPr>
              <a:defRPr baseline="0"/>
            </a:lvl1pPr>
          </a:lstStyle>
          <a:p>
            <a:r>
              <a:rPr lang="en-US" dirty="0"/>
              <a:t>TITLE OF THE SLIDE GOES HERE</a:t>
            </a:r>
          </a:p>
        </p:txBody>
      </p:sp>
      <p:sp>
        <p:nvSpPr>
          <p:cNvPr id="3" name="Content Placeholder 2"/>
          <p:cNvSpPr>
            <a:spLocks noGrp="1"/>
          </p:cNvSpPr>
          <p:nvPr>
            <p:ph idx="1"/>
          </p:nvPr>
        </p:nvSpPr>
        <p:spPr>
          <a:xfrm>
            <a:off x="432001" y="1368215"/>
            <a:ext cx="11216217" cy="4878071"/>
          </a:xfrm>
        </p:spPr>
        <p:txBody>
          <a:bodyPr/>
          <a:lstStyle>
            <a:lvl1pPr marL="302355" indent="-302355">
              <a:buFont typeface="Wingdings" panose="05000000000000000000" pitchFamily="2" charset="2"/>
              <a:buChar char="§"/>
              <a:defRPr/>
            </a:lvl1pPr>
            <a:lvl2pPr>
              <a:defRPr sz="2133"/>
            </a:lvl2pPr>
            <a:lvl3pPr marL="1055974">
              <a:defRPr sz="2133"/>
            </a:lvl3pPr>
            <a:lvl4pPr marL="1439964">
              <a:defRPr sz="1867"/>
            </a:lvl4pPr>
            <a:lvl5pPr marL="1775956">
              <a:defRPr sz="1867"/>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D6AB342A-830E-438F-A6A8-BEDF509AB0A8}" type="slidenum">
              <a:rPr lang="en-US" smtClean="0"/>
              <a:pPr/>
              <a:t>‹#›</a:t>
            </a:fld>
            <a:endParaRPr lang="en-US"/>
          </a:p>
        </p:txBody>
      </p:sp>
    </p:spTree>
    <p:extLst>
      <p:ext uri="{BB962C8B-B14F-4D97-AF65-F5344CB8AC3E}">
        <p14:creationId xmlns:p14="http://schemas.microsoft.com/office/powerpoint/2010/main" val="3138860898"/>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431800" y="1368638"/>
            <a:ext cx="5471584" cy="4892463"/>
          </a:xfrm>
        </p:spPr>
        <p:txBody>
          <a:bodyPr>
            <a:normAutofit/>
          </a:bodyPr>
          <a:lstStyle>
            <a:lvl1pPr marL="302355" indent="-302355">
              <a:buFont typeface="Wingdings" panose="05000000000000000000" pitchFamily="2" charset="2"/>
              <a:buChar char="§"/>
              <a:defRPr sz="2133"/>
            </a:lvl1pPr>
            <a:lvl2pPr>
              <a:defRPr sz="1867"/>
            </a:lvl2pPr>
            <a:lvl3pPr>
              <a:defRPr sz="1600"/>
            </a:lvl3pPr>
            <a:lvl4pPr>
              <a:defRPr sz="1467"/>
            </a:lvl4pPr>
            <a:lvl5pPr>
              <a:defRPr sz="1467"/>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6314018" y="1368638"/>
            <a:ext cx="5446183" cy="4892463"/>
          </a:xfrm>
        </p:spPr>
        <p:txBody>
          <a:bodyPr>
            <a:normAutofit/>
          </a:bodyPr>
          <a:lstStyle>
            <a:lvl1pPr marL="302355" indent="-302355">
              <a:buFont typeface="Wingdings" panose="05000000000000000000" pitchFamily="2" charset="2"/>
              <a:buChar char="§"/>
              <a:defRPr sz="2133"/>
            </a:lvl1pPr>
            <a:lvl2pPr>
              <a:defRPr sz="1867"/>
            </a:lvl2pPr>
            <a:lvl3pPr>
              <a:defRPr sz="1600"/>
            </a:lvl3pPr>
            <a:lvl4pPr>
              <a:defRPr sz="1467"/>
            </a:lvl4pPr>
            <a:lvl5pPr>
              <a:defRPr sz="1467"/>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hasCustomPrompt="1"/>
          </p:nvPr>
        </p:nvSpPr>
        <p:spPr>
          <a:xfrm>
            <a:off x="431800" y="504995"/>
            <a:ext cx="10104200" cy="461655"/>
          </a:xfrm>
          <a:prstGeom prst="rect">
            <a:avLst/>
          </a:prstGeom>
        </p:spPr>
        <p:txBody>
          <a:bodyPr/>
          <a:lstStyle>
            <a:lvl1pPr>
              <a:defRPr baseline="0"/>
            </a:lvl1pPr>
          </a:lstStyle>
          <a:p>
            <a:r>
              <a:rPr lang="en-US" dirty="0"/>
              <a:t>TITLE OF THE SLIDE GOES HERE</a:t>
            </a:r>
          </a:p>
        </p:txBody>
      </p:sp>
      <p:sp>
        <p:nvSpPr>
          <p:cNvPr id="7" name="Slide Number Placeholder 6"/>
          <p:cNvSpPr>
            <a:spLocks noGrp="1"/>
          </p:cNvSpPr>
          <p:nvPr>
            <p:ph type="sldNum" sz="quarter" idx="12"/>
          </p:nvPr>
        </p:nvSpPr>
        <p:spPr/>
        <p:txBody>
          <a:bodyPr/>
          <a:lstStyle/>
          <a:p>
            <a:fld id="{D6AB342A-830E-438F-A6A8-BEDF509AB0A8}" type="slidenum">
              <a:rPr lang="en-US" smtClean="0"/>
              <a:pPr/>
              <a:t>‹#›</a:t>
            </a:fld>
            <a:endParaRPr lang="en-US"/>
          </a:p>
        </p:txBody>
      </p:sp>
    </p:spTree>
    <p:extLst>
      <p:ext uri="{BB962C8B-B14F-4D97-AF65-F5344CB8AC3E}">
        <p14:creationId xmlns:p14="http://schemas.microsoft.com/office/powerpoint/2010/main" val="1195780200"/>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520390"/>
            <a:ext cx="10051200" cy="461655"/>
          </a:xfrm>
          <a:prstGeom prst="rect">
            <a:avLst/>
          </a:prstGeom>
        </p:spPr>
        <p:txBody>
          <a:bodyPr anchor="b"/>
          <a:lstStyle>
            <a:lvl1pPr marL="0" marR="0" indent="0" algn="l" defTabSz="1219018" rtl="0" eaLnBrk="1" fontAlgn="auto" latinLnBrk="0" hangingPunct="1">
              <a:lnSpc>
                <a:spcPct val="100000"/>
              </a:lnSpc>
              <a:spcBef>
                <a:spcPct val="0"/>
              </a:spcBef>
              <a:spcAft>
                <a:spcPts val="0"/>
              </a:spcAft>
              <a:buClrTx/>
              <a:buSzTx/>
              <a:buFontTx/>
              <a:buNone/>
              <a:tabLst/>
              <a:defRPr kumimoji="0" lang="en-US" sz="2400" b="1" i="0" u="none" strike="noStrike" kern="1200" cap="none" spc="0" normalizeH="0" baseline="0" noProof="0" dirty="0" smtClean="0">
                <a:ln>
                  <a:noFill/>
                </a:ln>
                <a:solidFill>
                  <a:srgbClr val="595959"/>
                </a:solidFill>
                <a:effectLst/>
                <a:uLnTx/>
                <a:uFillTx/>
                <a:latin typeface="Trebuchet MS" pitchFamily="34" charset="0"/>
                <a:ea typeface="+mj-ea"/>
                <a:cs typeface="+mj-cs"/>
              </a:defRPr>
            </a:lvl1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
        <p:nvSpPr>
          <p:cNvPr id="3" name="Text Placeholder 2"/>
          <p:cNvSpPr>
            <a:spLocks noGrp="1"/>
          </p:cNvSpPr>
          <p:nvPr>
            <p:ph type="body" idx="1" hasCustomPrompt="1"/>
          </p:nvPr>
        </p:nvSpPr>
        <p:spPr>
          <a:xfrm>
            <a:off x="432000" y="1366801"/>
            <a:ext cx="5472000" cy="287323"/>
          </a:xfrm>
        </p:spPr>
        <p:txBody>
          <a:bodyPr wrap="square" rIns="0" bIns="0" anchor="ctr">
            <a:spAutoFit/>
          </a:bodyPr>
          <a:lstStyle>
            <a:lvl1pPr marL="0" indent="0">
              <a:buNone/>
              <a:defRPr kumimoji="0" lang="en-US" sz="1867" b="1" i="0" u="none" strike="noStrike" kern="1200" cap="all" spc="0" normalizeH="0" baseline="0" noProof="0" dirty="0" smtClean="0">
                <a:ln>
                  <a:noFill/>
                </a:ln>
                <a:solidFill>
                  <a:srgbClr val="595959"/>
                </a:solidFill>
                <a:effectLst/>
                <a:uLnTx/>
                <a:uFillTx/>
                <a:latin typeface="Trebuchet MS"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2 Column heading goes here</a:t>
            </a:r>
          </a:p>
        </p:txBody>
      </p:sp>
      <p:sp>
        <p:nvSpPr>
          <p:cNvPr id="4" name="Content Placeholder 3"/>
          <p:cNvSpPr>
            <a:spLocks noGrp="1"/>
          </p:cNvSpPr>
          <p:nvPr>
            <p:ph sz="half" idx="2" hasCustomPrompt="1"/>
          </p:nvPr>
        </p:nvSpPr>
        <p:spPr>
          <a:xfrm>
            <a:off x="431999" y="1778002"/>
            <a:ext cx="5472000" cy="4468284"/>
          </a:xfrm>
        </p:spPr>
        <p:txBody>
          <a:bodyPr tIns="0">
            <a:normAutofit/>
          </a:bodyPr>
          <a:lstStyle>
            <a:lvl1pPr marL="302355" indent="-302355">
              <a:lnSpc>
                <a:spcPct val="100000"/>
              </a:lnSpc>
              <a:spcBef>
                <a:spcPts val="533"/>
              </a:spcBef>
              <a:buFont typeface="Wingdings" panose="05000000000000000000" pitchFamily="2" charset="2"/>
              <a:buChar char="§"/>
              <a:defRPr lang="en-US" sz="1867" kern="1200" dirty="0" smtClean="0">
                <a:solidFill>
                  <a:srgbClr val="595959"/>
                </a:solidFill>
                <a:latin typeface="Trebuchet MS" pitchFamily="34" charset="0"/>
                <a:ea typeface="+mn-ea"/>
                <a:cs typeface="+mn-cs"/>
              </a:defRPr>
            </a:lvl1pPr>
            <a:lvl2pPr marL="758286">
              <a:lnSpc>
                <a:spcPct val="100000"/>
              </a:lnSpc>
              <a:spcBef>
                <a:spcPts val="533"/>
              </a:spcBef>
              <a:defRPr sz="1600"/>
            </a:lvl2pPr>
            <a:lvl3pPr>
              <a:defRPr sz="1867"/>
            </a:lvl3pPr>
            <a:lvl4pPr>
              <a:defRPr sz="1600"/>
            </a:lvl4pPr>
            <a:lvl5pPr>
              <a:defRPr sz="1600"/>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hasCustomPrompt="1"/>
          </p:nvPr>
        </p:nvSpPr>
        <p:spPr>
          <a:xfrm>
            <a:off x="6314019" y="1366801"/>
            <a:ext cx="5448000" cy="287323"/>
          </a:xfrm>
        </p:spPr>
        <p:txBody>
          <a:bodyPr wrap="square" rIns="0" bIns="0" anchor="ctr">
            <a:spAutoFit/>
          </a:bodyPr>
          <a:lstStyle>
            <a:lvl1pPr marL="0" marR="0" indent="0" algn="l" defTabSz="1219018" rtl="0" eaLnBrk="1" fontAlgn="auto" latinLnBrk="0" hangingPunct="1">
              <a:lnSpc>
                <a:spcPct val="100000"/>
              </a:lnSpc>
              <a:spcBef>
                <a:spcPct val="0"/>
              </a:spcBef>
              <a:spcAft>
                <a:spcPts val="0"/>
              </a:spcAft>
              <a:buClrTx/>
              <a:buSzTx/>
              <a:buFontTx/>
              <a:buNone/>
              <a:tabLst/>
              <a:defRPr kumimoji="0" lang="en-US" sz="1867" b="1" i="0" u="none" strike="noStrike" kern="1200" cap="all" spc="0" normalizeH="0" baseline="0" noProof="0" dirty="0" smtClean="0">
                <a:ln>
                  <a:noFill/>
                </a:ln>
                <a:solidFill>
                  <a:srgbClr val="595959"/>
                </a:solidFill>
                <a:effectLst/>
                <a:uLnTx/>
                <a:uFillTx/>
                <a:latin typeface="Trebuchet MS"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2 Column heading goes here</a:t>
            </a:r>
          </a:p>
        </p:txBody>
      </p:sp>
      <p:sp>
        <p:nvSpPr>
          <p:cNvPr id="6" name="Content Placeholder 5"/>
          <p:cNvSpPr>
            <a:spLocks noGrp="1"/>
          </p:cNvSpPr>
          <p:nvPr>
            <p:ph sz="quarter" idx="4" hasCustomPrompt="1"/>
          </p:nvPr>
        </p:nvSpPr>
        <p:spPr>
          <a:xfrm>
            <a:off x="6314017" y="1778002"/>
            <a:ext cx="5448000" cy="4468284"/>
          </a:xfrm>
        </p:spPr>
        <p:txBody>
          <a:bodyPr tIns="0"/>
          <a:lstStyle>
            <a:lvl1pPr marL="380990" indent="-380990">
              <a:buFont typeface="Wingdings" panose="05000000000000000000" pitchFamily="2" charset="2"/>
              <a:buChar char="§"/>
              <a:defRPr lang="en-US" sz="1867" kern="1200" dirty="0" smtClean="0">
                <a:solidFill>
                  <a:srgbClr val="595959"/>
                </a:solidFill>
                <a:latin typeface="Trebuchet MS" pitchFamily="34" charset="0"/>
                <a:ea typeface="+mn-ea"/>
                <a:cs typeface="+mn-cs"/>
              </a:defRPr>
            </a:lvl1pPr>
            <a:lvl2pPr marL="758286" indent="-380942">
              <a:defRPr lang="en-US" sz="1600" kern="1200" dirty="0" smtClean="0">
                <a:solidFill>
                  <a:srgbClr val="595959"/>
                </a:solidFill>
                <a:latin typeface="Trebuchet MS" pitchFamily="34" charset="0"/>
                <a:ea typeface="+mn-ea"/>
                <a:cs typeface="+mn-cs"/>
              </a:defRPr>
            </a:lvl2pPr>
            <a:lvl3pPr marL="1523771" indent="-304754">
              <a:defRPr lang="en-US" sz="1867" kern="1200" dirty="0" smtClean="0">
                <a:solidFill>
                  <a:srgbClr val="595959"/>
                </a:solidFill>
                <a:latin typeface="Trebuchet MS" pitchFamily="34" charset="0"/>
                <a:ea typeface="+mn-ea"/>
                <a:cs typeface="+mn-cs"/>
              </a:defRPr>
            </a:lvl3pPr>
            <a:lvl4pPr marL="2133280" indent="-304754">
              <a:defRPr lang="en-US" sz="1600" kern="1200" dirty="0" smtClean="0">
                <a:solidFill>
                  <a:srgbClr val="595959"/>
                </a:solidFill>
                <a:latin typeface="Trebuchet MS" pitchFamily="34" charset="0"/>
                <a:ea typeface="+mn-ea"/>
                <a:cs typeface="+mn-cs"/>
              </a:defRPr>
            </a:lvl4pPr>
            <a:lvl5pPr marL="2742789" indent="-304754">
              <a:defRPr lang="en-US" sz="1600" kern="1200" dirty="0">
                <a:solidFill>
                  <a:srgbClr val="595959"/>
                </a:solidFill>
                <a:latin typeface="Trebuchet MS" pitchFamily="34" charset="0"/>
                <a:ea typeface="+mn-ea"/>
                <a:cs typeface="+mn-cs"/>
              </a:defRPr>
            </a:lvl5pPr>
            <a:lvl6pPr>
              <a:defRPr sz="2133"/>
            </a:lvl6pPr>
            <a:lvl7pPr>
              <a:defRPr sz="2133"/>
            </a:lvl7pPr>
            <a:lvl8pPr>
              <a:defRPr sz="2133"/>
            </a:lvl8pPr>
            <a:lvl9pPr>
              <a:defRPr sz="2133"/>
            </a:lvl9pPr>
          </a:lstStyle>
          <a:p>
            <a:pPr marL="302355" lvl="0" indent="-302355" algn="l" defTabSz="1219018" rtl="0" eaLnBrk="1" latinLnBrk="0" hangingPunct="1">
              <a:lnSpc>
                <a:spcPct val="100000"/>
              </a:lnSpc>
              <a:spcBef>
                <a:spcPts val="533"/>
              </a:spcBef>
              <a:buFont typeface="Wingdings" panose="05000000000000000000" pitchFamily="2" charset="2"/>
              <a:buChar char="§"/>
            </a:pPr>
            <a:r>
              <a:rPr lang="en-US" dirty="0"/>
              <a:t>Click to edit Master text styles</a:t>
            </a:r>
          </a:p>
          <a:p>
            <a:pPr marL="758286" lvl="1" indent="-380942" algn="l" defTabSz="1219018" rtl="0" eaLnBrk="1" latinLnBrk="0" hangingPunct="1">
              <a:lnSpc>
                <a:spcPct val="100000"/>
              </a:lnSpc>
              <a:spcBef>
                <a:spcPts val="533"/>
              </a:spcBef>
              <a:buFont typeface="Arial" pitchFamily="34" charset="0"/>
              <a:buChar char="–"/>
            </a:pPr>
            <a:r>
              <a:rPr lang="en-US" dirty="0"/>
              <a:t>Second level</a:t>
            </a:r>
          </a:p>
          <a:p>
            <a:pPr marL="1523771" lvl="2" indent="-304754" algn="l" defTabSz="1219018" rtl="0" eaLnBrk="1" latinLnBrk="0" hangingPunct="1">
              <a:lnSpc>
                <a:spcPct val="90000"/>
              </a:lnSpc>
              <a:spcBef>
                <a:spcPts val="800"/>
              </a:spcBef>
              <a:buFont typeface="Arial" pitchFamily="34" charset="0"/>
              <a:buChar char="•"/>
            </a:pPr>
            <a:r>
              <a:rPr lang="en-US" dirty="0"/>
              <a:t>Third level</a:t>
            </a:r>
          </a:p>
          <a:p>
            <a:pPr marL="2133280" lvl="3" indent="-304754" algn="l" defTabSz="1219018" rtl="0" eaLnBrk="1" latinLnBrk="0" hangingPunct="1">
              <a:lnSpc>
                <a:spcPct val="90000"/>
              </a:lnSpc>
              <a:spcBef>
                <a:spcPts val="800"/>
              </a:spcBef>
              <a:buFont typeface="Arial" pitchFamily="34" charset="0"/>
              <a:buChar char="–"/>
            </a:pPr>
            <a:r>
              <a:rPr lang="en-US" dirty="0"/>
              <a:t>Fourth level</a:t>
            </a:r>
          </a:p>
          <a:p>
            <a:pPr marL="2742789" lvl="4" indent="-304754" algn="l" defTabSz="1219018" rtl="0" eaLnBrk="1" latinLnBrk="0" hangingPunct="1">
              <a:lnSpc>
                <a:spcPct val="90000"/>
              </a:lnSpc>
              <a:spcBef>
                <a:spcPts val="800"/>
              </a:spcBef>
              <a:buFont typeface="Arial" pitchFamily="34" charset="0"/>
              <a:buChar char="»"/>
            </a:pPr>
            <a:r>
              <a:rPr lang="en-US" dirty="0"/>
              <a:t>Fifth level</a:t>
            </a:r>
          </a:p>
        </p:txBody>
      </p:sp>
      <p:sp>
        <p:nvSpPr>
          <p:cNvPr id="9" name="Slide Number Placeholder 8"/>
          <p:cNvSpPr>
            <a:spLocks noGrp="1"/>
          </p:cNvSpPr>
          <p:nvPr>
            <p:ph type="sldNum" sz="quarter" idx="12"/>
          </p:nvPr>
        </p:nvSpPr>
        <p:spPr/>
        <p:txBody>
          <a:bodyPr/>
          <a:lstStyle/>
          <a:p>
            <a:fld id="{D6AB342A-830E-438F-A6A8-BEDF509AB0A8}" type="slidenum">
              <a:rPr lang="en-US" smtClean="0"/>
              <a:pPr/>
              <a:t>‹#›</a:t>
            </a:fld>
            <a:endParaRPr lang="en-US"/>
          </a:p>
        </p:txBody>
      </p:sp>
    </p:spTree>
    <p:extLst>
      <p:ext uri="{BB962C8B-B14F-4D97-AF65-F5344CB8AC3E}">
        <p14:creationId xmlns:p14="http://schemas.microsoft.com/office/powerpoint/2010/main" val="1979797378"/>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504995"/>
            <a:ext cx="10051200" cy="461655"/>
          </a:xfrm>
          <a:prstGeom prst="rect">
            <a:avLst/>
          </a:prstGeom>
        </p:spPr>
        <p:txBody>
          <a:bodyPr/>
          <a:lstStyle>
            <a:lvl1pPr>
              <a:defRPr baseline="0"/>
            </a:lvl1pPr>
          </a:lstStyle>
          <a:p>
            <a:r>
              <a:rPr lang="en-US" dirty="0"/>
              <a:t>Color Palette</a:t>
            </a:r>
          </a:p>
        </p:txBody>
      </p:sp>
    </p:spTree>
    <p:extLst>
      <p:ext uri="{BB962C8B-B14F-4D97-AF65-F5344CB8AC3E}">
        <p14:creationId xmlns:p14="http://schemas.microsoft.com/office/powerpoint/2010/main" val="4121111498"/>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pPr/>
              <a:t>‹#›</a:t>
            </a:fld>
            <a:endParaRPr lang="en-US"/>
          </a:p>
        </p:txBody>
      </p:sp>
      <p:sp>
        <p:nvSpPr>
          <p:cNvPr id="5" name="Title 4"/>
          <p:cNvSpPr>
            <a:spLocks noGrp="1"/>
          </p:cNvSpPr>
          <p:nvPr>
            <p:ph type="title" hasCustomPrompt="1"/>
          </p:nvPr>
        </p:nvSpPr>
        <p:spPr/>
        <p:txBody>
          <a:bodyPr/>
          <a:lstStyle>
            <a:lvl1pPr>
              <a:defRPr baseline="0"/>
            </a:lvl1pPr>
          </a:lstStyle>
          <a:p>
            <a:r>
              <a:rPr lang="en-US" dirty="0"/>
              <a:t>TITLE OF THE SLIDE GOES HERE</a:t>
            </a:r>
          </a:p>
        </p:txBody>
      </p:sp>
    </p:spTree>
    <p:extLst>
      <p:ext uri="{BB962C8B-B14F-4D97-AF65-F5344CB8AC3E}">
        <p14:creationId xmlns:p14="http://schemas.microsoft.com/office/powerpoint/2010/main" val="1351841147"/>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23D72304-AFF9-4225-BD2F-D9CA585253CC}"/>
              </a:ext>
            </a:extLst>
          </p:cNvPr>
          <p:cNvCxnSpPr/>
          <p:nvPr userDrawn="1"/>
        </p:nvCxnSpPr>
        <p:spPr>
          <a:xfrm>
            <a:off x="1634870" y="908997"/>
            <a:ext cx="10039169" cy="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829" y="64741"/>
            <a:ext cx="1416107" cy="1188649"/>
          </a:xfrm>
          <a:prstGeom prst="rect">
            <a:avLst/>
          </a:prstGeom>
        </p:spPr>
      </p:pic>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829" y="64740"/>
            <a:ext cx="1416107" cy="1188649"/>
          </a:xfrm>
          <a:prstGeom prst="rect">
            <a:avLst/>
          </a:prstGeom>
        </p:spPr>
      </p:pic>
      <p:sp>
        <p:nvSpPr>
          <p:cNvPr id="5" name="Text Placeholder 2"/>
          <p:cNvSpPr>
            <a:spLocks noGrp="1"/>
          </p:cNvSpPr>
          <p:nvPr>
            <p:ph type="body" sz="quarter" idx="10" hasCustomPrompt="1"/>
          </p:nvPr>
        </p:nvSpPr>
        <p:spPr>
          <a:xfrm>
            <a:off x="5160418" y="6510055"/>
            <a:ext cx="3790951" cy="252413"/>
          </a:xfrm>
        </p:spPr>
        <p:txBody>
          <a:bodyPr>
            <a:noAutofit/>
          </a:bodyPr>
          <a:lstStyle>
            <a:lvl1pPr marL="0" indent="0">
              <a:buNone/>
              <a:defRPr sz="2000" baseline="0">
                <a:solidFill>
                  <a:srgbClr val="FF0000"/>
                </a:solidFill>
              </a:defRPr>
            </a:lvl1pPr>
          </a:lstStyle>
          <a:p>
            <a:pPr lvl="0"/>
            <a:r>
              <a:rPr lang="en-US" dirty="0"/>
              <a:t>Only for internal use</a:t>
            </a:r>
          </a:p>
        </p:txBody>
      </p:sp>
    </p:spTree>
    <p:extLst>
      <p:ext uri="{BB962C8B-B14F-4D97-AF65-F5344CB8AC3E}">
        <p14:creationId xmlns:p14="http://schemas.microsoft.com/office/powerpoint/2010/main" val="3671559317"/>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grpSp>
        <p:nvGrpSpPr>
          <p:cNvPr id="4" name="Group 6">
            <a:extLst>
              <a:ext uri="{FF2B5EF4-FFF2-40B4-BE49-F238E27FC236}">
                <a16:creationId xmlns:a16="http://schemas.microsoft.com/office/drawing/2014/main" id="{7CBFFE66-0EBA-46FF-AA31-6E868A667A5F}"/>
              </a:ext>
            </a:extLst>
          </p:cNvPr>
          <p:cNvGrpSpPr/>
          <p:nvPr/>
        </p:nvGrpSpPr>
        <p:grpSpPr>
          <a:xfrm rot="16200000">
            <a:off x="5159304" y="2280919"/>
            <a:ext cx="1873392" cy="2411240"/>
            <a:chOff x="9651545" y="1652096"/>
            <a:chExt cx="1873392" cy="2411240"/>
          </a:xfrm>
        </p:grpSpPr>
        <p:sp>
          <p:nvSpPr>
            <p:cNvPr id="5" name="Rectangle 80">
              <a:extLst>
                <a:ext uri="{FF2B5EF4-FFF2-40B4-BE49-F238E27FC236}">
                  <a16:creationId xmlns:a16="http://schemas.microsoft.com/office/drawing/2014/main" id="{B147A8D9-A5C8-4EFF-B7D9-B384FA84D77C}"/>
                </a:ext>
              </a:extLst>
            </p:cNvPr>
            <p:cNvSpPr/>
            <p:nvPr/>
          </p:nvSpPr>
          <p:spPr>
            <a:xfrm rot="5400000" flipV="1">
              <a:off x="9154760" y="2148881"/>
              <a:ext cx="2408732" cy="1415161"/>
            </a:xfrm>
            <a:custGeom>
              <a:avLst/>
              <a:gdLst>
                <a:gd name="connsiteX0" fmla="*/ 0 w 5414181"/>
                <a:gd name="connsiteY0" fmla="*/ 0 h 1252700"/>
                <a:gd name="connsiteX1" fmla="*/ 5414181 w 5414181"/>
                <a:gd name="connsiteY1" fmla="*/ 0 h 1252700"/>
                <a:gd name="connsiteX2" fmla="*/ 5414181 w 5414181"/>
                <a:gd name="connsiteY2" fmla="*/ 1252700 h 1252700"/>
                <a:gd name="connsiteX3" fmla="*/ 0 w 5414181"/>
                <a:gd name="connsiteY3" fmla="*/ 1252700 h 1252700"/>
                <a:gd name="connsiteX4" fmla="*/ 0 w 5414181"/>
                <a:gd name="connsiteY4" fmla="*/ 0 h 1252700"/>
                <a:gd name="connsiteX0" fmla="*/ 0 w 5414181"/>
                <a:gd name="connsiteY0" fmla="*/ 242626 h 1495326"/>
                <a:gd name="connsiteX1" fmla="*/ 5414181 w 5414181"/>
                <a:gd name="connsiteY1" fmla="*/ 242626 h 1495326"/>
                <a:gd name="connsiteX2" fmla="*/ 5414181 w 5414181"/>
                <a:gd name="connsiteY2" fmla="*/ 1495326 h 1495326"/>
                <a:gd name="connsiteX3" fmla="*/ 0 w 5414181"/>
                <a:gd name="connsiteY3" fmla="*/ 1495326 h 1495326"/>
                <a:gd name="connsiteX4" fmla="*/ 0 w 5414181"/>
                <a:gd name="connsiteY4" fmla="*/ 242626 h 1495326"/>
                <a:gd name="connsiteX0" fmla="*/ 0 w 5414181"/>
                <a:gd name="connsiteY0" fmla="*/ 389229 h 1641929"/>
                <a:gd name="connsiteX1" fmla="*/ 5414181 w 5414181"/>
                <a:gd name="connsiteY1" fmla="*/ 389229 h 1641929"/>
                <a:gd name="connsiteX2" fmla="*/ 5414181 w 5414181"/>
                <a:gd name="connsiteY2" fmla="*/ 1641929 h 1641929"/>
                <a:gd name="connsiteX3" fmla="*/ 0 w 5414181"/>
                <a:gd name="connsiteY3" fmla="*/ 1641929 h 1641929"/>
                <a:gd name="connsiteX4" fmla="*/ 0 w 5414181"/>
                <a:gd name="connsiteY4" fmla="*/ 389229 h 1641929"/>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532632 h 1785332"/>
                <a:gd name="connsiteX1" fmla="*/ 5414181 w 5414181"/>
                <a:gd name="connsiteY1" fmla="*/ 532632 h 1785332"/>
                <a:gd name="connsiteX2" fmla="*/ 5414181 w 5414181"/>
                <a:gd name="connsiteY2" fmla="*/ 1785332 h 1785332"/>
                <a:gd name="connsiteX3" fmla="*/ 0 w 5414181"/>
                <a:gd name="connsiteY3" fmla="*/ 1785332 h 1785332"/>
                <a:gd name="connsiteX4" fmla="*/ 0 w 5414181"/>
                <a:gd name="connsiteY4" fmla="*/ 532632 h 1785332"/>
                <a:gd name="connsiteX0" fmla="*/ 0 w 5414181"/>
                <a:gd name="connsiteY0" fmla="*/ 654829 h 1907529"/>
                <a:gd name="connsiteX1" fmla="*/ 5414181 w 5414181"/>
                <a:gd name="connsiteY1" fmla="*/ 654829 h 1907529"/>
                <a:gd name="connsiteX2" fmla="*/ 5414181 w 5414181"/>
                <a:gd name="connsiteY2" fmla="*/ 1907529 h 1907529"/>
                <a:gd name="connsiteX3" fmla="*/ 0 w 5414181"/>
                <a:gd name="connsiteY3" fmla="*/ 1907529 h 1907529"/>
                <a:gd name="connsiteX4" fmla="*/ 0 w 5414181"/>
                <a:gd name="connsiteY4" fmla="*/ 654829 h 1907529"/>
                <a:gd name="connsiteX0" fmla="*/ 0 w 5414181"/>
                <a:gd name="connsiteY0" fmla="*/ 612884 h 1865584"/>
                <a:gd name="connsiteX1" fmla="*/ 2763656 w 5414181"/>
                <a:gd name="connsiteY1" fmla="*/ 0 h 1865584"/>
                <a:gd name="connsiteX2" fmla="*/ 5414181 w 5414181"/>
                <a:gd name="connsiteY2" fmla="*/ 612884 h 1865584"/>
                <a:gd name="connsiteX3" fmla="*/ 5414181 w 5414181"/>
                <a:gd name="connsiteY3" fmla="*/ 1865584 h 1865584"/>
                <a:gd name="connsiteX4" fmla="*/ 0 w 5414181"/>
                <a:gd name="connsiteY4" fmla="*/ 1865584 h 1865584"/>
                <a:gd name="connsiteX5" fmla="*/ 0 w 5414181"/>
                <a:gd name="connsiteY5" fmla="*/ 612884 h 1865584"/>
                <a:gd name="connsiteX0" fmla="*/ 0 w 5414181"/>
                <a:gd name="connsiteY0" fmla="*/ 428902 h 1681602"/>
                <a:gd name="connsiteX1" fmla="*/ 2741749 w 5414181"/>
                <a:gd name="connsiteY1" fmla="*/ 0 h 1681602"/>
                <a:gd name="connsiteX2" fmla="*/ 5414181 w 5414181"/>
                <a:gd name="connsiteY2" fmla="*/ 428902 h 1681602"/>
                <a:gd name="connsiteX3" fmla="*/ 5414181 w 5414181"/>
                <a:gd name="connsiteY3" fmla="*/ 1681602 h 1681602"/>
                <a:gd name="connsiteX4" fmla="*/ 0 w 5414181"/>
                <a:gd name="connsiteY4" fmla="*/ 1681602 h 1681602"/>
                <a:gd name="connsiteX5" fmla="*/ 0 w 5414181"/>
                <a:gd name="connsiteY5" fmla="*/ 428902 h 1681602"/>
                <a:gd name="connsiteX0" fmla="*/ 0 w 5414181"/>
                <a:gd name="connsiteY0" fmla="*/ 635881 h 1888581"/>
                <a:gd name="connsiteX1" fmla="*/ 2734447 w 5414181"/>
                <a:gd name="connsiteY1" fmla="*/ 0 h 1888581"/>
                <a:gd name="connsiteX2" fmla="*/ 5414181 w 5414181"/>
                <a:gd name="connsiteY2" fmla="*/ 635881 h 1888581"/>
                <a:gd name="connsiteX3" fmla="*/ 5414181 w 5414181"/>
                <a:gd name="connsiteY3" fmla="*/ 1888581 h 1888581"/>
                <a:gd name="connsiteX4" fmla="*/ 0 w 5414181"/>
                <a:gd name="connsiteY4" fmla="*/ 1888581 h 1888581"/>
                <a:gd name="connsiteX5" fmla="*/ 0 w 5414181"/>
                <a:gd name="connsiteY5" fmla="*/ 635881 h 1888581"/>
                <a:gd name="connsiteX0" fmla="*/ 0 w 5457994"/>
                <a:gd name="connsiteY0" fmla="*/ 635881 h 1888581"/>
                <a:gd name="connsiteX1" fmla="*/ 2734447 w 5457994"/>
                <a:gd name="connsiteY1" fmla="*/ 0 h 1888581"/>
                <a:gd name="connsiteX2" fmla="*/ 5457994 w 5457994"/>
                <a:gd name="connsiteY2" fmla="*/ 428902 h 1888581"/>
                <a:gd name="connsiteX3" fmla="*/ 5414181 w 5457994"/>
                <a:gd name="connsiteY3" fmla="*/ 1888581 h 1888581"/>
                <a:gd name="connsiteX4" fmla="*/ 0 w 5457994"/>
                <a:gd name="connsiteY4" fmla="*/ 1888581 h 1888581"/>
                <a:gd name="connsiteX5" fmla="*/ 0 w 5457994"/>
                <a:gd name="connsiteY5" fmla="*/ 635881 h 1888581"/>
                <a:gd name="connsiteX0" fmla="*/ 0 w 5457994"/>
                <a:gd name="connsiteY0" fmla="*/ 612883 h 1865583"/>
                <a:gd name="connsiteX1" fmla="*/ 2529984 w 5457994"/>
                <a:gd name="connsiteY1" fmla="*/ 0 h 1865583"/>
                <a:gd name="connsiteX2" fmla="*/ 5457994 w 5457994"/>
                <a:gd name="connsiteY2" fmla="*/ 405904 h 1865583"/>
                <a:gd name="connsiteX3" fmla="*/ 5414181 w 5457994"/>
                <a:gd name="connsiteY3" fmla="*/ 1865583 h 1865583"/>
                <a:gd name="connsiteX4" fmla="*/ 0 w 5457994"/>
                <a:gd name="connsiteY4" fmla="*/ 1865583 h 1865583"/>
                <a:gd name="connsiteX5" fmla="*/ 0 w 5457994"/>
                <a:gd name="connsiteY5" fmla="*/ 612883 h 1865583"/>
                <a:gd name="connsiteX0" fmla="*/ 0 w 5457994"/>
                <a:gd name="connsiteY0" fmla="*/ 520892 h 1773592"/>
                <a:gd name="connsiteX1" fmla="*/ 2449659 w 5457994"/>
                <a:gd name="connsiteY1" fmla="*/ 0 h 1773592"/>
                <a:gd name="connsiteX2" fmla="*/ 5457994 w 5457994"/>
                <a:gd name="connsiteY2" fmla="*/ 313913 h 1773592"/>
                <a:gd name="connsiteX3" fmla="*/ 5414181 w 5457994"/>
                <a:gd name="connsiteY3" fmla="*/ 1773592 h 1773592"/>
                <a:gd name="connsiteX4" fmla="*/ 0 w 5457994"/>
                <a:gd name="connsiteY4" fmla="*/ 1773592 h 1773592"/>
                <a:gd name="connsiteX5" fmla="*/ 0 w 5457994"/>
                <a:gd name="connsiteY5" fmla="*/ 520892 h 1773592"/>
                <a:gd name="connsiteX0" fmla="*/ 0 w 5457994"/>
                <a:gd name="connsiteY0" fmla="*/ 589885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589885 h 1842585"/>
                <a:gd name="connsiteX0" fmla="*/ 0 w 5457994"/>
                <a:gd name="connsiteY0" fmla="*/ 382906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382906 h 1842585"/>
                <a:gd name="connsiteX0" fmla="*/ 0 w 5457994"/>
                <a:gd name="connsiteY0" fmla="*/ 382906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382906 h 1842585"/>
                <a:gd name="connsiteX0" fmla="*/ 0 w 5457994"/>
                <a:gd name="connsiteY0" fmla="*/ 269938 h 1729617"/>
                <a:gd name="connsiteX1" fmla="*/ 2603007 w 5457994"/>
                <a:gd name="connsiteY1" fmla="*/ 2021 h 1729617"/>
                <a:gd name="connsiteX2" fmla="*/ 5457994 w 5457994"/>
                <a:gd name="connsiteY2" fmla="*/ 269938 h 1729617"/>
                <a:gd name="connsiteX3" fmla="*/ 5414181 w 5457994"/>
                <a:gd name="connsiteY3" fmla="*/ 1729617 h 1729617"/>
                <a:gd name="connsiteX4" fmla="*/ 0 w 5457994"/>
                <a:gd name="connsiteY4" fmla="*/ 1729617 h 1729617"/>
                <a:gd name="connsiteX5" fmla="*/ 0 w 5457994"/>
                <a:gd name="connsiteY5" fmla="*/ 269938 h 1729617"/>
                <a:gd name="connsiteX0" fmla="*/ 0 w 5457994"/>
                <a:gd name="connsiteY0" fmla="*/ 313912 h 1773591"/>
                <a:gd name="connsiteX1" fmla="*/ 2639518 w 5457994"/>
                <a:gd name="connsiteY1" fmla="*/ 0 h 1773591"/>
                <a:gd name="connsiteX2" fmla="*/ 5457994 w 5457994"/>
                <a:gd name="connsiteY2" fmla="*/ 313912 h 1773591"/>
                <a:gd name="connsiteX3" fmla="*/ 5414181 w 5457994"/>
                <a:gd name="connsiteY3" fmla="*/ 1773591 h 1773591"/>
                <a:gd name="connsiteX4" fmla="*/ 0 w 5457994"/>
                <a:gd name="connsiteY4" fmla="*/ 1773591 h 1773591"/>
                <a:gd name="connsiteX5" fmla="*/ 0 w 5457994"/>
                <a:gd name="connsiteY5" fmla="*/ 313912 h 1773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57994" h="1773591">
                  <a:moveTo>
                    <a:pt x="0" y="313912"/>
                  </a:moveTo>
                  <a:cubicBezTo>
                    <a:pt x="613956" y="2982"/>
                    <a:pt x="1737155" y="0"/>
                    <a:pt x="2639518" y="0"/>
                  </a:cubicBezTo>
                  <a:cubicBezTo>
                    <a:pt x="3541881" y="0"/>
                    <a:pt x="5016240" y="2981"/>
                    <a:pt x="5457994" y="313912"/>
                  </a:cubicBezTo>
                  <a:lnTo>
                    <a:pt x="5414181" y="1773591"/>
                  </a:lnTo>
                  <a:lnTo>
                    <a:pt x="0" y="1773591"/>
                  </a:lnTo>
                  <a:lnTo>
                    <a:pt x="0" y="313912"/>
                  </a:lnTo>
                  <a:close/>
                </a:path>
              </a:pathLst>
            </a:custGeom>
            <a:solidFill>
              <a:srgbClr val="000000">
                <a:alpha val="30196"/>
              </a:srgb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29129"/>
              <a:endParaRPr lang="en-IN" sz="1867" dirty="0">
                <a:solidFill>
                  <a:prstClr val="white">
                    <a:lumMod val="65000"/>
                  </a:prstClr>
                </a:solidFill>
              </a:endParaRPr>
            </a:p>
          </p:txBody>
        </p:sp>
        <p:sp>
          <p:nvSpPr>
            <p:cNvPr id="6" name="Rectangle 5">
              <a:extLst>
                <a:ext uri="{FF2B5EF4-FFF2-40B4-BE49-F238E27FC236}">
                  <a16:creationId xmlns:a16="http://schemas.microsoft.com/office/drawing/2014/main" id="{C0D0441C-52CF-4BC1-81C1-F63B306F6497}"/>
                </a:ext>
              </a:extLst>
            </p:cNvPr>
            <p:cNvSpPr/>
            <p:nvPr/>
          </p:nvSpPr>
          <p:spPr>
            <a:xfrm rot="5400000" flipH="1">
              <a:off x="9491664" y="2030063"/>
              <a:ext cx="2408733" cy="16578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29129"/>
              <a:endParaRPr lang="en-IN" sz="1867" dirty="0">
                <a:solidFill>
                  <a:prstClr val="white"/>
                </a:solidFill>
              </a:endParaRPr>
            </a:p>
          </p:txBody>
        </p:sp>
      </p:grpSp>
      <p:sp>
        <p:nvSpPr>
          <p:cNvPr id="7" name="AutoShape 60">
            <a:extLst>
              <a:ext uri="{FF2B5EF4-FFF2-40B4-BE49-F238E27FC236}">
                <a16:creationId xmlns:a16="http://schemas.microsoft.com/office/drawing/2014/main" id="{B0B5F83F-8527-4AA2-8E57-E26E20B9ABEC}"/>
              </a:ext>
            </a:extLst>
          </p:cNvPr>
          <p:cNvSpPr>
            <a:spLocks noChangeAspect="1" noChangeArrowheads="1" noTextEdit="1"/>
          </p:cNvSpPr>
          <p:nvPr/>
        </p:nvSpPr>
        <p:spPr bwMode="auto">
          <a:xfrm>
            <a:off x="3534222" y="2696297"/>
            <a:ext cx="5123559" cy="1583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915" tIns="46457" rIns="92915" bIns="46457" numCol="1" anchor="t" anchorCtr="0" compatLnSpc="1">
            <a:prstTxWarp prst="textNoShape">
              <a:avLst/>
            </a:prstTxWarp>
          </a:bodyPr>
          <a:lstStyle/>
          <a:p>
            <a:pPr algn="ctr" defTabSz="929129"/>
            <a:r>
              <a:rPr lang="en-IN" sz="8133" dirty="0">
                <a:solidFill>
                  <a:srgbClr val="595959"/>
                </a:solidFill>
              </a:rPr>
              <a:t>Thank you</a:t>
            </a:r>
          </a:p>
        </p:txBody>
      </p:sp>
      <p:grpSp>
        <p:nvGrpSpPr>
          <p:cNvPr id="8" name="Group 7">
            <a:extLst>
              <a:ext uri="{FF2B5EF4-FFF2-40B4-BE49-F238E27FC236}">
                <a16:creationId xmlns:a16="http://schemas.microsoft.com/office/drawing/2014/main" id="{7F8B8839-2DE8-4E32-AACE-5718126A1761}"/>
              </a:ext>
            </a:extLst>
          </p:cNvPr>
          <p:cNvGrpSpPr/>
          <p:nvPr/>
        </p:nvGrpSpPr>
        <p:grpSpPr>
          <a:xfrm>
            <a:off x="388419" y="4989095"/>
            <a:ext cx="11353773" cy="1010795"/>
            <a:chOff x="388418" y="4989095"/>
            <a:chExt cx="11353773" cy="1010794"/>
          </a:xfrm>
        </p:grpSpPr>
        <p:cxnSp>
          <p:nvCxnSpPr>
            <p:cNvPr id="9" name="Straight Connector 8">
              <a:extLst>
                <a:ext uri="{FF2B5EF4-FFF2-40B4-BE49-F238E27FC236}">
                  <a16:creationId xmlns:a16="http://schemas.microsoft.com/office/drawing/2014/main" id="{493061BB-6E88-49D5-96AC-0D4B954CFE65}"/>
                </a:ext>
              </a:extLst>
            </p:cNvPr>
            <p:cNvCxnSpPr/>
            <p:nvPr/>
          </p:nvCxnSpPr>
          <p:spPr>
            <a:xfrm>
              <a:off x="163566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23EF8E9F-DDCB-4541-A42F-60DCBE2D01F7}"/>
                </a:ext>
              </a:extLst>
            </p:cNvPr>
            <p:cNvCxnSpPr/>
            <p:nvPr/>
          </p:nvCxnSpPr>
          <p:spPr>
            <a:xfrm>
              <a:off x="3448423"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65E21C7-F0FC-40D8-9ED6-3186344B50E3}"/>
                </a:ext>
              </a:extLst>
            </p:cNvPr>
            <p:cNvCxnSpPr/>
            <p:nvPr/>
          </p:nvCxnSpPr>
          <p:spPr>
            <a:xfrm>
              <a:off x="506867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BF9EBE0-1E6B-4658-8793-8756CA68361A}"/>
                </a:ext>
              </a:extLst>
            </p:cNvPr>
            <p:cNvCxnSpPr/>
            <p:nvPr/>
          </p:nvCxnSpPr>
          <p:spPr>
            <a:xfrm>
              <a:off x="6869054"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1ECCAEF2-56FF-434C-A027-5AC490A216F8}"/>
                </a:ext>
              </a:extLst>
            </p:cNvPr>
            <p:cNvCxnSpPr/>
            <p:nvPr/>
          </p:nvCxnSpPr>
          <p:spPr>
            <a:xfrm>
              <a:off x="855347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685EF6AD-A134-4584-BD4C-16BF16437488}"/>
                </a:ext>
              </a:extLst>
            </p:cNvPr>
            <p:cNvCxnSpPr/>
            <p:nvPr/>
          </p:nvCxnSpPr>
          <p:spPr>
            <a:xfrm>
              <a:off x="10221854"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67E9512F-07E0-4A16-9DA9-947B2A8C3BD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8418" y="4994607"/>
              <a:ext cx="11353773" cy="1005282"/>
            </a:xfrm>
            <a:prstGeom prst="rect">
              <a:avLst/>
            </a:prstGeom>
          </p:spPr>
        </p:pic>
      </p:grpSp>
      <p:pic>
        <p:nvPicPr>
          <p:cNvPr id="18" name="Picture 17">
            <a:extLst>
              <a:ext uri="{FF2B5EF4-FFF2-40B4-BE49-F238E27FC236}">
                <a16:creationId xmlns:a16="http://schemas.microsoft.com/office/drawing/2014/main" id="{D00E8AED-823F-4FE2-A1E5-33EBECA3A3A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12292" y="472819"/>
            <a:ext cx="2276797" cy="1911095"/>
          </a:xfrm>
          <a:prstGeom prst="rect">
            <a:avLst/>
          </a:prstGeom>
        </p:spPr>
      </p:pic>
      <p:pic>
        <p:nvPicPr>
          <p:cNvPr id="19" name="Picture 18">
            <a:extLst>
              <a:ext uri="{FF2B5EF4-FFF2-40B4-BE49-F238E27FC236}">
                <a16:creationId xmlns:a16="http://schemas.microsoft.com/office/drawing/2014/main" id="{BC4C3551-2C7A-40BB-8A32-75878B1B013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07775" y="472819"/>
            <a:ext cx="2276797" cy="1911095"/>
          </a:xfrm>
          <a:prstGeom prst="rect">
            <a:avLst/>
          </a:prstGeom>
        </p:spPr>
      </p:pic>
    </p:spTree>
    <p:extLst>
      <p:ext uri="{BB962C8B-B14F-4D97-AF65-F5344CB8AC3E}">
        <p14:creationId xmlns:p14="http://schemas.microsoft.com/office/powerpoint/2010/main" val="398734910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16" name="Text Placeholder 4"/>
          <p:cNvSpPr>
            <a:spLocks noGrp="1"/>
          </p:cNvSpPr>
          <p:nvPr>
            <p:ph type="body" sz="quarter" idx="10"/>
          </p:nvPr>
        </p:nvSpPr>
        <p:spPr>
          <a:xfrm>
            <a:off x="530572" y="958656"/>
            <a:ext cx="10871416" cy="292229"/>
          </a:xfrm>
          <a:prstGeom prst="rect">
            <a:avLst/>
          </a:prstGeom>
        </p:spPr>
        <p:txBody>
          <a:bodyPr anchor="ctr">
            <a:noAutofit/>
          </a:bodyPr>
          <a:lstStyle>
            <a:lvl1pPr marL="0" indent="0">
              <a:buFontTx/>
              <a:buNone/>
              <a:defRPr sz="1867" b="0" i="0" cap="all" baseline="0">
                <a:solidFill>
                  <a:schemeClr val="accent5"/>
                </a:solidFill>
                <a:latin typeface="Arial Black" panose="020B0A04020102020204" pitchFamily="34" charset="0"/>
                <a:cs typeface="Arial Black" panose="020B0A04020102020204" pitchFamily="34" charset="0"/>
              </a:defRPr>
            </a:lvl1pPr>
          </a:lstStyle>
          <a:p>
            <a:pPr lvl="0"/>
            <a:r>
              <a:rPr lang="en-US" dirty="0"/>
              <a:t>Click to edit Master text styles</a:t>
            </a:r>
          </a:p>
        </p:txBody>
      </p:sp>
      <p:sp>
        <p:nvSpPr>
          <p:cNvPr id="17" name="Title Placeholder 3"/>
          <p:cNvSpPr>
            <a:spLocks noGrp="1"/>
          </p:cNvSpPr>
          <p:nvPr>
            <p:ph type="title"/>
          </p:nvPr>
        </p:nvSpPr>
        <p:spPr bwMode="auto">
          <a:xfrm>
            <a:off x="530572" y="418376"/>
            <a:ext cx="10884613" cy="438582"/>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lvl="0"/>
            <a:r>
              <a:rPr lang="en-US" dirty="0"/>
              <a:t>Click to edit Master title style</a:t>
            </a:r>
          </a:p>
        </p:txBody>
      </p:sp>
      <p:sp>
        <p:nvSpPr>
          <p:cNvPr id="2" name="Slide Number Placeholder 1"/>
          <p:cNvSpPr>
            <a:spLocks noGrp="1"/>
          </p:cNvSpPr>
          <p:nvPr>
            <p:ph type="sldNum" sz="quarter" idx="11"/>
          </p:nvPr>
        </p:nvSpPr>
        <p:spPr>
          <a:xfrm>
            <a:off x="530571" y="6315711"/>
            <a:ext cx="647989" cy="365125"/>
          </a:xfrm>
          <a:prstGeom prst="rect">
            <a:avLst/>
          </a:prstGeom>
        </p:spPr>
        <p:txBody>
          <a:bodyPr/>
          <a:lstStyle/>
          <a:p>
            <a:fld id="{EE0606DA-B2AF-4D2C-908F-B772A25D1855}" type="slidenum">
              <a:rPr lang="en-US" smtClean="0"/>
              <a:pPr/>
              <a:t>‹#›</a:t>
            </a:fld>
            <a:endParaRPr lang="en-US" dirty="0"/>
          </a:p>
        </p:txBody>
      </p:sp>
    </p:spTree>
    <p:extLst>
      <p:ext uri="{BB962C8B-B14F-4D97-AF65-F5344CB8AC3E}">
        <p14:creationId xmlns:p14="http://schemas.microsoft.com/office/powerpoint/2010/main" val="39170456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84800" y="504995"/>
            <a:ext cx="10051200" cy="461655"/>
          </a:xfrm>
          <a:prstGeom prst="rect">
            <a:avLst/>
          </a:prstGeom>
        </p:spPr>
        <p:txBody>
          <a:bodyPr/>
          <a:lstStyle>
            <a:lvl1pPr>
              <a:defRPr baseline="0"/>
            </a:lvl1pPr>
          </a:lstStyle>
          <a:p>
            <a:r>
              <a:rPr lang="en-US"/>
              <a:t>TITLE OF THE SLIDE GOES HERE</a:t>
            </a:r>
          </a:p>
        </p:txBody>
      </p:sp>
      <p:sp>
        <p:nvSpPr>
          <p:cNvPr id="3" name="Content Placeholder 2"/>
          <p:cNvSpPr>
            <a:spLocks noGrp="1"/>
          </p:cNvSpPr>
          <p:nvPr>
            <p:ph idx="1"/>
          </p:nvPr>
        </p:nvSpPr>
        <p:spPr>
          <a:xfrm>
            <a:off x="482602" y="1368215"/>
            <a:ext cx="11216217" cy="4878071"/>
          </a:xfrm>
        </p:spPr>
        <p:txBody>
          <a:bodyPr/>
          <a:lstStyle>
            <a:lvl3pPr>
              <a:defRPr>
                <a:latin typeface="Arial Nova" panose="020B0504020202020204" pitchFamily="34" charset="0"/>
              </a:defRPr>
            </a:lvl3pPr>
            <a:lvl4pPr>
              <a:defRPr>
                <a:latin typeface="Arial Nova" panose="020B0504020202020204" pitchFamily="34" charset="0"/>
              </a:defRPr>
            </a:lvl4pPr>
            <a:lvl5pPr>
              <a:defRPr>
                <a:latin typeface="Arial Nova" panose="020B05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D6AB342A-830E-438F-A6A8-BEDF509AB0A8}" type="slidenum">
              <a:rPr lang="en-US" smtClean="0"/>
              <a:pPr/>
              <a:t>‹#›</a:t>
            </a:fld>
            <a:endParaRPr lang="en-US"/>
          </a:p>
        </p:txBody>
      </p:sp>
    </p:spTree>
    <p:extLst>
      <p:ext uri="{BB962C8B-B14F-4D97-AF65-F5344CB8AC3E}">
        <p14:creationId xmlns:p14="http://schemas.microsoft.com/office/powerpoint/2010/main" val="107469170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_Title and Content with Subtitle">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Click to edit Master title style</a:t>
            </a:r>
          </a:p>
        </p:txBody>
      </p:sp>
      <p:sp>
        <p:nvSpPr>
          <p:cNvPr id="2" name="Slide Number Placeholder 1"/>
          <p:cNvSpPr>
            <a:spLocks noGrp="1"/>
          </p:cNvSpPr>
          <p:nvPr>
            <p:ph type="sldNum" sz="quarter" idx="11"/>
          </p:nvPr>
        </p:nvSpPr>
        <p:spPr/>
        <p:txBody>
          <a:bodyPr/>
          <a:lstStyle/>
          <a:p>
            <a:fld id="{92D2F243-6337-4E3B-AC27-21132E4B3D63}" type="slidenum">
              <a:rPr lang="en-US" smtClean="0"/>
              <a:pPr/>
              <a:t>‹#›</a:t>
            </a:fld>
            <a:endParaRPr lang="en-US"/>
          </a:p>
        </p:txBody>
      </p:sp>
    </p:spTree>
    <p:extLst>
      <p:ext uri="{BB962C8B-B14F-4D97-AF65-F5344CB8AC3E}">
        <p14:creationId xmlns:p14="http://schemas.microsoft.com/office/powerpoint/2010/main" val="317432087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8A9EF1-6C6F-48F4-A03A-977E6F6086D8}"/>
              </a:ext>
            </a:extLst>
          </p:cNvPr>
          <p:cNvSpPr>
            <a:spLocks noGrp="1"/>
          </p:cNvSpPr>
          <p:nvPr>
            <p:ph type="title"/>
          </p:nvPr>
        </p:nvSpPr>
        <p:spPr>
          <a:xfrm>
            <a:off x="831849" y="2592721"/>
            <a:ext cx="10515600" cy="1969756"/>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F7B80D6-4E52-4724-9721-6D66C5F57479}"/>
              </a:ext>
            </a:extLst>
          </p:cNvPr>
          <p:cNvSpPr>
            <a:spLocks noGrp="1"/>
          </p:cNvSpPr>
          <p:nvPr>
            <p:ph type="body" idx="1"/>
          </p:nvPr>
        </p:nvSpPr>
        <p:spPr>
          <a:xfrm>
            <a:off x="831849"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67">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0DA4F03-0219-45CD-95C0-02D5215AD3D6}"/>
              </a:ext>
            </a:extLst>
          </p:cNvPr>
          <p:cNvSpPr>
            <a:spLocks noGrp="1"/>
          </p:cNvSpPr>
          <p:nvPr>
            <p:ph type="dt" sz="half" idx="10"/>
          </p:nvPr>
        </p:nvSpPr>
        <p:spPr>
          <a:xfrm>
            <a:off x="838200" y="6356351"/>
            <a:ext cx="2743200" cy="365125"/>
          </a:xfrm>
          <a:prstGeom prst="rect">
            <a:avLst/>
          </a:prstGeom>
        </p:spPr>
        <p:txBody>
          <a:bodyPr lIns="68580" tIns="34290" rIns="68580" bIns="34290"/>
          <a:lstStyle>
            <a:lvl1pPr>
              <a:defRPr>
                <a:latin typeface="Arial Nova" panose="020B0504020202020204" pitchFamily="34" charset="0"/>
              </a:defRPr>
            </a:lvl1pPr>
          </a:lstStyle>
          <a:p>
            <a:fld id="{BAA4580B-462D-4AAC-AE4C-10BF5506E4FD}" type="datetimeFigureOut">
              <a:rPr lang="en-US" smtClean="0"/>
              <a:pPr/>
              <a:t>8/10/2024</a:t>
            </a:fld>
            <a:endParaRPr lang="en-US" dirty="0"/>
          </a:p>
        </p:txBody>
      </p:sp>
      <p:sp>
        <p:nvSpPr>
          <p:cNvPr id="5" name="Footer Placeholder 4">
            <a:extLst>
              <a:ext uri="{FF2B5EF4-FFF2-40B4-BE49-F238E27FC236}">
                <a16:creationId xmlns:a16="http://schemas.microsoft.com/office/drawing/2014/main" id="{9E83A887-FDD6-4C4C-B443-7067D39959C9}"/>
              </a:ext>
            </a:extLst>
          </p:cNvPr>
          <p:cNvSpPr>
            <a:spLocks noGrp="1"/>
          </p:cNvSpPr>
          <p:nvPr>
            <p:ph type="ftr" sz="quarter" idx="11"/>
          </p:nvPr>
        </p:nvSpPr>
        <p:spPr>
          <a:xfrm>
            <a:off x="4038600" y="6356351"/>
            <a:ext cx="4114800" cy="365125"/>
          </a:xfrm>
          <a:prstGeom prst="rect">
            <a:avLst/>
          </a:prstGeom>
        </p:spPr>
        <p:txBody>
          <a:bodyPr lIns="68580" tIns="34290" rIns="68580" bIns="34290"/>
          <a:lstStyle>
            <a:lvl1pPr>
              <a:defRPr>
                <a:latin typeface="Arial Nova" panose="020B0504020202020204" pitchFamily="34" charset="0"/>
              </a:defRPr>
            </a:lvl1pPr>
          </a:lstStyle>
          <a:p>
            <a:endParaRPr lang="en-US" dirty="0"/>
          </a:p>
        </p:txBody>
      </p:sp>
      <p:sp>
        <p:nvSpPr>
          <p:cNvPr id="6" name="Slide Number Placeholder 5">
            <a:extLst>
              <a:ext uri="{FF2B5EF4-FFF2-40B4-BE49-F238E27FC236}">
                <a16:creationId xmlns:a16="http://schemas.microsoft.com/office/drawing/2014/main" id="{97A068DA-303F-4B61-915B-BC2867229CDE}"/>
              </a:ext>
            </a:extLst>
          </p:cNvPr>
          <p:cNvSpPr>
            <a:spLocks noGrp="1"/>
          </p:cNvSpPr>
          <p:nvPr>
            <p:ph type="sldNum" sz="quarter" idx="12"/>
          </p:nvPr>
        </p:nvSpPr>
        <p:spPr/>
        <p:txBody>
          <a:bodyPr/>
          <a:lstStyle/>
          <a:p>
            <a:fld id="{57102489-B633-459E-A2EF-2080A682CE6F}" type="slidenum">
              <a:rPr lang="en-US" smtClean="0"/>
              <a:pPr/>
              <a:t>‹#›</a:t>
            </a:fld>
            <a:endParaRPr lang="en-US"/>
          </a:p>
        </p:txBody>
      </p:sp>
    </p:spTree>
    <p:extLst>
      <p:ext uri="{BB962C8B-B14F-4D97-AF65-F5344CB8AC3E}">
        <p14:creationId xmlns:p14="http://schemas.microsoft.com/office/powerpoint/2010/main" val="42370472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pPr/>
              <a:t>‹#›</a:t>
            </a:fld>
            <a:endParaRPr lang="en-US"/>
          </a:p>
        </p:txBody>
      </p:sp>
      <p:sp>
        <p:nvSpPr>
          <p:cNvPr id="5" name="Title 4"/>
          <p:cNvSpPr>
            <a:spLocks noGrp="1"/>
          </p:cNvSpPr>
          <p:nvPr>
            <p:ph type="title" hasCustomPrompt="1"/>
          </p:nvPr>
        </p:nvSpPr>
        <p:spPr/>
        <p:txBody>
          <a:bodyPr/>
          <a:lstStyle>
            <a:lvl1pPr>
              <a:defRPr baseline="0"/>
            </a:lvl1pPr>
          </a:lstStyle>
          <a:p>
            <a:r>
              <a:rPr lang="en-US" dirty="0"/>
              <a:t>TITLE OF THE SLIDE GOES HERE</a:t>
            </a:r>
          </a:p>
        </p:txBody>
      </p:sp>
      <p:pic>
        <p:nvPicPr>
          <p:cNvPr id="6" name="Picture 2" descr="The Digital Transformation Target Model: Customer Experience, Employee Experience, and Supplier Experience">
            <a:extLst>
              <a:ext uri="{FF2B5EF4-FFF2-40B4-BE49-F238E27FC236}">
                <a16:creationId xmlns:a16="http://schemas.microsoft.com/office/drawing/2014/main" id="{66D97CEF-72C4-4DA4-9941-9C9EF9AB7E32}"/>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8930"/>
          <a:stretch/>
        </p:blipFill>
        <p:spPr bwMode="auto">
          <a:xfrm>
            <a:off x="441583" y="1335646"/>
            <a:ext cx="10877107" cy="48742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498921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Section Break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94716918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Thank You New">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9C74156F-A07A-47DD-A98A-14707D48979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27" name="Picture 26">
            <a:extLst>
              <a:ext uri="{FF2B5EF4-FFF2-40B4-BE49-F238E27FC236}">
                <a16:creationId xmlns:a16="http://schemas.microsoft.com/office/drawing/2014/main" id="{52031C83-E40D-4038-958F-45A64DCB1F43}"/>
              </a:ext>
            </a:extLst>
          </p:cNvPr>
          <p:cNvPicPr>
            <a:picLocks noChangeAspect="1"/>
          </p:cNvPicPr>
          <p:nvPr userDrawn="1"/>
        </p:nvPicPr>
        <p:blipFill>
          <a:blip r:embed="rId3" cstate="screen">
            <a:biLevel thresh="25000"/>
            <a:extLst>
              <a:ext uri="{28A0092B-C50C-407E-A947-70E740481C1C}">
                <a14:useLocalDpi xmlns:a14="http://schemas.microsoft.com/office/drawing/2010/main"/>
              </a:ext>
            </a:extLst>
          </a:blip>
          <a:stretch>
            <a:fillRect/>
          </a:stretch>
        </p:blipFill>
        <p:spPr>
          <a:xfrm>
            <a:off x="431800" y="154952"/>
            <a:ext cx="1207144" cy="1013251"/>
          </a:xfrm>
          <a:prstGeom prst="rect">
            <a:avLst/>
          </a:prstGeom>
        </p:spPr>
      </p:pic>
      <p:cxnSp>
        <p:nvCxnSpPr>
          <p:cNvPr id="30" name="Straight Connector 29">
            <a:extLst>
              <a:ext uri="{FF2B5EF4-FFF2-40B4-BE49-F238E27FC236}">
                <a16:creationId xmlns:a16="http://schemas.microsoft.com/office/drawing/2014/main" id="{F3B979FE-0BC0-4175-85EA-2B1394483AE3}"/>
              </a:ext>
            </a:extLst>
          </p:cNvPr>
          <p:cNvCxnSpPr>
            <a:cxnSpLocks/>
          </p:cNvCxnSpPr>
          <p:nvPr userDrawn="1"/>
        </p:nvCxnSpPr>
        <p:spPr>
          <a:xfrm>
            <a:off x="1" y="3626089"/>
            <a:ext cx="5856815" cy="0"/>
          </a:xfrm>
          <a:prstGeom prst="line">
            <a:avLst/>
          </a:prstGeom>
          <a:ln w="9525">
            <a:solidFill>
              <a:schemeClr val="accent1">
                <a:lumMod val="5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31" name="Picture 30">
            <a:extLst>
              <a:ext uri="{FF2B5EF4-FFF2-40B4-BE49-F238E27FC236}">
                <a16:creationId xmlns:a16="http://schemas.microsoft.com/office/drawing/2014/main" id="{64975466-2ECA-4BF9-8C37-CB396AF78CE3}"/>
              </a:ext>
            </a:extLst>
          </p:cNvPr>
          <p:cNvPicPr>
            <a:picLocks noChangeAspect="1"/>
          </p:cNvPicPr>
          <p:nvPr userDrawn="1"/>
        </p:nvPicPr>
        <p:blipFill>
          <a:blip r:embed="rId4"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447972" y="3826631"/>
            <a:ext cx="5392669" cy="477476"/>
          </a:xfrm>
          <a:prstGeom prst="rect">
            <a:avLst/>
          </a:prstGeom>
        </p:spPr>
      </p:pic>
      <p:pic>
        <p:nvPicPr>
          <p:cNvPr id="32" name="Picture 2" descr="Image result for sify logo">
            <a:extLst>
              <a:ext uri="{FF2B5EF4-FFF2-40B4-BE49-F238E27FC236}">
                <a16:creationId xmlns:a16="http://schemas.microsoft.com/office/drawing/2014/main" id="{EF7730B0-F0D3-40D4-85DE-A669BD4AEE70}"/>
              </a:ext>
            </a:extLst>
          </p:cNvPr>
          <p:cNvPicPr>
            <a:picLocks noChangeAspect="1" noChangeArrowheads="1"/>
          </p:cNvPicPr>
          <p:nvPr userDrawn="1"/>
        </p:nvPicPr>
        <p:blipFill rotWithShape="1">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33" name="Text Placeholder 3">
            <a:extLst>
              <a:ext uri="{FF2B5EF4-FFF2-40B4-BE49-F238E27FC236}">
                <a16:creationId xmlns:a16="http://schemas.microsoft.com/office/drawing/2014/main" id="{E3F7BAE5-2A5E-4224-915A-CAA7C538369A}"/>
              </a:ext>
            </a:extLst>
          </p:cNvPr>
          <p:cNvSpPr>
            <a:spLocks noGrp="1"/>
          </p:cNvSpPr>
          <p:nvPr>
            <p:ph type="body" sz="quarter" idx="11" hasCustomPrompt="1"/>
          </p:nvPr>
        </p:nvSpPr>
        <p:spPr>
          <a:xfrm>
            <a:off x="427463" y="2761674"/>
            <a:ext cx="5429355" cy="663877"/>
          </a:xfrm>
          <a:prstGeom prst="rect">
            <a:avLst/>
          </a:prstGeom>
        </p:spPr>
        <p:txBody>
          <a:bodyPr anchor="ctr">
            <a:normAutofit/>
          </a:bodyPr>
          <a:lstStyle>
            <a:lvl1pPr marL="0" indent="0" algn="ctr">
              <a:lnSpc>
                <a:spcPts val="4000"/>
              </a:lnSpc>
              <a:spcBef>
                <a:spcPts val="0"/>
              </a:spcBef>
              <a:buNone/>
              <a:defRPr sz="3200" b="1" cap="all" baseline="0">
                <a:solidFill>
                  <a:srgbClr val="00FFFF"/>
                </a:solidFill>
              </a:defRPr>
            </a:lvl1pPr>
          </a:lstStyle>
          <a:p>
            <a:pPr lvl="0"/>
            <a:r>
              <a:rPr lang="en-US"/>
              <a:t>THANK YOU</a:t>
            </a:r>
          </a:p>
        </p:txBody>
      </p:sp>
    </p:spTree>
    <p:extLst>
      <p:ext uri="{BB962C8B-B14F-4D97-AF65-F5344CB8AC3E}">
        <p14:creationId xmlns:p14="http://schemas.microsoft.com/office/powerpoint/2010/main" val="4277849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Full 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658DCF0-1ED5-4F76-942B-A19560D269A4}"/>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 name="Rectangle 2">
            <a:extLst>
              <a:ext uri="{FF2B5EF4-FFF2-40B4-BE49-F238E27FC236}">
                <a16:creationId xmlns:a16="http://schemas.microsoft.com/office/drawing/2014/main" id="{F1537751-3942-4783-9212-4A763A64B904}"/>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Tree>
    <p:extLst>
      <p:ext uri="{BB962C8B-B14F-4D97-AF65-F5344CB8AC3E}">
        <p14:creationId xmlns:p14="http://schemas.microsoft.com/office/powerpoint/2010/main" val="244838798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ver Slide">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B8FC7394-39EF-4658-AE15-F7714951DCE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 y="0"/>
            <a:ext cx="12192072" cy="6858000"/>
          </a:xfrm>
          <a:prstGeom prst="rect">
            <a:avLst/>
          </a:prstGeom>
        </p:spPr>
      </p:pic>
      <p:sp>
        <p:nvSpPr>
          <p:cNvPr id="5" name="Rectangle 4">
            <a:extLst>
              <a:ext uri="{FF2B5EF4-FFF2-40B4-BE49-F238E27FC236}">
                <a16:creationId xmlns:a16="http://schemas.microsoft.com/office/drawing/2014/main" id="{BA100332-FD9E-43B4-A5EA-D655F50E55C6}"/>
              </a:ext>
            </a:extLst>
          </p:cNvPr>
          <p:cNvSpPr/>
          <p:nvPr/>
        </p:nvSpPr>
        <p:spPr>
          <a:xfrm>
            <a:off x="-1" y="5547243"/>
            <a:ext cx="9105417" cy="1299479"/>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Rectangle 6">
            <a:extLst>
              <a:ext uri="{FF2B5EF4-FFF2-40B4-BE49-F238E27FC236}">
                <a16:creationId xmlns:a16="http://schemas.microsoft.com/office/drawing/2014/main" id="{4862DC76-2326-4337-A09D-F6B09741B5C5}"/>
              </a:ext>
            </a:extLst>
          </p:cNvPr>
          <p:cNvSpPr/>
          <p:nvPr/>
        </p:nvSpPr>
        <p:spPr>
          <a:xfrm>
            <a:off x="0" y="5437254"/>
            <a:ext cx="9105416" cy="118533"/>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8" name="Rectangle 7">
            <a:extLst>
              <a:ext uri="{FF2B5EF4-FFF2-40B4-BE49-F238E27FC236}">
                <a16:creationId xmlns:a16="http://schemas.microsoft.com/office/drawing/2014/main" id="{D44349FB-3EFD-45E8-9741-7BB218BE08AE}"/>
              </a:ext>
            </a:extLst>
          </p:cNvPr>
          <p:cNvSpPr/>
          <p:nvPr/>
        </p:nvSpPr>
        <p:spPr>
          <a:xfrm>
            <a:off x="11836361" y="0"/>
            <a:ext cx="355639" cy="6858000"/>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9" name="Rectangle 8">
            <a:extLst>
              <a:ext uri="{FF2B5EF4-FFF2-40B4-BE49-F238E27FC236}">
                <a16:creationId xmlns:a16="http://schemas.microsoft.com/office/drawing/2014/main" id="{B2E0560B-C8EC-45DE-AE89-65A343A6FE8A}"/>
              </a:ext>
            </a:extLst>
          </p:cNvPr>
          <p:cNvSpPr/>
          <p:nvPr/>
        </p:nvSpPr>
        <p:spPr>
          <a:xfrm>
            <a:off x="11484609" y="0"/>
            <a:ext cx="355639" cy="6858000"/>
          </a:xfrm>
          <a:prstGeom prst="rect">
            <a:avLst/>
          </a:prstGeom>
          <a:solidFill>
            <a:srgbClr val="BDD70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0" name="Rectangle 9">
            <a:extLst>
              <a:ext uri="{FF2B5EF4-FFF2-40B4-BE49-F238E27FC236}">
                <a16:creationId xmlns:a16="http://schemas.microsoft.com/office/drawing/2014/main" id="{C673730A-509F-4C18-8764-173CF6818E38}"/>
              </a:ext>
            </a:extLst>
          </p:cNvPr>
          <p:cNvSpPr/>
          <p:nvPr/>
        </p:nvSpPr>
        <p:spPr>
          <a:xfrm>
            <a:off x="11136403" y="0"/>
            <a:ext cx="355639" cy="6858000"/>
          </a:xfrm>
          <a:prstGeom prst="rect">
            <a:avLst/>
          </a:prstGeom>
          <a:solidFill>
            <a:srgbClr val="BDD70C">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nvGrpSpPr>
          <p:cNvPr id="13" name="Group 12">
            <a:extLst>
              <a:ext uri="{FF2B5EF4-FFF2-40B4-BE49-F238E27FC236}">
                <a16:creationId xmlns:a16="http://schemas.microsoft.com/office/drawing/2014/main" id="{AF74E99E-CF72-4D8E-A24E-0DAC4860C504}"/>
              </a:ext>
            </a:extLst>
          </p:cNvPr>
          <p:cNvGrpSpPr/>
          <p:nvPr/>
        </p:nvGrpSpPr>
        <p:grpSpPr>
          <a:xfrm>
            <a:off x="9742013" y="1"/>
            <a:ext cx="1954179" cy="1106663"/>
            <a:chOff x="9753599" y="1"/>
            <a:chExt cx="1739885" cy="985307"/>
          </a:xfrm>
        </p:grpSpPr>
        <p:sp>
          <p:nvSpPr>
            <p:cNvPr id="14" name="Round Same Side Corner Rectangle 72">
              <a:extLst>
                <a:ext uri="{FF2B5EF4-FFF2-40B4-BE49-F238E27FC236}">
                  <a16:creationId xmlns:a16="http://schemas.microsoft.com/office/drawing/2014/main" id="{16C0E275-4B85-4EE2-BC46-F29E0C9C6A03}"/>
                </a:ext>
              </a:extLst>
            </p:cNvPr>
            <p:cNvSpPr/>
            <p:nvPr/>
          </p:nvSpPr>
          <p:spPr>
            <a:xfrm rot="10800000">
              <a:off x="9753599" y="1"/>
              <a:ext cx="1739885" cy="985307"/>
            </a:xfrm>
            <a:prstGeom prst="round2Same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pic>
          <p:nvPicPr>
            <p:cNvPr id="15" name="Picture 2" descr="Image result for sify logo">
              <a:extLst>
                <a:ext uri="{FF2B5EF4-FFF2-40B4-BE49-F238E27FC236}">
                  <a16:creationId xmlns:a16="http://schemas.microsoft.com/office/drawing/2014/main" id="{77506E3D-8016-4414-AE74-79A26E121E04}"/>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814"/>
            <a:stretch/>
          </p:blipFill>
          <p:spPr bwMode="auto">
            <a:xfrm>
              <a:off x="9913463" y="95622"/>
              <a:ext cx="1420156" cy="804646"/>
            </a:xfrm>
            <a:prstGeom prst="rect">
              <a:avLst/>
            </a:prstGeom>
            <a:noFill/>
            <a:extLst>
              <a:ext uri="{909E8E84-426E-40DD-AFC4-6F175D3DCCD1}">
                <a14:hiddenFill xmlns:a14="http://schemas.microsoft.com/office/drawing/2010/main">
                  <a:solidFill>
                    <a:srgbClr val="FFFFFF"/>
                  </a:solidFill>
                </a14:hiddenFill>
              </a:ext>
            </a:extLst>
          </p:spPr>
        </p:pic>
      </p:grpSp>
      <p:sp>
        <p:nvSpPr>
          <p:cNvPr id="16" name="Slide Number Placeholder 27">
            <a:extLst>
              <a:ext uri="{FF2B5EF4-FFF2-40B4-BE49-F238E27FC236}">
                <a16:creationId xmlns:a16="http://schemas.microsoft.com/office/drawing/2014/main" id="{83D9CD19-34E8-4942-B632-FFBD3669E4B3}"/>
              </a:ext>
            </a:extLst>
          </p:cNvPr>
          <p:cNvSpPr txBox="1">
            <a:spLocks/>
          </p:cNvSpPr>
          <p:nvPr/>
        </p:nvSpPr>
        <p:spPr>
          <a:xfrm>
            <a:off x="4287815" y="6356352"/>
            <a:ext cx="2743200" cy="365125"/>
          </a:xfrm>
          <a:prstGeom prst="rect">
            <a:avLst/>
          </a:prstGeom>
        </p:spPr>
        <p:txBody>
          <a:bodyPr vert="horz" lIns="121904" tIns="60953" rIns="0" bIns="60953" rtlCol="0" anchor="ctr"/>
          <a:lstStyle>
            <a:defPPr>
              <a:defRPr lang="en-US"/>
            </a:defPPr>
            <a:lvl1pPr marL="0" algn="r" defTabSz="914286" rtl="0" eaLnBrk="1" latinLnBrk="0" hangingPunct="1">
              <a:defRPr sz="1000" kern="1200">
                <a:solidFill>
                  <a:schemeClr val="tx1">
                    <a:tint val="75000"/>
                  </a:schemeClr>
                </a:solidFill>
                <a:latin typeface="Trebuchet MS" pitchFamily="34" charset="0"/>
                <a:ea typeface="+mn-ea"/>
                <a:cs typeface="+mn-cs"/>
              </a:defRPr>
            </a:lvl1pPr>
            <a:lvl2pPr marL="457143" algn="l" defTabSz="914286" rtl="0" eaLnBrk="1" latinLnBrk="0" hangingPunct="1">
              <a:defRPr sz="1800" kern="1200">
                <a:solidFill>
                  <a:schemeClr val="tx1"/>
                </a:solidFill>
                <a:latin typeface="+mn-lt"/>
                <a:ea typeface="+mn-ea"/>
                <a:cs typeface="+mn-cs"/>
              </a:defRPr>
            </a:lvl2pPr>
            <a:lvl3pPr marL="914286" algn="l" defTabSz="914286" rtl="0" eaLnBrk="1" latinLnBrk="0" hangingPunct="1">
              <a:defRPr sz="1800" kern="1200">
                <a:solidFill>
                  <a:schemeClr val="tx1"/>
                </a:solidFill>
                <a:latin typeface="+mn-lt"/>
                <a:ea typeface="+mn-ea"/>
                <a:cs typeface="+mn-cs"/>
              </a:defRPr>
            </a:lvl3pPr>
            <a:lvl4pPr marL="1371429" algn="l" defTabSz="914286" rtl="0" eaLnBrk="1" latinLnBrk="0" hangingPunct="1">
              <a:defRPr sz="1800" kern="1200">
                <a:solidFill>
                  <a:schemeClr val="tx1"/>
                </a:solidFill>
                <a:latin typeface="+mn-lt"/>
                <a:ea typeface="+mn-ea"/>
                <a:cs typeface="+mn-cs"/>
              </a:defRPr>
            </a:lvl4pPr>
            <a:lvl5pPr marL="1828572" algn="l" defTabSz="914286" rtl="0" eaLnBrk="1" latinLnBrk="0" hangingPunct="1">
              <a:defRPr sz="1800" kern="1200">
                <a:solidFill>
                  <a:schemeClr val="tx1"/>
                </a:solidFill>
                <a:latin typeface="+mn-lt"/>
                <a:ea typeface="+mn-ea"/>
                <a:cs typeface="+mn-cs"/>
              </a:defRPr>
            </a:lvl5pPr>
            <a:lvl6pPr marL="2285715" algn="l" defTabSz="914286" rtl="0" eaLnBrk="1" latinLnBrk="0" hangingPunct="1">
              <a:defRPr sz="1800" kern="1200">
                <a:solidFill>
                  <a:schemeClr val="tx1"/>
                </a:solidFill>
                <a:latin typeface="+mn-lt"/>
                <a:ea typeface="+mn-ea"/>
                <a:cs typeface="+mn-cs"/>
              </a:defRPr>
            </a:lvl6pPr>
            <a:lvl7pPr marL="2742857" algn="l" defTabSz="914286" rtl="0" eaLnBrk="1" latinLnBrk="0" hangingPunct="1">
              <a:defRPr sz="1800" kern="1200">
                <a:solidFill>
                  <a:schemeClr val="tx1"/>
                </a:solidFill>
                <a:latin typeface="+mn-lt"/>
                <a:ea typeface="+mn-ea"/>
                <a:cs typeface="+mn-cs"/>
              </a:defRPr>
            </a:lvl7pPr>
            <a:lvl8pPr marL="3200001" algn="l" defTabSz="914286" rtl="0" eaLnBrk="1" latinLnBrk="0" hangingPunct="1">
              <a:defRPr sz="1800" kern="1200">
                <a:solidFill>
                  <a:schemeClr val="tx1"/>
                </a:solidFill>
                <a:latin typeface="+mn-lt"/>
                <a:ea typeface="+mn-ea"/>
                <a:cs typeface="+mn-cs"/>
              </a:defRPr>
            </a:lvl8pPr>
            <a:lvl9pPr marL="3657143" algn="l" defTabSz="914286" rtl="0" eaLnBrk="1" latinLnBrk="0" hangingPunct="1">
              <a:defRPr sz="1800" kern="1200">
                <a:solidFill>
                  <a:schemeClr val="tx1"/>
                </a:solidFill>
                <a:latin typeface="+mn-lt"/>
                <a:ea typeface="+mn-ea"/>
                <a:cs typeface="+mn-cs"/>
              </a:defRPr>
            </a:lvl9pPr>
          </a:lstStyle>
          <a:p>
            <a:fld id="{408A3319-5104-4E46-B7BB-4F68F196E486}" type="slidenum">
              <a:rPr lang="en-IN" sz="1333" smtClean="0">
                <a:latin typeface="Arial Nova" panose="020B0504020202020204" pitchFamily="34" charset="0"/>
              </a:rPr>
              <a:pPr/>
              <a:t>‹#›</a:t>
            </a:fld>
            <a:endParaRPr lang="en-IN" sz="1333" dirty="0">
              <a:latin typeface="Arial Nova" panose="020B0504020202020204" pitchFamily="34" charset="0"/>
            </a:endParaRPr>
          </a:p>
        </p:txBody>
      </p:sp>
      <p:sp>
        <p:nvSpPr>
          <p:cNvPr id="17" name="Text Placeholder 16">
            <a:extLst>
              <a:ext uri="{FF2B5EF4-FFF2-40B4-BE49-F238E27FC236}">
                <a16:creationId xmlns:a16="http://schemas.microsoft.com/office/drawing/2014/main" id="{2E64CF6D-2EC1-4E99-9509-ABE945C9B924}"/>
              </a:ext>
            </a:extLst>
          </p:cNvPr>
          <p:cNvSpPr>
            <a:spLocks noGrp="1"/>
          </p:cNvSpPr>
          <p:nvPr>
            <p:ph type="body" sz="quarter" idx="13" hasCustomPrompt="1"/>
          </p:nvPr>
        </p:nvSpPr>
        <p:spPr>
          <a:xfrm>
            <a:off x="488041" y="4464464"/>
            <a:ext cx="6816328" cy="454763"/>
          </a:xfrm>
        </p:spPr>
        <p:txBody>
          <a:bodyPr>
            <a:noAutofit/>
          </a:bodyPr>
          <a:lstStyle>
            <a:lvl1pPr marL="0" indent="0">
              <a:buNone/>
              <a:defRPr sz="3200" b="1">
                <a:solidFill>
                  <a:srgbClr val="10253F"/>
                </a:solidFill>
              </a:defRPr>
            </a:lvl1pPr>
          </a:lstStyle>
          <a:p>
            <a:pPr lvl="0"/>
            <a:r>
              <a:rPr lang="en-US" dirty="0"/>
              <a:t>TITLE OF THE SLIDE - LINE ONE</a:t>
            </a:r>
            <a:endParaRPr lang="en-IN" dirty="0"/>
          </a:p>
        </p:txBody>
      </p:sp>
      <p:sp>
        <p:nvSpPr>
          <p:cNvPr id="18" name="Text Placeholder 16">
            <a:extLst>
              <a:ext uri="{FF2B5EF4-FFF2-40B4-BE49-F238E27FC236}">
                <a16:creationId xmlns:a16="http://schemas.microsoft.com/office/drawing/2014/main" id="{B8F72929-D74C-4BDB-9B56-6937C3360D9C}"/>
              </a:ext>
            </a:extLst>
          </p:cNvPr>
          <p:cNvSpPr>
            <a:spLocks noGrp="1"/>
          </p:cNvSpPr>
          <p:nvPr>
            <p:ph type="body" sz="quarter" idx="14" hasCustomPrompt="1"/>
          </p:nvPr>
        </p:nvSpPr>
        <p:spPr>
          <a:xfrm>
            <a:off x="488041" y="5005853"/>
            <a:ext cx="6816328" cy="454763"/>
          </a:xfrm>
        </p:spPr>
        <p:txBody>
          <a:bodyPr>
            <a:noAutofit/>
          </a:bodyPr>
          <a:lstStyle>
            <a:lvl1pPr marL="0" indent="0">
              <a:buNone/>
              <a:defRPr sz="3200" b="1">
                <a:solidFill>
                  <a:schemeClr val="bg1"/>
                </a:solidFill>
              </a:defRPr>
            </a:lvl1pPr>
          </a:lstStyle>
          <a:p>
            <a:pPr lvl="0"/>
            <a:r>
              <a:rPr lang="en-US" dirty="0"/>
              <a:t>LINE TWO</a:t>
            </a:r>
          </a:p>
        </p:txBody>
      </p:sp>
      <p:sp>
        <p:nvSpPr>
          <p:cNvPr id="20" name="Text Placeholder 16">
            <a:extLst>
              <a:ext uri="{FF2B5EF4-FFF2-40B4-BE49-F238E27FC236}">
                <a16:creationId xmlns:a16="http://schemas.microsoft.com/office/drawing/2014/main" id="{2E4206FC-F25B-4090-B5DC-00954F9FF892}"/>
              </a:ext>
            </a:extLst>
          </p:cNvPr>
          <p:cNvSpPr>
            <a:spLocks noGrp="1"/>
          </p:cNvSpPr>
          <p:nvPr>
            <p:ph type="body" sz="quarter" idx="15" hasCustomPrompt="1"/>
          </p:nvPr>
        </p:nvSpPr>
        <p:spPr>
          <a:xfrm>
            <a:off x="488041" y="5823917"/>
            <a:ext cx="6816328" cy="454763"/>
          </a:xfrm>
        </p:spPr>
        <p:txBody>
          <a:bodyPr>
            <a:noAutofit/>
          </a:bodyPr>
          <a:lstStyle>
            <a:lvl1pPr marL="0" indent="0">
              <a:buNone/>
              <a:defRPr sz="2133" b="1">
                <a:solidFill>
                  <a:srgbClr val="595959"/>
                </a:solidFill>
              </a:defRPr>
            </a:lvl1pPr>
          </a:lstStyle>
          <a:p>
            <a:pPr lvl="0"/>
            <a:r>
              <a:rPr lang="en-US" dirty="0"/>
              <a:t>Month ‘18</a:t>
            </a:r>
          </a:p>
        </p:txBody>
      </p:sp>
    </p:spTree>
    <p:extLst>
      <p:ext uri="{BB962C8B-B14F-4D97-AF65-F5344CB8AC3E}">
        <p14:creationId xmlns:p14="http://schemas.microsoft.com/office/powerpoint/2010/main" val="55560431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pPr/>
              <a:t>‹#›</a:t>
            </a:fld>
            <a:endParaRPr lang="en-US"/>
          </a:p>
        </p:txBody>
      </p:sp>
      <p:sp>
        <p:nvSpPr>
          <p:cNvPr id="5" name="Title 4"/>
          <p:cNvSpPr>
            <a:spLocks noGrp="1"/>
          </p:cNvSpPr>
          <p:nvPr>
            <p:ph type="title" hasCustomPrompt="1"/>
          </p:nvPr>
        </p:nvSpPr>
        <p:spPr/>
        <p:txBody>
          <a:bodyPr/>
          <a:lstStyle>
            <a:lvl1pPr>
              <a:defRPr baseline="0"/>
            </a:lvl1pPr>
          </a:lstStyle>
          <a:p>
            <a:r>
              <a:rPr lang="en-US" dirty="0"/>
              <a:t>AGENDA</a:t>
            </a:r>
          </a:p>
        </p:txBody>
      </p:sp>
      <p:grpSp>
        <p:nvGrpSpPr>
          <p:cNvPr id="30" name="Group 29">
            <a:extLst>
              <a:ext uri="{FF2B5EF4-FFF2-40B4-BE49-F238E27FC236}">
                <a16:creationId xmlns:a16="http://schemas.microsoft.com/office/drawing/2014/main" id="{62D161BB-E9A0-4C84-B81C-680E9D201940}"/>
              </a:ext>
            </a:extLst>
          </p:cNvPr>
          <p:cNvGrpSpPr/>
          <p:nvPr/>
        </p:nvGrpSpPr>
        <p:grpSpPr>
          <a:xfrm>
            <a:off x="432000" y="1293851"/>
            <a:ext cx="985731" cy="748988"/>
            <a:chOff x="324000" y="970388"/>
            <a:chExt cx="739298" cy="561741"/>
          </a:xfrm>
        </p:grpSpPr>
        <p:sp>
          <p:nvSpPr>
            <p:cNvPr id="8" name="Rectangle 7">
              <a:extLst>
                <a:ext uri="{FF2B5EF4-FFF2-40B4-BE49-F238E27FC236}">
                  <a16:creationId xmlns:a16="http://schemas.microsoft.com/office/drawing/2014/main" id="{1C3166A6-F41B-45A4-92DF-F0B509EE8458}"/>
                </a:ext>
              </a:extLst>
            </p:cNvPr>
            <p:cNvSpPr/>
            <p:nvPr/>
          </p:nvSpPr>
          <p:spPr>
            <a:xfrm>
              <a:off x="324000" y="1034175"/>
              <a:ext cx="122382" cy="457200"/>
            </a:xfrm>
            <a:prstGeom prst="rect">
              <a:avLst/>
            </a:prstGeom>
            <a:solidFill>
              <a:schemeClr val="accent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9" name="TextBox 8">
              <a:extLst>
                <a:ext uri="{FF2B5EF4-FFF2-40B4-BE49-F238E27FC236}">
                  <a16:creationId xmlns:a16="http://schemas.microsoft.com/office/drawing/2014/main" id="{552D2382-F5C6-45FF-9C5D-E8E26A951AC0}"/>
                </a:ext>
              </a:extLst>
            </p:cNvPr>
            <p:cNvSpPr txBox="1"/>
            <p:nvPr/>
          </p:nvSpPr>
          <p:spPr>
            <a:xfrm>
              <a:off x="462934" y="970388"/>
              <a:ext cx="600364" cy="561741"/>
            </a:xfrm>
            <a:prstGeom prst="rect">
              <a:avLst/>
            </a:prstGeom>
            <a:noFill/>
          </p:spPr>
          <p:txBody>
            <a:bodyPr wrap="square" rtlCol="0">
              <a:spAutoFit/>
            </a:bodyPr>
            <a:lstStyle/>
            <a:p>
              <a:r>
                <a:rPr lang="en-US" sz="4267" dirty="0">
                  <a:solidFill>
                    <a:schemeClr val="accent1"/>
                  </a:solidFill>
                  <a:latin typeface="Impact" pitchFamily="34" charset="0"/>
                </a:rPr>
                <a:t>01</a:t>
              </a:r>
            </a:p>
          </p:txBody>
        </p:sp>
      </p:grpSp>
      <p:grpSp>
        <p:nvGrpSpPr>
          <p:cNvPr id="31" name="Group 30">
            <a:extLst>
              <a:ext uri="{FF2B5EF4-FFF2-40B4-BE49-F238E27FC236}">
                <a16:creationId xmlns:a16="http://schemas.microsoft.com/office/drawing/2014/main" id="{F7DA82C5-F2E2-482A-A2A1-3CF744413BA8}"/>
              </a:ext>
            </a:extLst>
          </p:cNvPr>
          <p:cNvGrpSpPr/>
          <p:nvPr/>
        </p:nvGrpSpPr>
        <p:grpSpPr>
          <a:xfrm>
            <a:off x="432000" y="2146373"/>
            <a:ext cx="1034989" cy="748988"/>
            <a:chOff x="324000" y="1609779"/>
            <a:chExt cx="776242" cy="561741"/>
          </a:xfrm>
        </p:grpSpPr>
        <p:sp>
          <p:nvSpPr>
            <p:cNvPr id="12" name="Rectangle 11">
              <a:extLst>
                <a:ext uri="{FF2B5EF4-FFF2-40B4-BE49-F238E27FC236}">
                  <a16:creationId xmlns:a16="http://schemas.microsoft.com/office/drawing/2014/main" id="{C8AA51CE-5F59-4296-B4EA-B308738960AB}"/>
                </a:ext>
              </a:extLst>
            </p:cNvPr>
            <p:cNvSpPr/>
            <p:nvPr/>
          </p:nvSpPr>
          <p:spPr>
            <a:xfrm>
              <a:off x="324000" y="1673566"/>
              <a:ext cx="122382" cy="457200"/>
            </a:xfrm>
            <a:prstGeom prst="rect">
              <a:avLst/>
            </a:prstGeom>
            <a:solidFill>
              <a:schemeClr val="accent2"/>
            </a:solid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13" name="TextBox 12">
              <a:extLst>
                <a:ext uri="{FF2B5EF4-FFF2-40B4-BE49-F238E27FC236}">
                  <a16:creationId xmlns:a16="http://schemas.microsoft.com/office/drawing/2014/main" id="{891A4343-C193-4CFA-8372-2E43A07B1845}"/>
                </a:ext>
              </a:extLst>
            </p:cNvPr>
            <p:cNvSpPr txBox="1"/>
            <p:nvPr/>
          </p:nvSpPr>
          <p:spPr>
            <a:xfrm>
              <a:off x="462934" y="1609779"/>
              <a:ext cx="637308" cy="561741"/>
            </a:xfrm>
            <a:prstGeom prst="rect">
              <a:avLst/>
            </a:prstGeom>
            <a:noFill/>
          </p:spPr>
          <p:txBody>
            <a:bodyPr wrap="square" rtlCol="0">
              <a:spAutoFit/>
            </a:bodyPr>
            <a:lstStyle/>
            <a:p>
              <a:r>
                <a:rPr lang="en-US" sz="4267" dirty="0">
                  <a:solidFill>
                    <a:schemeClr val="accent2"/>
                  </a:solidFill>
                  <a:latin typeface="Impact" pitchFamily="34" charset="0"/>
                </a:rPr>
                <a:t>02</a:t>
              </a:r>
            </a:p>
          </p:txBody>
        </p:sp>
      </p:grpSp>
      <p:grpSp>
        <p:nvGrpSpPr>
          <p:cNvPr id="32" name="Group 31">
            <a:extLst>
              <a:ext uri="{FF2B5EF4-FFF2-40B4-BE49-F238E27FC236}">
                <a16:creationId xmlns:a16="http://schemas.microsoft.com/office/drawing/2014/main" id="{3DF5479A-D744-420E-865C-9CEE11BBC7E3}"/>
              </a:ext>
            </a:extLst>
          </p:cNvPr>
          <p:cNvGrpSpPr/>
          <p:nvPr/>
        </p:nvGrpSpPr>
        <p:grpSpPr>
          <a:xfrm>
            <a:off x="432000" y="2998894"/>
            <a:ext cx="1034989" cy="748988"/>
            <a:chOff x="324000" y="2249170"/>
            <a:chExt cx="776242" cy="561741"/>
          </a:xfrm>
        </p:grpSpPr>
        <p:sp>
          <p:nvSpPr>
            <p:cNvPr id="16" name="Rectangle 15">
              <a:extLst>
                <a:ext uri="{FF2B5EF4-FFF2-40B4-BE49-F238E27FC236}">
                  <a16:creationId xmlns:a16="http://schemas.microsoft.com/office/drawing/2014/main" id="{3C680145-B3AD-4B2A-9E40-F5094E133BFE}"/>
                </a:ext>
              </a:extLst>
            </p:cNvPr>
            <p:cNvSpPr/>
            <p:nvPr/>
          </p:nvSpPr>
          <p:spPr>
            <a:xfrm>
              <a:off x="324000" y="2312957"/>
              <a:ext cx="122382" cy="457200"/>
            </a:xfrm>
            <a:prstGeom prst="rect">
              <a:avLst/>
            </a:prstGeom>
            <a:solidFill>
              <a:schemeClr val="accent3"/>
            </a:solid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17" name="TextBox 16">
              <a:extLst>
                <a:ext uri="{FF2B5EF4-FFF2-40B4-BE49-F238E27FC236}">
                  <a16:creationId xmlns:a16="http://schemas.microsoft.com/office/drawing/2014/main" id="{DDF48DF7-6E11-486A-8FE6-AEE948204566}"/>
                </a:ext>
              </a:extLst>
            </p:cNvPr>
            <p:cNvSpPr txBox="1"/>
            <p:nvPr/>
          </p:nvSpPr>
          <p:spPr>
            <a:xfrm>
              <a:off x="462934" y="2249170"/>
              <a:ext cx="637308" cy="561741"/>
            </a:xfrm>
            <a:prstGeom prst="rect">
              <a:avLst/>
            </a:prstGeom>
            <a:noFill/>
          </p:spPr>
          <p:txBody>
            <a:bodyPr wrap="square" rtlCol="0">
              <a:spAutoFit/>
            </a:bodyPr>
            <a:lstStyle/>
            <a:p>
              <a:r>
                <a:rPr lang="en-US" sz="4267" dirty="0">
                  <a:solidFill>
                    <a:schemeClr val="accent3"/>
                  </a:solidFill>
                  <a:latin typeface="Impact" pitchFamily="34" charset="0"/>
                </a:rPr>
                <a:t>03</a:t>
              </a:r>
            </a:p>
          </p:txBody>
        </p:sp>
      </p:grpSp>
      <p:grpSp>
        <p:nvGrpSpPr>
          <p:cNvPr id="33" name="Group 32">
            <a:extLst>
              <a:ext uri="{FF2B5EF4-FFF2-40B4-BE49-F238E27FC236}">
                <a16:creationId xmlns:a16="http://schemas.microsoft.com/office/drawing/2014/main" id="{D3AB779D-C36B-449A-90A1-4B9C9A8AB11D}"/>
              </a:ext>
            </a:extLst>
          </p:cNvPr>
          <p:cNvGrpSpPr/>
          <p:nvPr/>
        </p:nvGrpSpPr>
        <p:grpSpPr>
          <a:xfrm>
            <a:off x="432000" y="3851415"/>
            <a:ext cx="1034989" cy="748988"/>
            <a:chOff x="324000" y="2888561"/>
            <a:chExt cx="776242" cy="561741"/>
          </a:xfrm>
        </p:grpSpPr>
        <p:sp>
          <p:nvSpPr>
            <p:cNvPr id="20" name="Rectangle 19">
              <a:extLst>
                <a:ext uri="{FF2B5EF4-FFF2-40B4-BE49-F238E27FC236}">
                  <a16:creationId xmlns:a16="http://schemas.microsoft.com/office/drawing/2014/main" id="{8140F5ED-12D8-43D6-B130-3C4F403121C1}"/>
                </a:ext>
              </a:extLst>
            </p:cNvPr>
            <p:cNvSpPr/>
            <p:nvPr/>
          </p:nvSpPr>
          <p:spPr>
            <a:xfrm>
              <a:off x="324000" y="2952348"/>
              <a:ext cx="122382" cy="457200"/>
            </a:xfrm>
            <a:prstGeom prst="rect">
              <a:avLst/>
            </a:prstGeom>
            <a:solidFill>
              <a:schemeClr val="accent4"/>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21" name="TextBox 20">
              <a:extLst>
                <a:ext uri="{FF2B5EF4-FFF2-40B4-BE49-F238E27FC236}">
                  <a16:creationId xmlns:a16="http://schemas.microsoft.com/office/drawing/2014/main" id="{174EFB40-188F-4F11-AF25-AA94EF9E5756}"/>
                </a:ext>
              </a:extLst>
            </p:cNvPr>
            <p:cNvSpPr txBox="1"/>
            <p:nvPr/>
          </p:nvSpPr>
          <p:spPr>
            <a:xfrm>
              <a:off x="462934" y="2888561"/>
              <a:ext cx="637308" cy="561741"/>
            </a:xfrm>
            <a:prstGeom prst="rect">
              <a:avLst/>
            </a:prstGeom>
            <a:noFill/>
          </p:spPr>
          <p:txBody>
            <a:bodyPr wrap="square" rtlCol="0">
              <a:spAutoFit/>
            </a:bodyPr>
            <a:lstStyle/>
            <a:p>
              <a:r>
                <a:rPr lang="en-US" sz="4267" dirty="0">
                  <a:solidFill>
                    <a:schemeClr val="accent4"/>
                  </a:solidFill>
                  <a:latin typeface="Impact" pitchFamily="34" charset="0"/>
                </a:rPr>
                <a:t>04</a:t>
              </a:r>
            </a:p>
          </p:txBody>
        </p:sp>
      </p:grpSp>
      <p:grpSp>
        <p:nvGrpSpPr>
          <p:cNvPr id="34" name="Group 33">
            <a:extLst>
              <a:ext uri="{FF2B5EF4-FFF2-40B4-BE49-F238E27FC236}">
                <a16:creationId xmlns:a16="http://schemas.microsoft.com/office/drawing/2014/main" id="{919BE849-4E9C-4E5A-964F-03DD46AD681A}"/>
              </a:ext>
            </a:extLst>
          </p:cNvPr>
          <p:cNvGrpSpPr/>
          <p:nvPr/>
        </p:nvGrpSpPr>
        <p:grpSpPr>
          <a:xfrm>
            <a:off x="432000" y="4703937"/>
            <a:ext cx="1159933" cy="748988"/>
            <a:chOff x="324000" y="3527952"/>
            <a:chExt cx="869950" cy="561741"/>
          </a:xfrm>
        </p:grpSpPr>
        <p:sp>
          <p:nvSpPr>
            <p:cNvPr id="24" name="Rectangle 23">
              <a:extLst>
                <a:ext uri="{FF2B5EF4-FFF2-40B4-BE49-F238E27FC236}">
                  <a16:creationId xmlns:a16="http://schemas.microsoft.com/office/drawing/2014/main" id="{7CA7B16F-5C06-4879-B941-44B5FD928812}"/>
                </a:ext>
              </a:extLst>
            </p:cNvPr>
            <p:cNvSpPr/>
            <p:nvPr/>
          </p:nvSpPr>
          <p:spPr>
            <a:xfrm>
              <a:off x="324000" y="3591739"/>
              <a:ext cx="122382" cy="457200"/>
            </a:xfrm>
            <a:prstGeom prst="rect">
              <a:avLst/>
            </a:prstGeom>
            <a:solidFill>
              <a:schemeClr val="accent5"/>
            </a:solid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25" name="TextBox 24">
              <a:extLst>
                <a:ext uri="{FF2B5EF4-FFF2-40B4-BE49-F238E27FC236}">
                  <a16:creationId xmlns:a16="http://schemas.microsoft.com/office/drawing/2014/main" id="{4913F642-8676-49CD-9378-2B6BD2FDEB24}"/>
                </a:ext>
              </a:extLst>
            </p:cNvPr>
            <p:cNvSpPr txBox="1"/>
            <p:nvPr/>
          </p:nvSpPr>
          <p:spPr>
            <a:xfrm>
              <a:off x="462934" y="3527952"/>
              <a:ext cx="731016" cy="561741"/>
            </a:xfrm>
            <a:prstGeom prst="rect">
              <a:avLst/>
            </a:prstGeom>
            <a:noFill/>
          </p:spPr>
          <p:txBody>
            <a:bodyPr wrap="square" rtlCol="0">
              <a:spAutoFit/>
            </a:bodyPr>
            <a:lstStyle/>
            <a:p>
              <a:r>
                <a:rPr lang="en-US" sz="4267" dirty="0">
                  <a:solidFill>
                    <a:schemeClr val="accent5"/>
                  </a:solidFill>
                  <a:latin typeface="Impact" pitchFamily="34" charset="0"/>
                </a:rPr>
                <a:t>05</a:t>
              </a:r>
            </a:p>
          </p:txBody>
        </p:sp>
      </p:grpSp>
      <p:grpSp>
        <p:nvGrpSpPr>
          <p:cNvPr id="35" name="Group 34">
            <a:extLst>
              <a:ext uri="{FF2B5EF4-FFF2-40B4-BE49-F238E27FC236}">
                <a16:creationId xmlns:a16="http://schemas.microsoft.com/office/drawing/2014/main" id="{4AFFBDB2-5882-402C-9E75-62A32BA3279B}"/>
              </a:ext>
            </a:extLst>
          </p:cNvPr>
          <p:cNvGrpSpPr/>
          <p:nvPr/>
        </p:nvGrpSpPr>
        <p:grpSpPr>
          <a:xfrm>
            <a:off x="432000" y="5556457"/>
            <a:ext cx="1159933" cy="748988"/>
            <a:chOff x="324000" y="4167342"/>
            <a:chExt cx="869950" cy="561741"/>
          </a:xfrm>
        </p:grpSpPr>
        <p:sp>
          <p:nvSpPr>
            <p:cNvPr id="28" name="Rectangle 27">
              <a:extLst>
                <a:ext uri="{FF2B5EF4-FFF2-40B4-BE49-F238E27FC236}">
                  <a16:creationId xmlns:a16="http://schemas.microsoft.com/office/drawing/2014/main" id="{1ED37896-6292-483B-89F7-8E03C1B9ED68}"/>
                </a:ext>
              </a:extLst>
            </p:cNvPr>
            <p:cNvSpPr/>
            <p:nvPr/>
          </p:nvSpPr>
          <p:spPr>
            <a:xfrm>
              <a:off x="324000" y="4231129"/>
              <a:ext cx="122382" cy="457200"/>
            </a:xfrm>
            <a:prstGeom prst="rect">
              <a:avLst/>
            </a:prstGeom>
            <a:solidFill>
              <a:schemeClr val="accent6"/>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29" name="TextBox 28">
              <a:extLst>
                <a:ext uri="{FF2B5EF4-FFF2-40B4-BE49-F238E27FC236}">
                  <a16:creationId xmlns:a16="http://schemas.microsoft.com/office/drawing/2014/main" id="{54B6F334-07CC-4416-9A70-EE68005904F8}"/>
                </a:ext>
              </a:extLst>
            </p:cNvPr>
            <p:cNvSpPr txBox="1"/>
            <p:nvPr/>
          </p:nvSpPr>
          <p:spPr>
            <a:xfrm>
              <a:off x="462934" y="4167342"/>
              <a:ext cx="731016" cy="561741"/>
            </a:xfrm>
            <a:prstGeom prst="rect">
              <a:avLst/>
            </a:prstGeom>
            <a:noFill/>
          </p:spPr>
          <p:txBody>
            <a:bodyPr wrap="square" rtlCol="0">
              <a:spAutoFit/>
            </a:bodyPr>
            <a:lstStyle/>
            <a:p>
              <a:r>
                <a:rPr lang="en-US" sz="4267" dirty="0">
                  <a:solidFill>
                    <a:schemeClr val="accent6"/>
                  </a:solidFill>
                  <a:latin typeface="Impact" pitchFamily="34" charset="0"/>
                </a:rPr>
                <a:t>06</a:t>
              </a:r>
            </a:p>
          </p:txBody>
        </p:sp>
      </p:grpSp>
      <p:sp>
        <p:nvSpPr>
          <p:cNvPr id="3" name="Text Placeholder 2">
            <a:extLst>
              <a:ext uri="{FF2B5EF4-FFF2-40B4-BE49-F238E27FC236}">
                <a16:creationId xmlns:a16="http://schemas.microsoft.com/office/drawing/2014/main" id="{4A32CE3C-896B-46F3-AA80-7C8037C973EB}"/>
              </a:ext>
            </a:extLst>
          </p:cNvPr>
          <p:cNvSpPr>
            <a:spLocks noGrp="1"/>
          </p:cNvSpPr>
          <p:nvPr>
            <p:ph type="body" sz="quarter" idx="13" hasCustomPrompt="1"/>
          </p:nvPr>
        </p:nvSpPr>
        <p:spPr>
          <a:xfrm>
            <a:off x="1638800" y="1527411"/>
            <a:ext cx="6529149" cy="312579"/>
          </a:xfrm>
        </p:spPr>
        <p:txBody>
          <a:bodyPr rIns="0" bIns="0" anchor="ctr">
            <a:normAutofit/>
          </a:bodyPr>
          <a:lstStyle>
            <a:lvl1pPr marL="0" indent="0">
              <a:buNone/>
              <a:defRPr sz="1867"/>
            </a:lvl1pPr>
          </a:lstStyle>
          <a:p>
            <a:pPr lvl="0"/>
            <a:r>
              <a:rPr lang="en-US" dirty="0"/>
              <a:t>SECTION DIVIDER 1</a:t>
            </a:r>
          </a:p>
        </p:txBody>
      </p:sp>
      <p:sp>
        <p:nvSpPr>
          <p:cNvPr id="36" name="Text Placeholder 2">
            <a:extLst>
              <a:ext uri="{FF2B5EF4-FFF2-40B4-BE49-F238E27FC236}">
                <a16:creationId xmlns:a16="http://schemas.microsoft.com/office/drawing/2014/main" id="{27522565-96B8-44DB-AB59-310E11A6DE8C}"/>
              </a:ext>
            </a:extLst>
          </p:cNvPr>
          <p:cNvSpPr>
            <a:spLocks noGrp="1"/>
          </p:cNvSpPr>
          <p:nvPr>
            <p:ph type="body" sz="quarter" idx="14" hasCustomPrompt="1"/>
          </p:nvPr>
        </p:nvSpPr>
        <p:spPr>
          <a:xfrm>
            <a:off x="1638800" y="2379932"/>
            <a:ext cx="6529149" cy="312579"/>
          </a:xfrm>
        </p:spPr>
        <p:txBody>
          <a:bodyPr rIns="0" bIns="0" anchor="ctr">
            <a:normAutofit/>
          </a:bodyPr>
          <a:lstStyle>
            <a:lvl1pPr marL="0" indent="0">
              <a:buNone/>
              <a:defRPr sz="1867"/>
            </a:lvl1pPr>
          </a:lstStyle>
          <a:p>
            <a:pPr lvl="0"/>
            <a:r>
              <a:rPr lang="en-US" dirty="0"/>
              <a:t>SECTION DIVIDER 2</a:t>
            </a:r>
          </a:p>
        </p:txBody>
      </p:sp>
      <p:sp>
        <p:nvSpPr>
          <p:cNvPr id="37" name="Text Placeholder 2">
            <a:extLst>
              <a:ext uri="{FF2B5EF4-FFF2-40B4-BE49-F238E27FC236}">
                <a16:creationId xmlns:a16="http://schemas.microsoft.com/office/drawing/2014/main" id="{D20B090F-D8BF-414D-90A1-D2DBE446D49D}"/>
              </a:ext>
            </a:extLst>
          </p:cNvPr>
          <p:cNvSpPr>
            <a:spLocks noGrp="1"/>
          </p:cNvSpPr>
          <p:nvPr>
            <p:ph type="body" sz="quarter" idx="15" hasCustomPrompt="1"/>
          </p:nvPr>
        </p:nvSpPr>
        <p:spPr>
          <a:xfrm>
            <a:off x="1638800" y="3232453"/>
            <a:ext cx="6529149" cy="312579"/>
          </a:xfrm>
        </p:spPr>
        <p:txBody>
          <a:bodyPr rIns="0" bIns="0" anchor="ctr">
            <a:normAutofit/>
          </a:bodyPr>
          <a:lstStyle>
            <a:lvl1pPr marL="0" indent="0">
              <a:buNone/>
              <a:defRPr sz="1867"/>
            </a:lvl1pPr>
          </a:lstStyle>
          <a:p>
            <a:pPr lvl="0"/>
            <a:r>
              <a:rPr lang="en-US" dirty="0"/>
              <a:t>SECTION DIVIDER 3</a:t>
            </a:r>
          </a:p>
        </p:txBody>
      </p:sp>
      <p:sp>
        <p:nvSpPr>
          <p:cNvPr id="38" name="Text Placeholder 2">
            <a:extLst>
              <a:ext uri="{FF2B5EF4-FFF2-40B4-BE49-F238E27FC236}">
                <a16:creationId xmlns:a16="http://schemas.microsoft.com/office/drawing/2014/main" id="{FD56B850-8139-4412-AA48-5B3080C68A55}"/>
              </a:ext>
            </a:extLst>
          </p:cNvPr>
          <p:cNvSpPr>
            <a:spLocks noGrp="1"/>
          </p:cNvSpPr>
          <p:nvPr>
            <p:ph type="body" sz="quarter" idx="16" hasCustomPrompt="1"/>
          </p:nvPr>
        </p:nvSpPr>
        <p:spPr>
          <a:xfrm>
            <a:off x="1638800" y="4084975"/>
            <a:ext cx="6529149" cy="312579"/>
          </a:xfrm>
        </p:spPr>
        <p:txBody>
          <a:bodyPr rIns="0" bIns="0" anchor="ctr">
            <a:normAutofit/>
          </a:bodyPr>
          <a:lstStyle>
            <a:lvl1pPr marL="0" indent="0">
              <a:buNone/>
              <a:defRPr sz="1867"/>
            </a:lvl1pPr>
          </a:lstStyle>
          <a:p>
            <a:pPr lvl="0"/>
            <a:r>
              <a:rPr lang="en-US" dirty="0"/>
              <a:t>SECTION DIVIDER 4</a:t>
            </a:r>
          </a:p>
        </p:txBody>
      </p:sp>
      <p:sp>
        <p:nvSpPr>
          <p:cNvPr id="39" name="Text Placeholder 2">
            <a:extLst>
              <a:ext uri="{FF2B5EF4-FFF2-40B4-BE49-F238E27FC236}">
                <a16:creationId xmlns:a16="http://schemas.microsoft.com/office/drawing/2014/main" id="{BBAD39C6-C5BE-4DA1-BBBB-C5DDFB535840}"/>
              </a:ext>
            </a:extLst>
          </p:cNvPr>
          <p:cNvSpPr>
            <a:spLocks noGrp="1"/>
          </p:cNvSpPr>
          <p:nvPr>
            <p:ph type="body" sz="quarter" idx="17" hasCustomPrompt="1"/>
          </p:nvPr>
        </p:nvSpPr>
        <p:spPr>
          <a:xfrm>
            <a:off x="1638800" y="4937496"/>
            <a:ext cx="6529149" cy="312579"/>
          </a:xfrm>
        </p:spPr>
        <p:txBody>
          <a:bodyPr rIns="0" bIns="0" anchor="ctr">
            <a:normAutofit/>
          </a:bodyPr>
          <a:lstStyle>
            <a:lvl1pPr marL="0" indent="0">
              <a:buNone/>
              <a:defRPr sz="1867"/>
            </a:lvl1pPr>
          </a:lstStyle>
          <a:p>
            <a:pPr lvl="0"/>
            <a:r>
              <a:rPr lang="en-US" dirty="0"/>
              <a:t>SECTION DIVIDER 5</a:t>
            </a:r>
          </a:p>
        </p:txBody>
      </p:sp>
      <p:sp>
        <p:nvSpPr>
          <p:cNvPr id="40" name="Text Placeholder 2">
            <a:extLst>
              <a:ext uri="{FF2B5EF4-FFF2-40B4-BE49-F238E27FC236}">
                <a16:creationId xmlns:a16="http://schemas.microsoft.com/office/drawing/2014/main" id="{DEDBBCB0-9781-4DA9-92FC-BE500461DC46}"/>
              </a:ext>
            </a:extLst>
          </p:cNvPr>
          <p:cNvSpPr>
            <a:spLocks noGrp="1"/>
          </p:cNvSpPr>
          <p:nvPr>
            <p:ph type="body" sz="quarter" idx="18" hasCustomPrompt="1"/>
          </p:nvPr>
        </p:nvSpPr>
        <p:spPr>
          <a:xfrm>
            <a:off x="1638800" y="5790016"/>
            <a:ext cx="6529149" cy="312579"/>
          </a:xfrm>
        </p:spPr>
        <p:txBody>
          <a:bodyPr rIns="0" bIns="0" anchor="ctr">
            <a:normAutofit/>
          </a:bodyPr>
          <a:lstStyle>
            <a:lvl1pPr marL="0" indent="0">
              <a:buNone/>
              <a:defRPr sz="1867"/>
            </a:lvl1pPr>
          </a:lstStyle>
          <a:p>
            <a:pPr lvl="0"/>
            <a:r>
              <a:rPr lang="en-US" dirty="0"/>
              <a:t>SECTION DIVIDER 6</a:t>
            </a:r>
          </a:p>
        </p:txBody>
      </p:sp>
    </p:spTree>
    <p:extLst>
      <p:ext uri="{BB962C8B-B14F-4D97-AF65-F5344CB8AC3E}">
        <p14:creationId xmlns:p14="http://schemas.microsoft.com/office/powerpoint/2010/main" val="1470573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504995"/>
            <a:ext cx="10051200" cy="461655"/>
          </a:xfrm>
          <a:prstGeom prst="rect">
            <a:avLst/>
          </a:prstGeom>
        </p:spPr>
        <p:txBody>
          <a:bodyPr/>
          <a:lstStyle>
            <a:lvl1pPr>
              <a:defRPr baseline="0"/>
            </a:lvl1pPr>
          </a:lstStyle>
          <a:p>
            <a:r>
              <a:rPr lang="en-US" dirty="0"/>
              <a:t>TITLE OF THE SLIDE GOES HERE</a:t>
            </a:r>
          </a:p>
        </p:txBody>
      </p:sp>
      <p:sp>
        <p:nvSpPr>
          <p:cNvPr id="3" name="Content Placeholder 2"/>
          <p:cNvSpPr>
            <a:spLocks noGrp="1"/>
          </p:cNvSpPr>
          <p:nvPr>
            <p:ph idx="1"/>
          </p:nvPr>
        </p:nvSpPr>
        <p:spPr>
          <a:xfrm>
            <a:off x="432001" y="1368215"/>
            <a:ext cx="11216217" cy="4878071"/>
          </a:xfrm>
        </p:spPr>
        <p:txBody>
          <a:bodyPr/>
          <a:lstStyle>
            <a:lvl1pPr marL="302355" indent="-302355">
              <a:buFont typeface="Wingdings" panose="05000000000000000000" pitchFamily="2" charset="2"/>
              <a:buChar char="§"/>
              <a:defRPr/>
            </a:lvl1pPr>
            <a:lvl2pPr>
              <a:defRPr sz="2133"/>
            </a:lvl2pPr>
            <a:lvl3pPr marL="1055974">
              <a:defRPr sz="2133">
                <a:latin typeface="Arial Nova" panose="020B0504020202020204" pitchFamily="34" charset="0"/>
              </a:defRPr>
            </a:lvl3pPr>
            <a:lvl4pPr marL="1439964">
              <a:defRPr sz="1867">
                <a:latin typeface="Arial Nova" panose="020B0504020202020204" pitchFamily="34" charset="0"/>
              </a:defRPr>
            </a:lvl4pPr>
            <a:lvl5pPr marL="1775956">
              <a:defRPr sz="1867">
                <a:latin typeface="Arial Nova" panose="020B05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D6AB342A-830E-438F-A6A8-BEDF509AB0A8}" type="slidenum">
              <a:rPr lang="en-US" smtClean="0"/>
              <a:pPr/>
              <a:t>‹#›</a:t>
            </a:fld>
            <a:endParaRPr lang="en-US"/>
          </a:p>
        </p:txBody>
      </p:sp>
    </p:spTree>
    <p:extLst>
      <p:ext uri="{BB962C8B-B14F-4D97-AF65-F5344CB8AC3E}">
        <p14:creationId xmlns:p14="http://schemas.microsoft.com/office/powerpoint/2010/main" val="402730722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431800" y="1368638"/>
            <a:ext cx="5471584" cy="4892463"/>
          </a:xfrm>
        </p:spPr>
        <p:txBody>
          <a:bodyPr>
            <a:normAutofit/>
          </a:bodyPr>
          <a:lstStyle>
            <a:lvl1pPr marL="302355" indent="-302355">
              <a:buFont typeface="Wingdings" panose="05000000000000000000" pitchFamily="2" charset="2"/>
              <a:buChar char="§"/>
              <a:defRPr sz="2133"/>
            </a:lvl1pPr>
            <a:lvl2pPr>
              <a:defRPr sz="1867"/>
            </a:lvl2pPr>
            <a:lvl3pPr>
              <a:defRPr sz="1600">
                <a:latin typeface="Arial Nova" panose="020B0504020202020204" pitchFamily="34" charset="0"/>
              </a:defRPr>
            </a:lvl3pPr>
            <a:lvl4pPr>
              <a:defRPr sz="1467">
                <a:latin typeface="Arial Nova" panose="020B0504020202020204" pitchFamily="34" charset="0"/>
              </a:defRPr>
            </a:lvl4pPr>
            <a:lvl5pPr>
              <a:defRPr sz="1467">
                <a:latin typeface="Arial Nova" panose="020B0504020202020204"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6314018" y="1368638"/>
            <a:ext cx="5446183" cy="4892463"/>
          </a:xfrm>
        </p:spPr>
        <p:txBody>
          <a:bodyPr>
            <a:normAutofit/>
          </a:bodyPr>
          <a:lstStyle>
            <a:lvl1pPr marL="302355" indent="-302355">
              <a:buFont typeface="Wingdings" panose="05000000000000000000" pitchFamily="2" charset="2"/>
              <a:buChar char="§"/>
              <a:defRPr sz="2133"/>
            </a:lvl1pPr>
            <a:lvl2pPr>
              <a:defRPr sz="1867"/>
            </a:lvl2pPr>
            <a:lvl3pPr>
              <a:defRPr sz="1600">
                <a:latin typeface="Arial Nova" panose="020B0504020202020204" pitchFamily="34" charset="0"/>
              </a:defRPr>
            </a:lvl3pPr>
            <a:lvl4pPr>
              <a:defRPr sz="1467">
                <a:latin typeface="Arial Nova" panose="020B0504020202020204" pitchFamily="34" charset="0"/>
              </a:defRPr>
            </a:lvl4pPr>
            <a:lvl5pPr>
              <a:defRPr sz="1467">
                <a:latin typeface="Arial Nova" panose="020B0504020202020204"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hasCustomPrompt="1"/>
          </p:nvPr>
        </p:nvSpPr>
        <p:spPr>
          <a:xfrm>
            <a:off x="431800" y="504995"/>
            <a:ext cx="10104200" cy="461655"/>
          </a:xfrm>
          <a:prstGeom prst="rect">
            <a:avLst/>
          </a:prstGeom>
        </p:spPr>
        <p:txBody>
          <a:bodyPr/>
          <a:lstStyle>
            <a:lvl1pPr>
              <a:defRPr baseline="0"/>
            </a:lvl1pPr>
          </a:lstStyle>
          <a:p>
            <a:r>
              <a:rPr lang="en-US" dirty="0"/>
              <a:t>TITLE OF THE SLIDE GOES HERE</a:t>
            </a:r>
          </a:p>
        </p:txBody>
      </p:sp>
      <p:sp>
        <p:nvSpPr>
          <p:cNvPr id="7" name="Slide Number Placeholder 6"/>
          <p:cNvSpPr>
            <a:spLocks noGrp="1"/>
          </p:cNvSpPr>
          <p:nvPr>
            <p:ph type="sldNum" sz="quarter" idx="12"/>
          </p:nvPr>
        </p:nvSpPr>
        <p:spPr/>
        <p:txBody>
          <a:bodyPr/>
          <a:lstStyle/>
          <a:p>
            <a:fld id="{D6AB342A-830E-438F-A6A8-BEDF509AB0A8}" type="slidenum">
              <a:rPr lang="en-US" smtClean="0"/>
              <a:pPr/>
              <a:t>‹#›</a:t>
            </a:fld>
            <a:endParaRPr lang="en-US"/>
          </a:p>
        </p:txBody>
      </p:sp>
    </p:spTree>
    <p:extLst>
      <p:ext uri="{BB962C8B-B14F-4D97-AF65-F5344CB8AC3E}">
        <p14:creationId xmlns:p14="http://schemas.microsoft.com/office/powerpoint/2010/main" val="31452631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84800" y="504995"/>
            <a:ext cx="10051200" cy="461655"/>
          </a:xfrm>
          <a:prstGeom prst="rect">
            <a:avLst/>
          </a:prstGeom>
        </p:spPr>
        <p:txBody>
          <a:bodyPr/>
          <a:lstStyle>
            <a:lvl1pPr>
              <a:defRPr baseline="0"/>
            </a:lvl1pPr>
          </a:lstStyle>
          <a:p>
            <a:r>
              <a:rPr lang="en-US"/>
              <a:t>TITLE OF THE SLIDE GOES HERE</a:t>
            </a:r>
          </a:p>
        </p:txBody>
      </p:sp>
      <p:sp>
        <p:nvSpPr>
          <p:cNvPr id="3" name="Content Placeholder 2"/>
          <p:cNvSpPr>
            <a:spLocks noGrp="1"/>
          </p:cNvSpPr>
          <p:nvPr>
            <p:ph sz="half" idx="1"/>
          </p:nvPr>
        </p:nvSpPr>
        <p:spPr>
          <a:xfrm>
            <a:off x="482600" y="1368638"/>
            <a:ext cx="5384800" cy="4864100"/>
          </a:xfrm>
        </p:spPr>
        <p:txBody>
          <a:bodyPr>
            <a:normAutofit/>
          </a:bodyPr>
          <a:lstStyle>
            <a:lvl1pPr>
              <a:defRPr sz="2133"/>
            </a:lvl1pPr>
            <a:lvl2pPr>
              <a:defRPr sz="1867"/>
            </a:lvl2pPr>
            <a:lvl3pPr>
              <a:defRPr sz="1600">
                <a:latin typeface="Arial Nova" panose="020B0504020202020204" pitchFamily="34" charset="0"/>
              </a:defRPr>
            </a:lvl3pPr>
            <a:lvl4pPr>
              <a:defRPr sz="1467">
                <a:latin typeface="Arial Nova" panose="020B0504020202020204" pitchFamily="34" charset="0"/>
              </a:defRPr>
            </a:lvl4pPr>
            <a:lvl5pPr>
              <a:defRPr sz="1467">
                <a:latin typeface="Arial Nova" panose="020B0504020202020204"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314017" y="1368638"/>
            <a:ext cx="5384800" cy="4864100"/>
          </a:xfrm>
        </p:spPr>
        <p:txBody>
          <a:bodyPr>
            <a:normAutofit/>
          </a:bodyPr>
          <a:lstStyle>
            <a:lvl1pPr>
              <a:defRPr sz="2133"/>
            </a:lvl1pPr>
            <a:lvl2pPr>
              <a:defRPr sz="1867"/>
            </a:lvl2pPr>
            <a:lvl3pPr>
              <a:defRPr sz="1600">
                <a:latin typeface="Arial Nova" panose="020B0504020202020204" pitchFamily="34" charset="0"/>
              </a:defRPr>
            </a:lvl3pPr>
            <a:lvl4pPr>
              <a:defRPr sz="1467">
                <a:latin typeface="Arial Nova" panose="020B0504020202020204" pitchFamily="34" charset="0"/>
              </a:defRPr>
            </a:lvl4pPr>
            <a:lvl5pPr>
              <a:defRPr sz="1467">
                <a:latin typeface="Arial Nova" panose="020B0504020202020204"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2"/>
          </p:nvPr>
        </p:nvSpPr>
        <p:spPr/>
        <p:txBody>
          <a:bodyPr/>
          <a:lstStyle/>
          <a:p>
            <a:fld id="{D6AB342A-830E-438F-A6A8-BEDF509AB0A8}" type="slidenum">
              <a:rPr lang="en-US" smtClean="0"/>
              <a:pPr/>
              <a:t>‹#›</a:t>
            </a:fld>
            <a:endParaRPr lang="en-US"/>
          </a:p>
        </p:txBody>
      </p:sp>
    </p:spTree>
    <p:extLst>
      <p:ext uri="{BB962C8B-B14F-4D97-AF65-F5344CB8AC3E}">
        <p14:creationId xmlns:p14="http://schemas.microsoft.com/office/powerpoint/2010/main" val="427370001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520390"/>
            <a:ext cx="10051200" cy="461655"/>
          </a:xfrm>
          <a:prstGeom prst="rect">
            <a:avLst/>
          </a:prstGeom>
        </p:spPr>
        <p:txBody>
          <a:bodyPr anchor="b"/>
          <a:lstStyle>
            <a:lvl1pPr marL="0" marR="0" indent="0" algn="l" defTabSz="1219018" rtl="0" eaLnBrk="1" fontAlgn="auto" latinLnBrk="0" hangingPunct="1">
              <a:lnSpc>
                <a:spcPct val="100000"/>
              </a:lnSpc>
              <a:spcBef>
                <a:spcPct val="0"/>
              </a:spcBef>
              <a:spcAft>
                <a:spcPts val="0"/>
              </a:spcAft>
              <a:buClrTx/>
              <a:buSzTx/>
              <a:buFontTx/>
              <a:buNone/>
              <a:tabLst/>
              <a:defRPr kumimoji="0" lang="en-US" sz="2400" b="1" i="0" u="none" strike="noStrike" kern="1200" cap="none" spc="0" normalizeH="0" baseline="0" noProof="0" dirty="0" smtClean="0">
                <a:ln>
                  <a:noFill/>
                </a:ln>
                <a:solidFill>
                  <a:srgbClr val="595959"/>
                </a:solidFill>
                <a:effectLst/>
                <a:uLnTx/>
                <a:uFillTx/>
                <a:latin typeface="Arial Nova" panose="020B0504020202020204" pitchFamily="34" charset="0"/>
                <a:ea typeface="+mj-ea"/>
                <a:cs typeface="+mj-cs"/>
              </a:defRPr>
            </a:lvl1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
        <p:nvSpPr>
          <p:cNvPr id="3" name="Text Placeholder 2"/>
          <p:cNvSpPr>
            <a:spLocks noGrp="1"/>
          </p:cNvSpPr>
          <p:nvPr>
            <p:ph type="body" idx="1" hasCustomPrompt="1"/>
          </p:nvPr>
        </p:nvSpPr>
        <p:spPr>
          <a:xfrm>
            <a:off x="432000" y="1366801"/>
            <a:ext cx="5472000" cy="287323"/>
          </a:xfrm>
        </p:spPr>
        <p:txBody>
          <a:bodyPr wrap="square" rIns="0" bIns="0" anchor="ctr">
            <a:spAutoFit/>
          </a:bodyPr>
          <a:lstStyle>
            <a:lvl1pPr marL="0" indent="0">
              <a:buNone/>
              <a:defRPr kumimoji="0" lang="en-US" sz="1867"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2 Column heading goes here</a:t>
            </a:r>
          </a:p>
        </p:txBody>
      </p:sp>
      <p:sp>
        <p:nvSpPr>
          <p:cNvPr id="4" name="Content Placeholder 3"/>
          <p:cNvSpPr>
            <a:spLocks noGrp="1"/>
          </p:cNvSpPr>
          <p:nvPr>
            <p:ph sz="half" idx="2" hasCustomPrompt="1"/>
          </p:nvPr>
        </p:nvSpPr>
        <p:spPr>
          <a:xfrm>
            <a:off x="431999" y="1778002"/>
            <a:ext cx="5472000" cy="4468284"/>
          </a:xfrm>
        </p:spPr>
        <p:txBody>
          <a:bodyPr tIns="0">
            <a:normAutofit/>
          </a:bodyPr>
          <a:lstStyle>
            <a:lvl1pPr marL="302355" indent="-302355">
              <a:lnSpc>
                <a:spcPct val="100000"/>
              </a:lnSpc>
              <a:spcBef>
                <a:spcPts val="533"/>
              </a:spcBef>
              <a:buFont typeface="Wingdings" panose="05000000000000000000" pitchFamily="2" charset="2"/>
              <a:buChar char="§"/>
              <a:defRPr lang="en-US" sz="1867" kern="1200" dirty="0" smtClean="0">
                <a:solidFill>
                  <a:srgbClr val="595959"/>
                </a:solidFill>
                <a:latin typeface="Arial Nova" panose="020B0504020202020204" pitchFamily="34" charset="0"/>
                <a:ea typeface="+mn-ea"/>
                <a:cs typeface="+mn-cs"/>
              </a:defRPr>
            </a:lvl1pPr>
            <a:lvl2pPr marL="758286">
              <a:lnSpc>
                <a:spcPct val="100000"/>
              </a:lnSpc>
              <a:spcBef>
                <a:spcPts val="533"/>
              </a:spcBef>
              <a:defRPr sz="1600"/>
            </a:lvl2pPr>
            <a:lvl3pPr>
              <a:defRPr sz="1867">
                <a:latin typeface="Arial Nova" panose="020B0504020202020204" pitchFamily="34" charset="0"/>
              </a:defRPr>
            </a:lvl3pPr>
            <a:lvl4pPr>
              <a:defRPr sz="1600">
                <a:latin typeface="Arial Nova" panose="020B0504020202020204" pitchFamily="34" charset="0"/>
              </a:defRPr>
            </a:lvl4pPr>
            <a:lvl5pPr>
              <a:defRPr sz="1600">
                <a:latin typeface="Arial Nova" panose="020B0504020202020204" pitchFamily="34" charset="0"/>
              </a:defRPr>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hasCustomPrompt="1"/>
          </p:nvPr>
        </p:nvSpPr>
        <p:spPr>
          <a:xfrm>
            <a:off x="6314019" y="1366801"/>
            <a:ext cx="5448000" cy="287323"/>
          </a:xfrm>
        </p:spPr>
        <p:txBody>
          <a:bodyPr wrap="square" rIns="0" bIns="0" anchor="ctr">
            <a:spAutoFit/>
          </a:bodyPr>
          <a:lstStyle>
            <a:lvl1pPr marL="0" marR="0" indent="0" algn="l" defTabSz="1219018" rtl="0" eaLnBrk="1" fontAlgn="auto" latinLnBrk="0" hangingPunct="1">
              <a:lnSpc>
                <a:spcPct val="100000"/>
              </a:lnSpc>
              <a:spcBef>
                <a:spcPct val="0"/>
              </a:spcBef>
              <a:spcAft>
                <a:spcPts val="0"/>
              </a:spcAft>
              <a:buClrTx/>
              <a:buSzTx/>
              <a:buFontTx/>
              <a:buNone/>
              <a:tabLst/>
              <a:defRPr kumimoji="0" lang="en-US" sz="1867"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2 Column heading goes here</a:t>
            </a:r>
          </a:p>
        </p:txBody>
      </p:sp>
      <p:sp>
        <p:nvSpPr>
          <p:cNvPr id="6" name="Content Placeholder 5"/>
          <p:cNvSpPr>
            <a:spLocks noGrp="1"/>
          </p:cNvSpPr>
          <p:nvPr>
            <p:ph sz="quarter" idx="4" hasCustomPrompt="1"/>
          </p:nvPr>
        </p:nvSpPr>
        <p:spPr>
          <a:xfrm>
            <a:off x="6314017" y="1778002"/>
            <a:ext cx="5448000" cy="4468284"/>
          </a:xfrm>
        </p:spPr>
        <p:txBody>
          <a:bodyPr tIns="0"/>
          <a:lstStyle>
            <a:lvl1pPr marL="380990" indent="-380990">
              <a:buFont typeface="Wingdings" panose="05000000000000000000" pitchFamily="2" charset="2"/>
              <a:buChar char="§"/>
              <a:defRPr lang="en-US" sz="1867" kern="1200" dirty="0" smtClean="0">
                <a:solidFill>
                  <a:srgbClr val="595959"/>
                </a:solidFill>
                <a:latin typeface="Arial Nova" panose="020B0504020202020204" pitchFamily="34" charset="0"/>
                <a:ea typeface="+mn-ea"/>
                <a:cs typeface="+mn-cs"/>
              </a:defRPr>
            </a:lvl1pPr>
            <a:lvl2pPr marL="758286" indent="-380942">
              <a:defRPr lang="en-US" sz="1600" kern="1200" dirty="0" smtClean="0">
                <a:solidFill>
                  <a:srgbClr val="595959"/>
                </a:solidFill>
                <a:latin typeface="Arial Nova" panose="020B0504020202020204" pitchFamily="34" charset="0"/>
                <a:ea typeface="+mn-ea"/>
                <a:cs typeface="+mn-cs"/>
              </a:defRPr>
            </a:lvl2pPr>
            <a:lvl3pPr marL="1523771" indent="-304754">
              <a:defRPr lang="en-US" sz="1867" kern="1200" dirty="0" smtClean="0">
                <a:solidFill>
                  <a:srgbClr val="595959"/>
                </a:solidFill>
                <a:latin typeface="Arial Nova" panose="020B0504020202020204" pitchFamily="34" charset="0"/>
                <a:ea typeface="+mn-ea"/>
                <a:cs typeface="+mn-cs"/>
              </a:defRPr>
            </a:lvl3pPr>
            <a:lvl4pPr marL="2133280" indent="-304754">
              <a:defRPr lang="en-US" sz="1600" kern="1200" dirty="0" smtClean="0">
                <a:solidFill>
                  <a:srgbClr val="595959"/>
                </a:solidFill>
                <a:latin typeface="Arial Nova" panose="020B0504020202020204" pitchFamily="34" charset="0"/>
                <a:ea typeface="+mn-ea"/>
                <a:cs typeface="+mn-cs"/>
              </a:defRPr>
            </a:lvl4pPr>
            <a:lvl5pPr marL="2742789" indent="-304754">
              <a:defRPr lang="en-US" sz="1600" kern="1200" dirty="0">
                <a:solidFill>
                  <a:srgbClr val="595959"/>
                </a:solidFill>
                <a:latin typeface="Arial Nova" panose="020B0504020202020204" pitchFamily="34" charset="0"/>
                <a:ea typeface="+mn-ea"/>
                <a:cs typeface="+mn-cs"/>
              </a:defRPr>
            </a:lvl5pPr>
            <a:lvl6pPr>
              <a:defRPr sz="2133"/>
            </a:lvl6pPr>
            <a:lvl7pPr>
              <a:defRPr sz="2133"/>
            </a:lvl7pPr>
            <a:lvl8pPr>
              <a:defRPr sz="2133"/>
            </a:lvl8pPr>
            <a:lvl9pPr>
              <a:defRPr sz="2133"/>
            </a:lvl9pPr>
          </a:lstStyle>
          <a:p>
            <a:pPr marL="302355" lvl="0" indent="-302355" algn="l" defTabSz="1219018" rtl="0" eaLnBrk="1" latinLnBrk="0" hangingPunct="1">
              <a:lnSpc>
                <a:spcPct val="100000"/>
              </a:lnSpc>
              <a:spcBef>
                <a:spcPts val="533"/>
              </a:spcBef>
              <a:buFont typeface="Wingdings" panose="05000000000000000000" pitchFamily="2" charset="2"/>
              <a:buChar char="§"/>
            </a:pPr>
            <a:r>
              <a:rPr lang="en-US" dirty="0"/>
              <a:t>Click to edit Master text styles</a:t>
            </a:r>
          </a:p>
          <a:p>
            <a:pPr marL="758286" lvl="1" indent="-380942" algn="l" defTabSz="1219018" rtl="0" eaLnBrk="1" latinLnBrk="0" hangingPunct="1">
              <a:lnSpc>
                <a:spcPct val="100000"/>
              </a:lnSpc>
              <a:spcBef>
                <a:spcPts val="533"/>
              </a:spcBef>
              <a:buFont typeface="Arial" pitchFamily="34" charset="0"/>
              <a:buChar char="–"/>
            </a:pPr>
            <a:r>
              <a:rPr lang="en-US" dirty="0"/>
              <a:t>Second level</a:t>
            </a:r>
          </a:p>
          <a:p>
            <a:pPr marL="1523771" lvl="2" indent="-304754" algn="l" defTabSz="1219018" rtl="0" eaLnBrk="1" latinLnBrk="0" hangingPunct="1">
              <a:lnSpc>
                <a:spcPct val="90000"/>
              </a:lnSpc>
              <a:spcBef>
                <a:spcPts val="800"/>
              </a:spcBef>
              <a:buFont typeface="Arial" pitchFamily="34" charset="0"/>
              <a:buChar char="•"/>
            </a:pPr>
            <a:r>
              <a:rPr lang="en-US" dirty="0"/>
              <a:t>Third level</a:t>
            </a:r>
          </a:p>
          <a:p>
            <a:pPr marL="2133280" lvl="3" indent="-304754" algn="l" defTabSz="1219018" rtl="0" eaLnBrk="1" latinLnBrk="0" hangingPunct="1">
              <a:lnSpc>
                <a:spcPct val="90000"/>
              </a:lnSpc>
              <a:spcBef>
                <a:spcPts val="800"/>
              </a:spcBef>
              <a:buFont typeface="Arial" pitchFamily="34" charset="0"/>
              <a:buChar char="–"/>
            </a:pPr>
            <a:r>
              <a:rPr lang="en-US" dirty="0"/>
              <a:t>Fourth level</a:t>
            </a:r>
          </a:p>
          <a:p>
            <a:pPr marL="2742789" lvl="4" indent="-304754" algn="l" defTabSz="1219018" rtl="0" eaLnBrk="1" latinLnBrk="0" hangingPunct="1">
              <a:lnSpc>
                <a:spcPct val="90000"/>
              </a:lnSpc>
              <a:spcBef>
                <a:spcPts val="800"/>
              </a:spcBef>
              <a:buFont typeface="Arial" pitchFamily="34" charset="0"/>
              <a:buChar char="»"/>
            </a:pPr>
            <a:r>
              <a:rPr lang="en-US" dirty="0"/>
              <a:t>Fifth level</a:t>
            </a:r>
          </a:p>
        </p:txBody>
      </p:sp>
      <p:sp>
        <p:nvSpPr>
          <p:cNvPr id="9" name="Slide Number Placeholder 8"/>
          <p:cNvSpPr>
            <a:spLocks noGrp="1"/>
          </p:cNvSpPr>
          <p:nvPr>
            <p:ph type="sldNum" sz="quarter" idx="12"/>
          </p:nvPr>
        </p:nvSpPr>
        <p:spPr/>
        <p:txBody>
          <a:bodyPr/>
          <a:lstStyle/>
          <a:p>
            <a:fld id="{D6AB342A-830E-438F-A6A8-BEDF509AB0A8}" type="slidenum">
              <a:rPr lang="en-US" smtClean="0"/>
              <a:pPr/>
              <a:t>‹#›</a:t>
            </a:fld>
            <a:endParaRPr lang="en-US"/>
          </a:p>
        </p:txBody>
      </p:sp>
    </p:spTree>
    <p:extLst>
      <p:ext uri="{BB962C8B-B14F-4D97-AF65-F5344CB8AC3E}">
        <p14:creationId xmlns:p14="http://schemas.microsoft.com/office/powerpoint/2010/main" val="379486045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504995"/>
            <a:ext cx="10051200" cy="461655"/>
          </a:xfrm>
          <a:prstGeom prst="rect">
            <a:avLst/>
          </a:prstGeom>
        </p:spPr>
        <p:txBody>
          <a:bodyPr/>
          <a:lstStyle>
            <a:lvl1pPr>
              <a:defRPr baseline="0"/>
            </a:lvl1pPr>
          </a:lstStyle>
          <a:p>
            <a:r>
              <a:rPr lang="en-US" dirty="0"/>
              <a:t>Color Palette</a:t>
            </a:r>
          </a:p>
        </p:txBody>
      </p:sp>
      <p:sp>
        <p:nvSpPr>
          <p:cNvPr id="5" name="Slide Number Placeholder 4"/>
          <p:cNvSpPr>
            <a:spLocks noGrp="1"/>
          </p:cNvSpPr>
          <p:nvPr>
            <p:ph type="sldNum" sz="quarter" idx="12"/>
          </p:nvPr>
        </p:nvSpPr>
        <p:spPr/>
        <p:txBody>
          <a:bodyPr/>
          <a:lstStyle/>
          <a:p>
            <a:fld id="{D6AB342A-830E-438F-A6A8-BEDF509AB0A8}" type="slidenum">
              <a:rPr lang="en-US" smtClean="0"/>
              <a:pPr/>
              <a:t>‹#›</a:t>
            </a:fld>
            <a:endParaRPr lang="en-US"/>
          </a:p>
        </p:txBody>
      </p:sp>
      <p:sp>
        <p:nvSpPr>
          <p:cNvPr id="4" name="Rectangle 3">
            <a:extLst>
              <a:ext uri="{FF2B5EF4-FFF2-40B4-BE49-F238E27FC236}">
                <a16:creationId xmlns:a16="http://schemas.microsoft.com/office/drawing/2014/main" id="{B7E4328B-D13C-42AE-AE8E-10B47BAE4610}"/>
              </a:ext>
            </a:extLst>
          </p:cNvPr>
          <p:cNvSpPr/>
          <p:nvPr/>
        </p:nvSpPr>
        <p:spPr>
          <a:xfrm>
            <a:off x="447027" y="1912703"/>
            <a:ext cx="1483843" cy="5902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6" name="Rectangle 5">
            <a:extLst>
              <a:ext uri="{FF2B5EF4-FFF2-40B4-BE49-F238E27FC236}">
                <a16:creationId xmlns:a16="http://schemas.microsoft.com/office/drawing/2014/main" id="{D5CFE044-BA97-42C4-9069-A63FF4388E19}"/>
              </a:ext>
            </a:extLst>
          </p:cNvPr>
          <p:cNvSpPr/>
          <p:nvPr/>
        </p:nvSpPr>
        <p:spPr>
          <a:xfrm>
            <a:off x="2413373" y="1912703"/>
            <a:ext cx="1483843" cy="590207"/>
          </a:xfrm>
          <a:prstGeom prst="rect">
            <a:avLst/>
          </a:prstGeom>
          <a:solidFill>
            <a:srgbClr val="E7B9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Rectangle 6">
            <a:extLst>
              <a:ext uri="{FF2B5EF4-FFF2-40B4-BE49-F238E27FC236}">
                <a16:creationId xmlns:a16="http://schemas.microsoft.com/office/drawing/2014/main" id="{FC51BB78-6515-40CB-83F1-5E6A75ACED06}"/>
              </a:ext>
            </a:extLst>
          </p:cNvPr>
          <p:cNvSpPr/>
          <p:nvPr/>
        </p:nvSpPr>
        <p:spPr>
          <a:xfrm>
            <a:off x="4379720" y="1912703"/>
            <a:ext cx="1483843" cy="590207"/>
          </a:xfrm>
          <a:prstGeom prst="rect">
            <a:avLst/>
          </a:prstGeom>
          <a:solidFill>
            <a:srgbClr val="B3A3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8" name="Rectangle 7">
            <a:extLst>
              <a:ext uri="{FF2B5EF4-FFF2-40B4-BE49-F238E27FC236}">
                <a16:creationId xmlns:a16="http://schemas.microsoft.com/office/drawing/2014/main" id="{9B1B22CD-BDE0-4F9E-8DBD-474744ADF3E8}"/>
              </a:ext>
            </a:extLst>
          </p:cNvPr>
          <p:cNvSpPr/>
          <p:nvPr/>
        </p:nvSpPr>
        <p:spPr>
          <a:xfrm>
            <a:off x="6346066" y="1912703"/>
            <a:ext cx="1483843" cy="590207"/>
          </a:xfrm>
          <a:prstGeom prst="rect">
            <a:avLst/>
          </a:prstGeom>
          <a:solidFill>
            <a:srgbClr val="FDD5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9" name="Rectangle 8">
            <a:extLst>
              <a:ext uri="{FF2B5EF4-FFF2-40B4-BE49-F238E27FC236}">
                <a16:creationId xmlns:a16="http://schemas.microsoft.com/office/drawing/2014/main" id="{998742DC-982D-4662-9434-A248A25BD175}"/>
              </a:ext>
            </a:extLst>
          </p:cNvPr>
          <p:cNvSpPr/>
          <p:nvPr/>
        </p:nvSpPr>
        <p:spPr>
          <a:xfrm>
            <a:off x="8312413" y="1912703"/>
            <a:ext cx="1483843" cy="590207"/>
          </a:xfrm>
          <a:prstGeom prst="rect">
            <a:avLst/>
          </a:prstGeom>
          <a:solidFill>
            <a:srgbClr val="93CF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0" name="Rectangle 9">
            <a:extLst>
              <a:ext uri="{FF2B5EF4-FFF2-40B4-BE49-F238E27FC236}">
                <a16:creationId xmlns:a16="http://schemas.microsoft.com/office/drawing/2014/main" id="{4D898B4F-2DAB-49EA-AF24-A869636DFC83}"/>
              </a:ext>
            </a:extLst>
          </p:cNvPr>
          <p:cNvSpPr/>
          <p:nvPr/>
        </p:nvSpPr>
        <p:spPr>
          <a:xfrm>
            <a:off x="10278760" y="1912703"/>
            <a:ext cx="1483843" cy="590207"/>
          </a:xfrm>
          <a:prstGeom prst="rect">
            <a:avLst/>
          </a:prstGeom>
          <a:solidFill>
            <a:srgbClr val="C3D8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1" name="TextBox 10">
            <a:extLst>
              <a:ext uri="{FF2B5EF4-FFF2-40B4-BE49-F238E27FC236}">
                <a16:creationId xmlns:a16="http://schemas.microsoft.com/office/drawing/2014/main" id="{F4547637-0770-4AAA-93A5-EBEA61797A46}"/>
              </a:ext>
            </a:extLst>
          </p:cNvPr>
          <p:cNvSpPr txBox="1"/>
          <p:nvPr/>
        </p:nvSpPr>
        <p:spPr>
          <a:xfrm>
            <a:off x="447026"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1</a:t>
            </a:r>
          </a:p>
          <a:p>
            <a:pPr>
              <a:spcBef>
                <a:spcPts val="800"/>
              </a:spcBef>
            </a:pPr>
            <a:r>
              <a:rPr lang="en-IN" sz="1600" dirty="0">
                <a:solidFill>
                  <a:srgbClr val="595959"/>
                </a:solidFill>
                <a:latin typeface="Arial Nova" panose="020B0504020202020204" pitchFamily="34" charset="0"/>
              </a:rPr>
              <a:t>R: 142</a:t>
            </a:r>
          </a:p>
          <a:p>
            <a:r>
              <a:rPr lang="en-IN" sz="1600" dirty="0">
                <a:solidFill>
                  <a:srgbClr val="595959"/>
                </a:solidFill>
                <a:latin typeface="Arial Nova" panose="020B0504020202020204" pitchFamily="34" charset="0"/>
              </a:rPr>
              <a:t>G: 180</a:t>
            </a:r>
          </a:p>
          <a:p>
            <a:r>
              <a:rPr lang="en-IN" sz="1600" dirty="0">
                <a:solidFill>
                  <a:srgbClr val="595959"/>
                </a:solidFill>
                <a:latin typeface="Arial Nova" panose="020B0504020202020204" pitchFamily="34" charset="0"/>
              </a:rPr>
              <a:t>B: 227</a:t>
            </a:r>
          </a:p>
        </p:txBody>
      </p:sp>
      <p:sp>
        <p:nvSpPr>
          <p:cNvPr id="12" name="TextBox 11">
            <a:extLst>
              <a:ext uri="{FF2B5EF4-FFF2-40B4-BE49-F238E27FC236}">
                <a16:creationId xmlns:a16="http://schemas.microsoft.com/office/drawing/2014/main" id="{82C2F1AA-F8F7-4BF2-A2FC-645DA7181D85}"/>
              </a:ext>
            </a:extLst>
          </p:cNvPr>
          <p:cNvSpPr txBox="1"/>
          <p:nvPr/>
        </p:nvSpPr>
        <p:spPr>
          <a:xfrm>
            <a:off x="434328" y="1370158"/>
            <a:ext cx="2118978" cy="287323"/>
          </a:xfrm>
          <a:prstGeom prst="rect">
            <a:avLst/>
          </a:prstGeom>
          <a:noFill/>
        </p:spPr>
        <p:txBody>
          <a:bodyPr wrap="none" lIns="0" tIns="0" rIns="0" bIns="0" rtlCol="0">
            <a:spAutoFit/>
          </a:bodyPr>
          <a:lstStyle/>
          <a:p>
            <a:r>
              <a:rPr lang="en-IN" sz="1867" b="1" dirty="0">
                <a:solidFill>
                  <a:srgbClr val="595959"/>
                </a:solidFill>
                <a:latin typeface="Arial Nova" panose="020B0504020202020204" pitchFamily="34" charset="0"/>
              </a:rPr>
              <a:t>PRIMARY COLORS</a:t>
            </a:r>
          </a:p>
        </p:txBody>
      </p:sp>
      <p:sp>
        <p:nvSpPr>
          <p:cNvPr id="13" name="TextBox 12">
            <a:extLst>
              <a:ext uri="{FF2B5EF4-FFF2-40B4-BE49-F238E27FC236}">
                <a16:creationId xmlns:a16="http://schemas.microsoft.com/office/drawing/2014/main" id="{ED21CFA7-B0A8-404A-8755-747CC477C574}"/>
              </a:ext>
            </a:extLst>
          </p:cNvPr>
          <p:cNvSpPr txBox="1"/>
          <p:nvPr/>
        </p:nvSpPr>
        <p:spPr>
          <a:xfrm>
            <a:off x="2413373"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2</a:t>
            </a:r>
          </a:p>
          <a:p>
            <a:pPr>
              <a:spcBef>
                <a:spcPts val="800"/>
              </a:spcBef>
            </a:pPr>
            <a:r>
              <a:rPr lang="en-IN" sz="1600" dirty="0">
                <a:solidFill>
                  <a:srgbClr val="595959"/>
                </a:solidFill>
                <a:latin typeface="Arial Nova" panose="020B0504020202020204" pitchFamily="34" charset="0"/>
              </a:rPr>
              <a:t>R: 230</a:t>
            </a:r>
          </a:p>
          <a:p>
            <a:r>
              <a:rPr lang="en-IN" sz="1600" dirty="0">
                <a:solidFill>
                  <a:srgbClr val="595959"/>
                </a:solidFill>
                <a:latin typeface="Arial Nova" panose="020B0504020202020204" pitchFamily="34" charset="0"/>
              </a:rPr>
              <a:t>G: 185</a:t>
            </a:r>
          </a:p>
          <a:p>
            <a:r>
              <a:rPr lang="en-IN" sz="1600" dirty="0">
                <a:solidFill>
                  <a:srgbClr val="595959"/>
                </a:solidFill>
                <a:latin typeface="Arial Nova" panose="020B0504020202020204" pitchFamily="34" charset="0"/>
              </a:rPr>
              <a:t>B: 184</a:t>
            </a:r>
          </a:p>
        </p:txBody>
      </p:sp>
      <p:sp>
        <p:nvSpPr>
          <p:cNvPr id="14" name="TextBox 13">
            <a:extLst>
              <a:ext uri="{FF2B5EF4-FFF2-40B4-BE49-F238E27FC236}">
                <a16:creationId xmlns:a16="http://schemas.microsoft.com/office/drawing/2014/main" id="{452E051D-C9B6-4A62-8278-1A977BAD6E75}"/>
              </a:ext>
            </a:extLst>
          </p:cNvPr>
          <p:cNvSpPr txBox="1"/>
          <p:nvPr/>
        </p:nvSpPr>
        <p:spPr>
          <a:xfrm>
            <a:off x="4379720"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3</a:t>
            </a:r>
          </a:p>
          <a:p>
            <a:pPr>
              <a:spcBef>
                <a:spcPts val="800"/>
              </a:spcBef>
            </a:pPr>
            <a:r>
              <a:rPr lang="en-IN" sz="1600" dirty="0">
                <a:solidFill>
                  <a:srgbClr val="595959"/>
                </a:solidFill>
                <a:latin typeface="Arial Nova" panose="020B0504020202020204" pitchFamily="34" charset="0"/>
              </a:rPr>
              <a:t>R: 179</a:t>
            </a:r>
          </a:p>
          <a:p>
            <a:r>
              <a:rPr lang="en-IN" sz="1600" dirty="0">
                <a:solidFill>
                  <a:srgbClr val="595959"/>
                </a:solidFill>
                <a:latin typeface="Arial Nova" panose="020B0504020202020204" pitchFamily="34" charset="0"/>
              </a:rPr>
              <a:t>G: 162</a:t>
            </a:r>
          </a:p>
          <a:p>
            <a:r>
              <a:rPr lang="en-IN" sz="1600" dirty="0">
                <a:solidFill>
                  <a:srgbClr val="595959"/>
                </a:solidFill>
                <a:latin typeface="Arial Nova" panose="020B0504020202020204" pitchFamily="34" charset="0"/>
              </a:rPr>
              <a:t>B: 199</a:t>
            </a:r>
          </a:p>
        </p:txBody>
      </p:sp>
      <p:sp>
        <p:nvSpPr>
          <p:cNvPr id="15" name="TextBox 14">
            <a:extLst>
              <a:ext uri="{FF2B5EF4-FFF2-40B4-BE49-F238E27FC236}">
                <a16:creationId xmlns:a16="http://schemas.microsoft.com/office/drawing/2014/main" id="{0D37B8BC-A0D4-4C30-9A1F-8AEE177F92FD}"/>
              </a:ext>
            </a:extLst>
          </p:cNvPr>
          <p:cNvSpPr txBox="1"/>
          <p:nvPr/>
        </p:nvSpPr>
        <p:spPr>
          <a:xfrm>
            <a:off x="6346067"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4</a:t>
            </a:r>
          </a:p>
          <a:p>
            <a:pPr>
              <a:spcBef>
                <a:spcPts val="800"/>
              </a:spcBef>
            </a:pPr>
            <a:r>
              <a:rPr lang="en-IN" sz="1600" dirty="0">
                <a:solidFill>
                  <a:srgbClr val="595959"/>
                </a:solidFill>
                <a:latin typeface="Arial Nova" panose="020B0504020202020204" pitchFamily="34" charset="0"/>
              </a:rPr>
              <a:t>R: 252</a:t>
            </a:r>
          </a:p>
          <a:p>
            <a:r>
              <a:rPr lang="en-IN" sz="1600" dirty="0">
                <a:solidFill>
                  <a:srgbClr val="595959"/>
                </a:solidFill>
                <a:latin typeface="Arial Nova" panose="020B0504020202020204" pitchFamily="34" charset="0"/>
              </a:rPr>
              <a:t>G: 213</a:t>
            </a:r>
          </a:p>
          <a:p>
            <a:r>
              <a:rPr lang="en-IN" sz="1600" dirty="0">
                <a:solidFill>
                  <a:srgbClr val="595959"/>
                </a:solidFill>
                <a:latin typeface="Arial Nova" panose="020B0504020202020204" pitchFamily="34" charset="0"/>
              </a:rPr>
              <a:t>B: 181</a:t>
            </a:r>
          </a:p>
        </p:txBody>
      </p:sp>
      <p:sp>
        <p:nvSpPr>
          <p:cNvPr id="16" name="TextBox 15">
            <a:extLst>
              <a:ext uri="{FF2B5EF4-FFF2-40B4-BE49-F238E27FC236}">
                <a16:creationId xmlns:a16="http://schemas.microsoft.com/office/drawing/2014/main" id="{086E4FFB-75D5-4AB4-B44D-3F33F1CF891D}"/>
              </a:ext>
            </a:extLst>
          </p:cNvPr>
          <p:cNvSpPr txBox="1"/>
          <p:nvPr/>
        </p:nvSpPr>
        <p:spPr>
          <a:xfrm>
            <a:off x="8312413"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5</a:t>
            </a:r>
          </a:p>
          <a:p>
            <a:pPr>
              <a:spcBef>
                <a:spcPts val="800"/>
              </a:spcBef>
            </a:pPr>
            <a:r>
              <a:rPr lang="en-IN" sz="1600" dirty="0">
                <a:solidFill>
                  <a:srgbClr val="595959"/>
                </a:solidFill>
                <a:latin typeface="Arial Nova" panose="020B0504020202020204" pitchFamily="34" charset="0"/>
              </a:rPr>
              <a:t>R: 147</a:t>
            </a:r>
          </a:p>
          <a:p>
            <a:r>
              <a:rPr lang="en-IN" sz="1600" dirty="0">
                <a:solidFill>
                  <a:srgbClr val="595959"/>
                </a:solidFill>
                <a:latin typeface="Arial Nova" panose="020B0504020202020204" pitchFamily="34" charset="0"/>
              </a:rPr>
              <a:t>G: 205</a:t>
            </a:r>
          </a:p>
          <a:p>
            <a:r>
              <a:rPr lang="en-IN" sz="1600" dirty="0">
                <a:solidFill>
                  <a:srgbClr val="595959"/>
                </a:solidFill>
                <a:latin typeface="Arial Nova" panose="020B0504020202020204" pitchFamily="34" charset="0"/>
              </a:rPr>
              <a:t>B: 221</a:t>
            </a:r>
          </a:p>
        </p:txBody>
      </p:sp>
      <p:sp>
        <p:nvSpPr>
          <p:cNvPr id="17" name="TextBox 16">
            <a:extLst>
              <a:ext uri="{FF2B5EF4-FFF2-40B4-BE49-F238E27FC236}">
                <a16:creationId xmlns:a16="http://schemas.microsoft.com/office/drawing/2014/main" id="{5D56B14C-8C7C-4B3F-B3C5-1BD1E37D9293}"/>
              </a:ext>
            </a:extLst>
          </p:cNvPr>
          <p:cNvSpPr txBox="1"/>
          <p:nvPr/>
        </p:nvSpPr>
        <p:spPr>
          <a:xfrm>
            <a:off x="10278760"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6</a:t>
            </a:r>
          </a:p>
          <a:p>
            <a:pPr>
              <a:spcBef>
                <a:spcPts val="800"/>
              </a:spcBef>
            </a:pPr>
            <a:r>
              <a:rPr lang="en-IN" sz="1600" dirty="0">
                <a:solidFill>
                  <a:srgbClr val="595959"/>
                </a:solidFill>
                <a:latin typeface="Arial Nova" panose="020B0504020202020204" pitchFamily="34" charset="0"/>
              </a:rPr>
              <a:t>R: 195</a:t>
            </a:r>
          </a:p>
          <a:p>
            <a:r>
              <a:rPr lang="en-IN" sz="1600" dirty="0">
                <a:solidFill>
                  <a:srgbClr val="595959"/>
                </a:solidFill>
                <a:latin typeface="Arial Nova" panose="020B0504020202020204" pitchFamily="34" charset="0"/>
              </a:rPr>
              <a:t>G: 214</a:t>
            </a:r>
          </a:p>
          <a:p>
            <a:r>
              <a:rPr lang="en-IN" sz="1600" dirty="0">
                <a:solidFill>
                  <a:srgbClr val="595959"/>
                </a:solidFill>
                <a:latin typeface="Arial Nova" panose="020B0504020202020204" pitchFamily="34" charset="0"/>
              </a:rPr>
              <a:t>B: 155</a:t>
            </a:r>
          </a:p>
        </p:txBody>
      </p:sp>
      <p:sp>
        <p:nvSpPr>
          <p:cNvPr id="18" name="TextBox 17">
            <a:extLst>
              <a:ext uri="{FF2B5EF4-FFF2-40B4-BE49-F238E27FC236}">
                <a16:creationId xmlns:a16="http://schemas.microsoft.com/office/drawing/2014/main" id="{F40EFAAB-F6AD-44D1-A61D-2A4AE33D9654}"/>
              </a:ext>
            </a:extLst>
          </p:cNvPr>
          <p:cNvSpPr txBox="1"/>
          <p:nvPr/>
        </p:nvSpPr>
        <p:spPr>
          <a:xfrm>
            <a:off x="434327" y="4005081"/>
            <a:ext cx="1539139" cy="287323"/>
          </a:xfrm>
          <a:prstGeom prst="rect">
            <a:avLst/>
          </a:prstGeom>
          <a:noFill/>
        </p:spPr>
        <p:txBody>
          <a:bodyPr wrap="none" lIns="0" tIns="0" rIns="0" bIns="0" rtlCol="0">
            <a:spAutoFit/>
          </a:bodyPr>
          <a:lstStyle/>
          <a:p>
            <a:r>
              <a:rPr lang="en-IN" sz="1867" b="1" dirty="0">
                <a:solidFill>
                  <a:srgbClr val="595959"/>
                </a:solidFill>
                <a:latin typeface="Arial Nova" panose="020B0504020202020204" pitchFamily="34" charset="0"/>
              </a:rPr>
              <a:t>FONT COLOR</a:t>
            </a:r>
          </a:p>
        </p:txBody>
      </p:sp>
      <p:sp>
        <p:nvSpPr>
          <p:cNvPr id="19" name="Rectangle 18">
            <a:extLst>
              <a:ext uri="{FF2B5EF4-FFF2-40B4-BE49-F238E27FC236}">
                <a16:creationId xmlns:a16="http://schemas.microsoft.com/office/drawing/2014/main" id="{890443EB-8948-4923-9AF9-844BAF7527C2}"/>
              </a:ext>
            </a:extLst>
          </p:cNvPr>
          <p:cNvSpPr/>
          <p:nvPr/>
        </p:nvSpPr>
        <p:spPr>
          <a:xfrm>
            <a:off x="447027" y="4402390"/>
            <a:ext cx="1483843" cy="590207"/>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solidFill>
                <a:srgbClr val="595959"/>
              </a:solidFill>
              <a:latin typeface="Arial Nova" panose="020B0504020202020204" pitchFamily="34" charset="0"/>
            </a:endParaRPr>
          </a:p>
        </p:txBody>
      </p:sp>
      <p:sp>
        <p:nvSpPr>
          <p:cNvPr id="20" name="TextBox 19">
            <a:extLst>
              <a:ext uri="{FF2B5EF4-FFF2-40B4-BE49-F238E27FC236}">
                <a16:creationId xmlns:a16="http://schemas.microsoft.com/office/drawing/2014/main" id="{06B40338-43E9-4740-A9B1-0E02C6306CA7}"/>
              </a:ext>
            </a:extLst>
          </p:cNvPr>
          <p:cNvSpPr txBox="1"/>
          <p:nvPr/>
        </p:nvSpPr>
        <p:spPr>
          <a:xfrm>
            <a:off x="447027" y="5159890"/>
            <a:ext cx="1299138"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FONT COLOR</a:t>
            </a:r>
          </a:p>
          <a:p>
            <a:pPr>
              <a:spcBef>
                <a:spcPts val="800"/>
              </a:spcBef>
            </a:pPr>
            <a:r>
              <a:rPr lang="en-IN" sz="1600" dirty="0">
                <a:solidFill>
                  <a:srgbClr val="595959"/>
                </a:solidFill>
                <a:latin typeface="Arial Nova" panose="020B0504020202020204" pitchFamily="34" charset="0"/>
              </a:rPr>
              <a:t>R: 89</a:t>
            </a:r>
          </a:p>
          <a:p>
            <a:r>
              <a:rPr lang="en-IN" sz="1600" dirty="0">
                <a:solidFill>
                  <a:srgbClr val="595959"/>
                </a:solidFill>
                <a:latin typeface="Arial Nova" panose="020B0504020202020204" pitchFamily="34" charset="0"/>
              </a:rPr>
              <a:t>G: 89</a:t>
            </a:r>
          </a:p>
          <a:p>
            <a:r>
              <a:rPr lang="en-IN" sz="1600" dirty="0">
                <a:solidFill>
                  <a:srgbClr val="595959"/>
                </a:solidFill>
                <a:latin typeface="Arial Nova" panose="020B0504020202020204" pitchFamily="34" charset="0"/>
              </a:rPr>
              <a:t>B: 89</a:t>
            </a:r>
          </a:p>
        </p:txBody>
      </p:sp>
      <p:grpSp>
        <p:nvGrpSpPr>
          <p:cNvPr id="21" name="Group 20">
            <a:extLst>
              <a:ext uri="{FF2B5EF4-FFF2-40B4-BE49-F238E27FC236}">
                <a16:creationId xmlns:a16="http://schemas.microsoft.com/office/drawing/2014/main" id="{263411DD-BA76-41C7-ADF0-7E43D09A1DB2}"/>
              </a:ext>
            </a:extLst>
          </p:cNvPr>
          <p:cNvGrpSpPr/>
          <p:nvPr/>
        </p:nvGrpSpPr>
        <p:grpSpPr>
          <a:xfrm>
            <a:off x="4368607" y="4348045"/>
            <a:ext cx="2217020" cy="505591"/>
            <a:chOff x="3197275" y="3272707"/>
            <a:chExt cx="1662765" cy="379193"/>
          </a:xfrm>
        </p:grpSpPr>
        <p:sp>
          <p:nvSpPr>
            <p:cNvPr id="22" name="Rectangle 21">
              <a:extLst>
                <a:ext uri="{FF2B5EF4-FFF2-40B4-BE49-F238E27FC236}">
                  <a16:creationId xmlns:a16="http://schemas.microsoft.com/office/drawing/2014/main" id="{31A47A36-E381-483C-B833-139D75F81B28}"/>
                </a:ext>
              </a:extLst>
            </p:cNvPr>
            <p:cNvSpPr/>
            <p:nvPr/>
          </p:nvSpPr>
          <p:spPr>
            <a:xfrm>
              <a:off x="3197275" y="3272707"/>
              <a:ext cx="1662765" cy="379193"/>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3" name="TextBox 22">
              <a:extLst>
                <a:ext uri="{FF2B5EF4-FFF2-40B4-BE49-F238E27FC236}">
                  <a16:creationId xmlns:a16="http://schemas.microsoft.com/office/drawing/2014/main" id="{2FAAE967-B4D3-43BC-B9D0-69A413DEC89C}"/>
                </a:ext>
              </a:extLst>
            </p:cNvPr>
            <p:cNvSpPr txBox="1"/>
            <p:nvPr/>
          </p:nvSpPr>
          <p:spPr>
            <a:xfrm>
              <a:off x="3299099" y="3323804"/>
              <a:ext cx="1502768" cy="276999"/>
            </a:xfrm>
            <a:prstGeom prst="rect">
              <a:avLst/>
            </a:prstGeom>
            <a:noFill/>
          </p:spPr>
          <p:txBody>
            <a:bodyPr wrap="none" lIns="0" tIns="0" rIns="0" bIns="0" rtlCol="0">
              <a:spAutoFit/>
            </a:bodyPr>
            <a:lstStyle/>
            <a:p>
              <a:r>
                <a:rPr lang="en-IN" sz="2400" b="1" dirty="0">
                  <a:solidFill>
                    <a:schemeClr val="bg1"/>
                  </a:solidFill>
                  <a:latin typeface="Arial Nova" panose="020B0504020202020204" pitchFamily="34" charset="0"/>
                </a:rPr>
                <a:t>Trebuchet MS</a:t>
              </a:r>
              <a:endParaRPr lang="en-IN" sz="1600" b="1" dirty="0">
                <a:solidFill>
                  <a:schemeClr val="bg1"/>
                </a:solidFill>
                <a:latin typeface="Arial Nova" panose="020B0504020202020204" pitchFamily="34" charset="0"/>
              </a:endParaRPr>
            </a:p>
          </p:txBody>
        </p:sp>
      </p:grpSp>
      <p:sp>
        <p:nvSpPr>
          <p:cNvPr id="24" name="TextBox 23">
            <a:extLst>
              <a:ext uri="{FF2B5EF4-FFF2-40B4-BE49-F238E27FC236}">
                <a16:creationId xmlns:a16="http://schemas.microsoft.com/office/drawing/2014/main" id="{97428E92-6A13-4EEE-A66B-9981CC127020}"/>
              </a:ext>
            </a:extLst>
          </p:cNvPr>
          <p:cNvSpPr txBox="1"/>
          <p:nvPr/>
        </p:nvSpPr>
        <p:spPr>
          <a:xfrm>
            <a:off x="4368605" y="4005081"/>
            <a:ext cx="1308692" cy="287323"/>
          </a:xfrm>
          <a:prstGeom prst="rect">
            <a:avLst/>
          </a:prstGeom>
          <a:noFill/>
        </p:spPr>
        <p:txBody>
          <a:bodyPr wrap="none" lIns="0" tIns="0" rIns="0" bIns="0" rtlCol="0">
            <a:spAutoFit/>
          </a:bodyPr>
          <a:lstStyle/>
          <a:p>
            <a:r>
              <a:rPr lang="en-IN" sz="1867" b="1" dirty="0">
                <a:solidFill>
                  <a:srgbClr val="595959"/>
                </a:solidFill>
                <a:latin typeface="Arial Nova" panose="020B0504020202020204" pitchFamily="34" charset="0"/>
              </a:rPr>
              <a:t>FONT TYPE</a:t>
            </a:r>
          </a:p>
        </p:txBody>
      </p:sp>
    </p:spTree>
    <p:extLst>
      <p:ext uri="{BB962C8B-B14F-4D97-AF65-F5344CB8AC3E}">
        <p14:creationId xmlns:p14="http://schemas.microsoft.com/office/powerpoint/2010/main" val="380283367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pPr/>
              <a:t>‹#›</a:t>
            </a:fld>
            <a:endParaRPr lang="en-US"/>
          </a:p>
        </p:txBody>
      </p:sp>
      <p:sp>
        <p:nvSpPr>
          <p:cNvPr id="5" name="Title 4"/>
          <p:cNvSpPr>
            <a:spLocks noGrp="1"/>
          </p:cNvSpPr>
          <p:nvPr>
            <p:ph type="title" hasCustomPrompt="1"/>
          </p:nvPr>
        </p:nvSpPr>
        <p:spPr/>
        <p:txBody>
          <a:bodyPr/>
          <a:lstStyle>
            <a:lvl1pPr>
              <a:defRPr baseline="0"/>
            </a:lvl1pPr>
          </a:lstStyle>
          <a:p>
            <a:r>
              <a:rPr lang="en-US" dirty="0"/>
              <a:t>TITLE OF THE SLIDE GOES HERE</a:t>
            </a:r>
          </a:p>
        </p:txBody>
      </p:sp>
    </p:spTree>
    <p:extLst>
      <p:ext uri="{BB962C8B-B14F-4D97-AF65-F5344CB8AC3E}">
        <p14:creationId xmlns:p14="http://schemas.microsoft.com/office/powerpoint/2010/main" val="28689406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pic>
        <p:nvPicPr>
          <p:cNvPr id="28" name="Picture 2" descr="Image result for digital transformation shutterstock">
            <a:extLst>
              <a:ext uri="{FF2B5EF4-FFF2-40B4-BE49-F238E27FC236}">
                <a16:creationId xmlns:a16="http://schemas.microsoft.com/office/drawing/2014/main" id="{AA07EBF4-94A2-4E29-AA44-A3BFCABC334E}"/>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6657" b="6657"/>
          <a:stretch/>
        </p:blipFill>
        <p:spPr bwMode="auto">
          <a:xfrm>
            <a:off x="2" y="0"/>
            <a:ext cx="12191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29" name="Rectangle 28">
            <a:extLst>
              <a:ext uri="{FF2B5EF4-FFF2-40B4-BE49-F238E27FC236}">
                <a16:creationId xmlns:a16="http://schemas.microsoft.com/office/drawing/2014/main" id="{7AD35131-7371-4CF0-B282-66D9EF64198D}"/>
              </a:ext>
            </a:extLst>
          </p:cNvPr>
          <p:cNvSpPr/>
          <p:nvPr/>
        </p:nvSpPr>
        <p:spPr>
          <a:xfrm>
            <a:off x="2117" y="0"/>
            <a:ext cx="12192001" cy="6858000"/>
          </a:xfrm>
          <a:prstGeom prst="rect">
            <a:avLst/>
          </a:prstGeom>
          <a:solidFill>
            <a:schemeClr val="tx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nvGrpSpPr>
          <p:cNvPr id="30" name="Group 29">
            <a:extLst>
              <a:ext uri="{FF2B5EF4-FFF2-40B4-BE49-F238E27FC236}">
                <a16:creationId xmlns:a16="http://schemas.microsoft.com/office/drawing/2014/main" id="{9492AEFE-BAE5-4A16-8046-1CC388A1137A}"/>
              </a:ext>
            </a:extLst>
          </p:cNvPr>
          <p:cNvGrpSpPr/>
          <p:nvPr/>
        </p:nvGrpSpPr>
        <p:grpSpPr>
          <a:xfrm>
            <a:off x="8810985" y="2875669"/>
            <a:ext cx="1954179" cy="1106663"/>
            <a:chOff x="9753598" y="1"/>
            <a:chExt cx="1739885" cy="985307"/>
          </a:xfrm>
        </p:grpSpPr>
        <p:sp>
          <p:nvSpPr>
            <p:cNvPr id="31" name="Round Same Side Corner Rectangle 72">
              <a:extLst>
                <a:ext uri="{FF2B5EF4-FFF2-40B4-BE49-F238E27FC236}">
                  <a16:creationId xmlns:a16="http://schemas.microsoft.com/office/drawing/2014/main" id="{04D70802-0F35-4919-BE7E-3D566C9A8826}"/>
                </a:ext>
              </a:extLst>
            </p:cNvPr>
            <p:cNvSpPr/>
            <p:nvPr/>
          </p:nvSpPr>
          <p:spPr>
            <a:xfrm rot="10800000">
              <a:off x="9753598" y="1"/>
              <a:ext cx="1739885" cy="985307"/>
            </a:xfrm>
            <a:prstGeom prst="roundRect">
              <a:avLst/>
            </a:prstGeom>
            <a:solidFill>
              <a:schemeClr val="bg1"/>
            </a:solidFill>
            <a:ln>
              <a:noFill/>
            </a:ln>
            <a:effectLst>
              <a:outerShdw blurRad="50800" dist="38100" dir="2700000" algn="tl" rotWithShape="0">
                <a:prstClr val="black">
                  <a:alpha val="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pic>
          <p:nvPicPr>
            <p:cNvPr id="32" name="Picture 2" descr="Image result for sify logo">
              <a:extLst>
                <a:ext uri="{FF2B5EF4-FFF2-40B4-BE49-F238E27FC236}">
                  <a16:creationId xmlns:a16="http://schemas.microsoft.com/office/drawing/2014/main" id="{F03FB8CE-A55B-45E9-9801-70D3FA9DB09E}"/>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814"/>
            <a:stretch/>
          </p:blipFill>
          <p:spPr bwMode="auto">
            <a:xfrm>
              <a:off x="9913463" y="95622"/>
              <a:ext cx="1420156" cy="80464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3" name="Group 32">
            <a:extLst>
              <a:ext uri="{FF2B5EF4-FFF2-40B4-BE49-F238E27FC236}">
                <a16:creationId xmlns:a16="http://schemas.microsoft.com/office/drawing/2014/main" id="{3529B0A5-3478-40ED-8C29-787110A9C1CE}"/>
              </a:ext>
            </a:extLst>
          </p:cNvPr>
          <p:cNvGrpSpPr/>
          <p:nvPr/>
        </p:nvGrpSpPr>
        <p:grpSpPr>
          <a:xfrm>
            <a:off x="-1" y="2173323"/>
            <a:ext cx="8466668" cy="2525040"/>
            <a:chOff x="-1" y="1629992"/>
            <a:chExt cx="6829063" cy="1893780"/>
          </a:xfrm>
        </p:grpSpPr>
        <p:sp>
          <p:nvSpPr>
            <p:cNvPr id="34" name="Rectangle 33">
              <a:extLst>
                <a:ext uri="{FF2B5EF4-FFF2-40B4-BE49-F238E27FC236}">
                  <a16:creationId xmlns:a16="http://schemas.microsoft.com/office/drawing/2014/main" id="{41A53F10-CBC5-444F-AA00-64BF461C9C71}"/>
                </a:ext>
              </a:extLst>
            </p:cNvPr>
            <p:cNvSpPr/>
            <p:nvPr/>
          </p:nvSpPr>
          <p:spPr>
            <a:xfrm>
              <a:off x="-1" y="1710769"/>
              <a:ext cx="6829063" cy="1725139"/>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5" name="Rectangle 34">
              <a:extLst>
                <a:ext uri="{FF2B5EF4-FFF2-40B4-BE49-F238E27FC236}">
                  <a16:creationId xmlns:a16="http://schemas.microsoft.com/office/drawing/2014/main" id="{24102996-43D2-4531-8F28-25FFF42A8FE6}"/>
                </a:ext>
              </a:extLst>
            </p:cNvPr>
            <p:cNvSpPr/>
            <p:nvPr/>
          </p:nvSpPr>
          <p:spPr>
            <a:xfrm>
              <a:off x="0" y="1629992"/>
              <a:ext cx="6829062" cy="47916"/>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6" name="Rectangle 35">
              <a:extLst>
                <a:ext uri="{FF2B5EF4-FFF2-40B4-BE49-F238E27FC236}">
                  <a16:creationId xmlns:a16="http://schemas.microsoft.com/office/drawing/2014/main" id="{D688A12A-52FF-434F-8992-444C36B493C3}"/>
                </a:ext>
              </a:extLst>
            </p:cNvPr>
            <p:cNvSpPr/>
            <p:nvPr/>
          </p:nvSpPr>
          <p:spPr>
            <a:xfrm>
              <a:off x="0" y="3475856"/>
              <a:ext cx="6829062" cy="47916"/>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grpSp>
        <p:nvGrpSpPr>
          <p:cNvPr id="37" name="Group 36">
            <a:extLst>
              <a:ext uri="{FF2B5EF4-FFF2-40B4-BE49-F238E27FC236}">
                <a16:creationId xmlns:a16="http://schemas.microsoft.com/office/drawing/2014/main" id="{87697701-4197-44C5-9DF6-DCE8EB7667A7}"/>
              </a:ext>
            </a:extLst>
          </p:cNvPr>
          <p:cNvGrpSpPr/>
          <p:nvPr/>
        </p:nvGrpSpPr>
        <p:grpSpPr>
          <a:xfrm>
            <a:off x="11136403" y="2281025"/>
            <a:ext cx="1055596" cy="2300187"/>
            <a:chOff x="8352302" y="0"/>
            <a:chExt cx="791697" cy="5143500"/>
          </a:xfrm>
        </p:grpSpPr>
        <p:sp>
          <p:nvSpPr>
            <p:cNvPr id="38" name="Rectangle 37">
              <a:extLst>
                <a:ext uri="{FF2B5EF4-FFF2-40B4-BE49-F238E27FC236}">
                  <a16:creationId xmlns:a16="http://schemas.microsoft.com/office/drawing/2014/main" id="{583C2F58-9D3E-4A33-9620-E2862F764A2C}"/>
                </a:ext>
              </a:extLst>
            </p:cNvPr>
            <p:cNvSpPr/>
            <p:nvPr/>
          </p:nvSpPr>
          <p:spPr>
            <a:xfrm>
              <a:off x="8877270" y="0"/>
              <a:ext cx="266729" cy="5143500"/>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9" name="Rectangle 38">
              <a:extLst>
                <a:ext uri="{FF2B5EF4-FFF2-40B4-BE49-F238E27FC236}">
                  <a16:creationId xmlns:a16="http://schemas.microsoft.com/office/drawing/2014/main" id="{E2590226-D46A-48CE-A2DA-6A9297A288BE}"/>
                </a:ext>
              </a:extLst>
            </p:cNvPr>
            <p:cNvSpPr/>
            <p:nvPr/>
          </p:nvSpPr>
          <p:spPr>
            <a:xfrm>
              <a:off x="8613456" y="0"/>
              <a:ext cx="266729" cy="5143500"/>
            </a:xfrm>
            <a:prstGeom prst="rect">
              <a:avLst/>
            </a:prstGeom>
            <a:solidFill>
              <a:srgbClr val="BDD70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40" name="Rectangle 39">
              <a:extLst>
                <a:ext uri="{FF2B5EF4-FFF2-40B4-BE49-F238E27FC236}">
                  <a16:creationId xmlns:a16="http://schemas.microsoft.com/office/drawing/2014/main" id="{C61AEADA-3FE1-4B34-BF61-100EEBD93869}"/>
                </a:ext>
              </a:extLst>
            </p:cNvPr>
            <p:cNvSpPr/>
            <p:nvPr/>
          </p:nvSpPr>
          <p:spPr>
            <a:xfrm>
              <a:off x="8352302" y="0"/>
              <a:ext cx="266729" cy="5143500"/>
            </a:xfrm>
            <a:prstGeom prst="rect">
              <a:avLst/>
            </a:prstGeom>
            <a:solidFill>
              <a:srgbClr val="BDD70C">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sp>
        <p:nvSpPr>
          <p:cNvPr id="4" name="Text Placeholder 3">
            <a:extLst>
              <a:ext uri="{FF2B5EF4-FFF2-40B4-BE49-F238E27FC236}">
                <a16:creationId xmlns:a16="http://schemas.microsoft.com/office/drawing/2014/main" id="{DE1DF722-DBE4-4E6D-BFCC-DE5D388C6978}"/>
              </a:ext>
            </a:extLst>
          </p:cNvPr>
          <p:cNvSpPr>
            <a:spLocks noGrp="1"/>
          </p:cNvSpPr>
          <p:nvPr>
            <p:ph type="body" sz="quarter" idx="11" hasCustomPrompt="1"/>
          </p:nvPr>
        </p:nvSpPr>
        <p:spPr>
          <a:xfrm>
            <a:off x="488041" y="3086437"/>
            <a:ext cx="7267200" cy="698815"/>
          </a:xfrm>
        </p:spPr>
        <p:txBody>
          <a:bodyPr anchor="ctr">
            <a:normAutofit/>
          </a:bodyPr>
          <a:lstStyle>
            <a:lvl1pPr marL="0" indent="0">
              <a:buNone/>
              <a:defRPr sz="3200" b="1">
                <a:solidFill>
                  <a:schemeClr val="tx2">
                    <a:lumMod val="50000"/>
                  </a:schemeClr>
                </a:solidFill>
              </a:defRPr>
            </a:lvl1pPr>
          </a:lstStyle>
          <a:p>
            <a:pPr lvl="0"/>
            <a:r>
              <a:rPr lang="en-US" dirty="0"/>
              <a:t>SECTION DIVIDER</a:t>
            </a:r>
          </a:p>
        </p:txBody>
      </p:sp>
    </p:spTree>
    <p:extLst>
      <p:ext uri="{BB962C8B-B14F-4D97-AF65-F5344CB8AC3E}">
        <p14:creationId xmlns:p14="http://schemas.microsoft.com/office/powerpoint/2010/main" val="339859798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grpSp>
        <p:nvGrpSpPr>
          <p:cNvPr id="4" name="Group 6">
            <a:extLst>
              <a:ext uri="{FF2B5EF4-FFF2-40B4-BE49-F238E27FC236}">
                <a16:creationId xmlns:a16="http://schemas.microsoft.com/office/drawing/2014/main" id="{7CBFFE66-0EBA-46FF-AA31-6E868A667A5F}"/>
              </a:ext>
            </a:extLst>
          </p:cNvPr>
          <p:cNvGrpSpPr/>
          <p:nvPr/>
        </p:nvGrpSpPr>
        <p:grpSpPr>
          <a:xfrm rot="16200000">
            <a:off x="5159304" y="2280919"/>
            <a:ext cx="1873392" cy="2411240"/>
            <a:chOff x="9651545" y="1652096"/>
            <a:chExt cx="1873392" cy="2411240"/>
          </a:xfrm>
        </p:grpSpPr>
        <p:sp>
          <p:nvSpPr>
            <p:cNvPr id="5" name="Rectangle 80">
              <a:extLst>
                <a:ext uri="{FF2B5EF4-FFF2-40B4-BE49-F238E27FC236}">
                  <a16:creationId xmlns:a16="http://schemas.microsoft.com/office/drawing/2014/main" id="{B147A8D9-A5C8-4EFF-B7D9-B384FA84D77C}"/>
                </a:ext>
              </a:extLst>
            </p:cNvPr>
            <p:cNvSpPr/>
            <p:nvPr/>
          </p:nvSpPr>
          <p:spPr>
            <a:xfrm rot="5400000" flipV="1">
              <a:off x="9154760" y="2148881"/>
              <a:ext cx="2408732" cy="1415161"/>
            </a:xfrm>
            <a:custGeom>
              <a:avLst/>
              <a:gdLst>
                <a:gd name="connsiteX0" fmla="*/ 0 w 5414181"/>
                <a:gd name="connsiteY0" fmla="*/ 0 h 1252700"/>
                <a:gd name="connsiteX1" fmla="*/ 5414181 w 5414181"/>
                <a:gd name="connsiteY1" fmla="*/ 0 h 1252700"/>
                <a:gd name="connsiteX2" fmla="*/ 5414181 w 5414181"/>
                <a:gd name="connsiteY2" fmla="*/ 1252700 h 1252700"/>
                <a:gd name="connsiteX3" fmla="*/ 0 w 5414181"/>
                <a:gd name="connsiteY3" fmla="*/ 1252700 h 1252700"/>
                <a:gd name="connsiteX4" fmla="*/ 0 w 5414181"/>
                <a:gd name="connsiteY4" fmla="*/ 0 h 1252700"/>
                <a:gd name="connsiteX0" fmla="*/ 0 w 5414181"/>
                <a:gd name="connsiteY0" fmla="*/ 242626 h 1495326"/>
                <a:gd name="connsiteX1" fmla="*/ 5414181 w 5414181"/>
                <a:gd name="connsiteY1" fmla="*/ 242626 h 1495326"/>
                <a:gd name="connsiteX2" fmla="*/ 5414181 w 5414181"/>
                <a:gd name="connsiteY2" fmla="*/ 1495326 h 1495326"/>
                <a:gd name="connsiteX3" fmla="*/ 0 w 5414181"/>
                <a:gd name="connsiteY3" fmla="*/ 1495326 h 1495326"/>
                <a:gd name="connsiteX4" fmla="*/ 0 w 5414181"/>
                <a:gd name="connsiteY4" fmla="*/ 242626 h 1495326"/>
                <a:gd name="connsiteX0" fmla="*/ 0 w 5414181"/>
                <a:gd name="connsiteY0" fmla="*/ 389229 h 1641929"/>
                <a:gd name="connsiteX1" fmla="*/ 5414181 w 5414181"/>
                <a:gd name="connsiteY1" fmla="*/ 389229 h 1641929"/>
                <a:gd name="connsiteX2" fmla="*/ 5414181 w 5414181"/>
                <a:gd name="connsiteY2" fmla="*/ 1641929 h 1641929"/>
                <a:gd name="connsiteX3" fmla="*/ 0 w 5414181"/>
                <a:gd name="connsiteY3" fmla="*/ 1641929 h 1641929"/>
                <a:gd name="connsiteX4" fmla="*/ 0 w 5414181"/>
                <a:gd name="connsiteY4" fmla="*/ 389229 h 1641929"/>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532632 h 1785332"/>
                <a:gd name="connsiteX1" fmla="*/ 5414181 w 5414181"/>
                <a:gd name="connsiteY1" fmla="*/ 532632 h 1785332"/>
                <a:gd name="connsiteX2" fmla="*/ 5414181 w 5414181"/>
                <a:gd name="connsiteY2" fmla="*/ 1785332 h 1785332"/>
                <a:gd name="connsiteX3" fmla="*/ 0 w 5414181"/>
                <a:gd name="connsiteY3" fmla="*/ 1785332 h 1785332"/>
                <a:gd name="connsiteX4" fmla="*/ 0 w 5414181"/>
                <a:gd name="connsiteY4" fmla="*/ 532632 h 1785332"/>
                <a:gd name="connsiteX0" fmla="*/ 0 w 5414181"/>
                <a:gd name="connsiteY0" fmla="*/ 654829 h 1907529"/>
                <a:gd name="connsiteX1" fmla="*/ 5414181 w 5414181"/>
                <a:gd name="connsiteY1" fmla="*/ 654829 h 1907529"/>
                <a:gd name="connsiteX2" fmla="*/ 5414181 w 5414181"/>
                <a:gd name="connsiteY2" fmla="*/ 1907529 h 1907529"/>
                <a:gd name="connsiteX3" fmla="*/ 0 w 5414181"/>
                <a:gd name="connsiteY3" fmla="*/ 1907529 h 1907529"/>
                <a:gd name="connsiteX4" fmla="*/ 0 w 5414181"/>
                <a:gd name="connsiteY4" fmla="*/ 654829 h 1907529"/>
                <a:gd name="connsiteX0" fmla="*/ 0 w 5414181"/>
                <a:gd name="connsiteY0" fmla="*/ 612884 h 1865584"/>
                <a:gd name="connsiteX1" fmla="*/ 2763656 w 5414181"/>
                <a:gd name="connsiteY1" fmla="*/ 0 h 1865584"/>
                <a:gd name="connsiteX2" fmla="*/ 5414181 w 5414181"/>
                <a:gd name="connsiteY2" fmla="*/ 612884 h 1865584"/>
                <a:gd name="connsiteX3" fmla="*/ 5414181 w 5414181"/>
                <a:gd name="connsiteY3" fmla="*/ 1865584 h 1865584"/>
                <a:gd name="connsiteX4" fmla="*/ 0 w 5414181"/>
                <a:gd name="connsiteY4" fmla="*/ 1865584 h 1865584"/>
                <a:gd name="connsiteX5" fmla="*/ 0 w 5414181"/>
                <a:gd name="connsiteY5" fmla="*/ 612884 h 1865584"/>
                <a:gd name="connsiteX0" fmla="*/ 0 w 5414181"/>
                <a:gd name="connsiteY0" fmla="*/ 428902 h 1681602"/>
                <a:gd name="connsiteX1" fmla="*/ 2741749 w 5414181"/>
                <a:gd name="connsiteY1" fmla="*/ 0 h 1681602"/>
                <a:gd name="connsiteX2" fmla="*/ 5414181 w 5414181"/>
                <a:gd name="connsiteY2" fmla="*/ 428902 h 1681602"/>
                <a:gd name="connsiteX3" fmla="*/ 5414181 w 5414181"/>
                <a:gd name="connsiteY3" fmla="*/ 1681602 h 1681602"/>
                <a:gd name="connsiteX4" fmla="*/ 0 w 5414181"/>
                <a:gd name="connsiteY4" fmla="*/ 1681602 h 1681602"/>
                <a:gd name="connsiteX5" fmla="*/ 0 w 5414181"/>
                <a:gd name="connsiteY5" fmla="*/ 428902 h 1681602"/>
                <a:gd name="connsiteX0" fmla="*/ 0 w 5414181"/>
                <a:gd name="connsiteY0" fmla="*/ 635881 h 1888581"/>
                <a:gd name="connsiteX1" fmla="*/ 2734447 w 5414181"/>
                <a:gd name="connsiteY1" fmla="*/ 0 h 1888581"/>
                <a:gd name="connsiteX2" fmla="*/ 5414181 w 5414181"/>
                <a:gd name="connsiteY2" fmla="*/ 635881 h 1888581"/>
                <a:gd name="connsiteX3" fmla="*/ 5414181 w 5414181"/>
                <a:gd name="connsiteY3" fmla="*/ 1888581 h 1888581"/>
                <a:gd name="connsiteX4" fmla="*/ 0 w 5414181"/>
                <a:gd name="connsiteY4" fmla="*/ 1888581 h 1888581"/>
                <a:gd name="connsiteX5" fmla="*/ 0 w 5414181"/>
                <a:gd name="connsiteY5" fmla="*/ 635881 h 1888581"/>
                <a:gd name="connsiteX0" fmla="*/ 0 w 5457994"/>
                <a:gd name="connsiteY0" fmla="*/ 635881 h 1888581"/>
                <a:gd name="connsiteX1" fmla="*/ 2734447 w 5457994"/>
                <a:gd name="connsiteY1" fmla="*/ 0 h 1888581"/>
                <a:gd name="connsiteX2" fmla="*/ 5457994 w 5457994"/>
                <a:gd name="connsiteY2" fmla="*/ 428902 h 1888581"/>
                <a:gd name="connsiteX3" fmla="*/ 5414181 w 5457994"/>
                <a:gd name="connsiteY3" fmla="*/ 1888581 h 1888581"/>
                <a:gd name="connsiteX4" fmla="*/ 0 w 5457994"/>
                <a:gd name="connsiteY4" fmla="*/ 1888581 h 1888581"/>
                <a:gd name="connsiteX5" fmla="*/ 0 w 5457994"/>
                <a:gd name="connsiteY5" fmla="*/ 635881 h 1888581"/>
                <a:gd name="connsiteX0" fmla="*/ 0 w 5457994"/>
                <a:gd name="connsiteY0" fmla="*/ 612883 h 1865583"/>
                <a:gd name="connsiteX1" fmla="*/ 2529984 w 5457994"/>
                <a:gd name="connsiteY1" fmla="*/ 0 h 1865583"/>
                <a:gd name="connsiteX2" fmla="*/ 5457994 w 5457994"/>
                <a:gd name="connsiteY2" fmla="*/ 405904 h 1865583"/>
                <a:gd name="connsiteX3" fmla="*/ 5414181 w 5457994"/>
                <a:gd name="connsiteY3" fmla="*/ 1865583 h 1865583"/>
                <a:gd name="connsiteX4" fmla="*/ 0 w 5457994"/>
                <a:gd name="connsiteY4" fmla="*/ 1865583 h 1865583"/>
                <a:gd name="connsiteX5" fmla="*/ 0 w 5457994"/>
                <a:gd name="connsiteY5" fmla="*/ 612883 h 1865583"/>
                <a:gd name="connsiteX0" fmla="*/ 0 w 5457994"/>
                <a:gd name="connsiteY0" fmla="*/ 520892 h 1773592"/>
                <a:gd name="connsiteX1" fmla="*/ 2449659 w 5457994"/>
                <a:gd name="connsiteY1" fmla="*/ 0 h 1773592"/>
                <a:gd name="connsiteX2" fmla="*/ 5457994 w 5457994"/>
                <a:gd name="connsiteY2" fmla="*/ 313913 h 1773592"/>
                <a:gd name="connsiteX3" fmla="*/ 5414181 w 5457994"/>
                <a:gd name="connsiteY3" fmla="*/ 1773592 h 1773592"/>
                <a:gd name="connsiteX4" fmla="*/ 0 w 5457994"/>
                <a:gd name="connsiteY4" fmla="*/ 1773592 h 1773592"/>
                <a:gd name="connsiteX5" fmla="*/ 0 w 5457994"/>
                <a:gd name="connsiteY5" fmla="*/ 520892 h 1773592"/>
                <a:gd name="connsiteX0" fmla="*/ 0 w 5457994"/>
                <a:gd name="connsiteY0" fmla="*/ 589885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589885 h 1842585"/>
                <a:gd name="connsiteX0" fmla="*/ 0 w 5457994"/>
                <a:gd name="connsiteY0" fmla="*/ 382906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382906 h 1842585"/>
                <a:gd name="connsiteX0" fmla="*/ 0 w 5457994"/>
                <a:gd name="connsiteY0" fmla="*/ 382906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382906 h 1842585"/>
                <a:gd name="connsiteX0" fmla="*/ 0 w 5457994"/>
                <a:gd name="connsiteY0" fmla="*/ 269938 h 1729617"/>
                <a:gd name="connsiteX1" fmla="*/ 2603007 w 5457994"/>
                <a:gd name="connsiteY1" fmla="*/ 2021 h 1729617"/>
                <a:gd name="connsiteX2" fmla="*/ 5457994 w 5457994"/>
                <a:gd name="connsiteY2" fmla="*/ 269938 h 1729617"/>
                <a:gd name="connsiteX3" fmla="*/ 5414181 w 5457994"/>
                <a:gd name="connsiteY3" fmla="*/ 1729617 h 1729617"/>
                <a:gd name="connsiteX4" fmla="*/ 0 w 5457994"/>
                <a:gd name="connsiteY4" fmla="*/ 1729617 h 1729617"/>
                <a:gd name="connsiteX5" fmla="*/ 0 w 5457994"/>
                <a:gd name="connsiteY5" fmla="*/ 269938 h 1729617"/>
                <a:gd name="connsiteX0" fmla="*/ 0 w 5457994"/>
                <a:gd name="connsiteY0" fmla="*/ 313912 h 1773591"/>
                <a:gd name="connsiteX1" fmla="*/ 2639518 w 5457994"/>
                <a:gd name="connsiteY1" fmla="*/ 0 h 1773591"/>
                <a:gd name="connsiteX2" fmla="*/ 5457994 w 5457994"/>
                <a:gd name="connsiteY2" fmla="*/ 313912 h 1773591"/>
                <a:gd name="connsiteX3" fmla="*/ 5414181 w 5457994"/>
                <a:gd name="connsiteY3" fmla="*/ 1773591 h 1773591"/>
                <a:gd name="connsiteX4" fmla="*/ 0 w 5457994"/>
                <a:gd name="connsiteY4" fmla="*/ 1773591 h 1773591"/>
                <a:gd name="connsiteX5" fmla="*/ 0 w 5457994"/>
                <a:gd name="connsiteY5" fmla="*/ 313912 h 1773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57994" h="1773591">
                  <a:moveTo>
                    <a:pt x="0" y="313912"/>
                  </a:moveTo>
                  <a:cubicBezTo>
                    <a:pt x="613956" y="2982"/>
                    <a:pt x="1737155" y="0"/>
                    <a:pt x="2639518" y="0"/>
                  </a:cubicBezTo>
                  <a:cubicBezTo>
                    <a:pt x="3541881" y="0"/>
                    <a:pt x="5016240" y="2981"/>
                    <a:pt x="5457994" y="313912"/>
                  </a:cubicBezTo>
                  <a:lnTo>
                    <a:pt x="5414181" y="1773591"/>
                  </a:lnTo>
                  <a:lnTo>
                    <a:pt x="0" y="1773591"/>
                  </a:lnTo>
                  <a:lnTo>
                    <a:pt x="0" y="313912"/>
                  </a:lnTo>
                  <a:close/>
                </a:path>
              </a:pathLst>
            </a:custGeom>
            <a:solidFill>
              <a:srgbClr val="000000">
                <a:alpha val="30196"/>
              </a:srgb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29129"/>
              <a:endParaRPr lang="en-IN" sz="1867" dirty="0">
                <a:solidFill>
                  <a:prstClr val="white">
                    <a:lumMod val="65000"/>
                  </a:prstClr>
                </a:solidFill>
                <a:latin typeface="Arial Nova" panose="020B0504020202020204" pitchFamily="34" charset="0"/>
              </a:endParaRPr>
            </a:p>
          </p:txBody>
        </p:sp>
        <p:sp>
          <p:nvSpPr>
            <p:cNvPr id="6" name="Rectangle 5">
              <a:extLst>
                <a:ext uri="{FF2B5EF4-FFF2-40B4-BE49-F238E27FC236}">
                  <a16:creationId xmlns:a16="http://schemas.microsoft.com/office/drawing/2014/main" id="{C0D0441C-52CF-4BC1-81C1-F63B306F6497}"/>
                </a:ext>
              </a:extLst>
            </p:cNvPr>
            <p:cNvSpPr/>
            <p:nvPr/>
          </p:nvSpPr>
          <p:spPr>
            <a:xfrm rot="5400000" flipH="1">
              <a:off x="9491664" y="2030063"/>
              <a:ext cx="2408733" cy="16578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29129"/>
              <a:endParaRPr lang="en-IN" sz="1867" dirty="0">
                <a:solidFill>
                  <a:prstClr val="white"/>
                </a:solidFill>
                <a:latin typeface="Arial Nova" panose="020B0504020202020204" pitchFamily="34" charset="0"/>
              </a:endParaRPr>
            </a:p>
          </p:txBody>
        </p:sp>
      </p:grpSp>
      <p:sp>
        <p:nvSpPr>
          <p:cNvPr id="7" name="AutoShape 60">
            <a:extLst>
              <a:ext uri="{FF2B5EF4-FFF2-40B4-BE49-F238E27FC236}">
                <a16:creationId xmlns:a16="http://schemas.microsoft.com/office/drawing/2014/main" id="{B0B5F83F-8527-4AA2-8E57-E26E20B9ABEC}"/>
              </a:ext>
            </a:extLst>
          </p:cNvPr>
          <p:cNvSpPr>
            <a:spLocks noChangeAspect="1" noChangeArrowheads="1" noTextEdit="1"/>
          </p:cNvSpPr>
          <p:nvPr/>
        </p:nvSpPr>
        <p:spPr bwMode="auto">
          <a:xfrm>
            <a:off x="3534222" y="2696297"/>
            <a:ext cx="5123559" cy="1583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915" tIns="46457" rIns="92915" bIns="46457" numCol="1" anchor="t" anchorCtr="0" compatLnSpc="1">
            <a:prstTxWarp prst="textNoShape">
              <a:avLst/>
            </a:prstTxWarp>
          </a:bodyPr>
          <a:lstStyle/>
          <a:p>
            <a:pPr algn="ctr" defTabSz="929129"/>
            <a:r>
              <a:rPr lang="en-IN" sz="8133" dirty="0">
                <a:solidFill>
                  <a:srgbClr val="595959"/>
                </a:solidFill>
                <a:latin typeface="Arial Nova" panose="020B0504020202020204" pitchFamily="34" charset="0"/>
              </a:rPr>
              <a:t>Thank you</a:t>
            </a:r>
          </a:p>
        </p:txBody>
      </p:sp>
      <p:grpSp>
        <p:nvGrpSpPr>
          <p:cNvPr id="8" name="Group 7">
            <a:extLst>
              <a:ext uri="{FF2B5EF4-FFF2-40B4-BE49-F238E27FC236}">
                <a16:creationId xmlns:a16="http://schemas.microsoft.com/office/drawing/2014/main" id="{7F8B8839-2DE8-4E32-AACE-5718126A1761}"/>
              </a:ext>
            </a:extLst>
          </p:cNvPr>
          <p:cNvGrpSpPr/>
          <p:nvPr/>
        </p:nvGrpSpPr>
        <p:grpSpPr>
          <a:xfrm>
            <a:off x="388419" y="4989095"/>
            <a:ext cx="11353773" cy="1010795"/>
            <a:chOff x="388418" y="4989095"/>
            <a:chExt cx="11353773" cy="1010794"/>
          </a:xfrm>
        </p:grpSpPr>
        <p:cxnSp>
          <p:nvCxnSpPr>
            <p:cNvPr id="9" name="Straight Connector 8">
              <a:extLst>
                <a:ext uri="{FF2B5EF4-FFF2-40B4-BE49-F238E27FC236}">
                  <a16:creationId xmlns:a16="http://schemas.microsoft.com/office/drawing/2014/main" id="{493061BB-6E88-49D5-96AC-0D4B954CFE65}"/>
                </a:ext>
              </a:extLst>
            </p:cNvPr>
            <p:cNvCxnSpPr/>
            <p:nvPr/>
          </p:nvCxnSpPr>
          <p:spPr>
            <a:xfrm>
              <a:off x="163566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23EF8E9F-DDCB-4541-A42F-60DCBE2D01F7}"/>
                </a:ext>
              </a:extLst>
            </p:cNvPr>
            <p:cNvCxnSpPr/>
            <p:nvPr/>
          </p:nvCxnSpPr>
          <p:spPr>
            <a:xfrm>
              <a:off x="3448423"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65E21C7-F0FC-40D8-9ED6-3186344B50E3}"/>
                </a:ext>
              </a:extLst>
            </p:cNvPr>
            <p:cNvCxnSpPr/>
            <p:nvPr/>
          </p:nvCxnSpPr>
          <p:spPr>
            <a:xfrm>
              <a:off x="506867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BF9EBE0-1E6B-4658-8793-8756CA68361A}"/>
                </a:ext>
              </a:extLst>
            </p:cNvPr>
            <p:cNvCxnSpPr/>
            <p:nvPr/>
          </p:nvCxnSpPr>
          <p:spPr>
            <a:xfrm>
              <a:off x="6869054"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1ECCAEF2-56FF-434C-A027-5AC490A216F8}"/>
                </a:ext>
              </a:extLst>
            </p:cNvPr>
            <p:cNvCxnSpPr/>
            <p:nvPr/>
          </p:nvCxnSpPr>
          <p:spPr>
            <a:xfrm>
              <a:off x="855347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685EF6AD-A134-4584-BD4C-16BF16437488}"/>
                </a:ext>
              </a:extLst>
            </p:cNvPr>
            <p:cNvCxnSpPr/>
            <p:nvPr/>
          </p:nvCxnSpPr>
          <p:spPr>
            <a:xfrm>
              <a:off x="10221854"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67E9512F-07E0-4A16-9DA9-947B2A8C3BD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8418" y="4994607"/>
              <a:ext cx="11353773" cy="1005282"/>
            </a:xfrm>
            <a:prstGeom prst="rect">
              <a:avLst/>
            </a:prstGeom>
          </p:spPr>
        </p:pic>
      </p:grpSp>
      <p:pic>
        <p:nvPicPr>
          <p:cNvPr id="18" name="Picture 17">
            <a:extLst>
              <a:ext uri="{FF2B5EF4-FFF2-40B4-BE49-F238E27FC236}">
                <a16:creationId xmlns:a16="http://schemas.microsoft.com/office/drawing/2014/main" id="{D00E8AED-823F-4FE2-A1E5-33EBECA3A3A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12292" y="472819"/>
            <a:ext cx="2276797" cy="1911095"/>
          </a:xfrm>
          <a:prstGeom prst="rect">
            <a:avLst/>
          </a:prstGeom>
        </p:spPr>
      </p:pic>
      <p:pic>
        <p:nvPicPr>
          <p:cNvPr id="19" name="Picture 18">
            <a:extLst>
              <a:ext uri="{FF2B5EF4-FFF2-40B4-BE49-F238E27FC236}">
                <a16:creationId xmlns:a16="http://schemas.microsoft.com/office/drawing/2014/main" id="{BC4C3551-2C7A-40BB-8A32-75878B1B013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07775" y="472819"/>
            <a:ext cx="2276797" cy="1911095"/>
          </a:xfrm>
          <a:prstGeom prst="rect">
            <a:avLst/>
          </a:prstGeom>
        </p:spPr>
      </p:pic>
    </p:spTree>
    <p:extLst>
      <p:ext uri="{BB962C8B-B14F-4D97-AF65-F5344CB8AC3E}">
        <p14:creationId xmlns:p14="http://schemas.microsoft.com/office/powerpoint/2010/main" val="327585236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32000" y="504996"/>
            <a:ext cx="10051200" cy="461655"/>
          </a:xfrm>
          <a:prstGeom prst="rect">
            <a:avLst/>
          </a:prstGeom>
        </p:spPr>
        <p:txBody>
          <a:bodyPr>
            <a:spAutoFit/>
          </a:bodyPr>
          <a:lstStyle>
            <a:lvl1pPr marL="0" marR="0" indent="0" algn="l" defTabSz="1219018" rtl="0" eaLnBrk="1" fontAlgn="auto" latinLnBrk="0" hangingPunct="1">
              <a:lnSpc>
                <a:spcPct val="100000"/>
              </a:lnSpc>
              <a:spcBef>
                <a:spcPct val="0"/>
              </a:spcBef>
              <a:spcAft>
                <a:spcPts val="0"/>
              </a:spcAft>
              <a:buClrTx/>
              <a:buSzTx/>
              <a:buFontTx/>
              <a:buNone/>
              <a:tabLst/>
              <a:defRPr kumimoji="0" lang="en-US" sz="2400"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
        <p:nvSpPr>
          <p:cNvPr id="6" name="Slide Number Placeholder 5"/>
          <p:cNvSpPr>
            <a:spLocks noGrp="1"/>
          </p:cNvSpPr>
          <p:nvPr>
            <p:ph type="sldNum" sz="quarter" idx="12"/>
          </p:nvPr>
        </p:nvSpPr>
        <p:spPr/>
        <p:txBody>
          <a:bodyPr/>
          <a:lstStyle/>
          <a:p>
            <a:fld id="{D6AB342A-830E-438F-A6A8-BEDF509AB0A8}" type="slidenum">
              <a:rPr lang="en-US" smtClean="0"/>
              <a:pPr/>
              <a:t>‹#›</a:t>
            </a:fld>
            <a:endParaRPr lang="en-US"/>
          </a:p>
        </p:txBody>
      </p:sp>
    </p:spTree>
    <p:extLst>
      <p:ext uri="{BB962C8B-B14F-4D97-AF65-F5344CB8AC3E}">
        <p14:creationId xmlns:p14="http://schemas.microsoft.com/office/powerpoint/2010/main" val="190741807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70787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189" indent="0">
              <a:buNone/>
              <a:defRPr sz="1800"/>
            </a:lvl2pPr>
            <a:lvl3pPr marL="914377" indent="0">
              <a:buNone/>
              <a:defRPr sz="1600"/>
            </a:lvl3pPr>
            <a:lvl4pPr marL="1371566" indent="0">
              <a:buNone/>
              <a:defRPr sz="1400"/>
            </a:lvl4pPr>
            <a:lvl5pPr marL="1828754" indent="0">
              <a:buNone/>
              <a:defRPr sz="1400"/>
            </a:lvl5pPr>
            <a:lvl6pPr marL="2285943" indent="0">
              <a:buNone/>
              <a:defRPr sz="1400"/>
            </a:lvl6pPr>
            <a:lvl7pPr marL="2743131" indent="0">
              <a:buNone/>
              <a:defRPr sz="1400"/>
            </a:lvl7pPr>
            <a:lvl8pPr marL="3200320" indent="0">
              <a:buNone/>
              <a:defRPr sz="1400"/>
            </a:lvl8pPr>
            <a:lvl9pPr marL="3657509" indent="0">
              <a:buNone/>
              <a:defRPr sz="1400"/>
            </a:lvl9pPr>
          </a:lstStyle>
          <a:p>
            <a:pPr lvl="0"/>
            <a:r>
              <a:rPr lang="en-US"/>
              <a:t>Click to edit Master text styles</a:t>
            </a:r>
          </a:p>
        </p:txBody>
      </p:sp>
      <p:sp>
        <p:nvSpPr>
          <p:cNvPr id="4" name="Rectangle 3"/>
          <p:cNvSpPr>
            <a:spLocks noGrp="1" noChangeArrowheads="1"/>
          </p:cNvSpPr>
          <p:nvPr>
            <p:ph type="dt" sz="half" idx="10"/>
          </p:nvPr>
        </p:nvSpPr>
        <p:spPr>
          <a:ln/>
        </p:spPr>
        <p:txBody>
          <a:bodyPr/>
          <a:lstStyle>
            <a:lvl1pPr>
              <a:defRPr>
                <a:latin typeface="Arial Nova" panose="020B0504020202020204" pitchFamily="34" charset="0"/>
              </a:defRPr>
            </a:lvl1pPr>
          </a:lstStyle>
          <a:p>
            <a:fld id="{B7B4D279-FDF2-3C4C-83FA-6AA29928E339}" type="datetimeFigureOut">
              <a:rPr lang="en-US" smtClean="0"/>
              <a:pPr/>
              <a:t>8/10/2024</a:t>
            </a:fld>
            <a:endParaRPr lang="en-US"/>
          </a:p>
        </p:txBody>
      </p:sp>
      <p:sp>
        <p:nvSpPr>
          <p:cNvPr id="5" name="Rectangle 4"/>
          <p:cNvSpPr>
            <a:spLocks noGrp="1" noChangeArrowheads="1"/>
          </p:cNvSpPr>
          <p:nvPr>
            <p:ph type="ftr" sz="quarter" idx="11"/>
          </p:nvPr>
        </p:nvSpPr>
        <p:spPr>
          <a:ln/>
        </p:spPr>
        <p:txBody>
          <a:bodyPr/>
          <a:lstStyle>
            <a:lvl1pPr>
              <a:defRPr>
                <a:latin typeface="Arial Nova" panose="020B0504020202020204" pitchFamily="34" charset="0"/>
              </a:defRPr>
            </a:lvl1pPr>
          </a:lstStyle>
          <a:p>
            <a:endParaRPr lang="en-US"/>
          </a:p>
        </p:txBody>
      </p:sp>
      <p:sp>
        <p:nvSpPr>
          <p:cNvPr id="6" name="Rectangle 5"/>
          <p:cNvSpPr>
            <a:spLocks noGrp="1" noChangeArrowheads="1"/>
          </p:cNvSpPr>
          <p:nvPr>
            <p:ph type="sldNum" sz="quarter" idx="12"/>
          </p:nvPr>
        </p:nvSpPr>
        <p:spPr>
          <a:ln/>
        </p:spPr>
        <p:txBody>
          <a:bodyPr/>
          <a:lstStyle>
            <a:lvl1pPr>
              <a:defRPr/>
            </a:lvl1pPr>
          </a:lstStyle>
          <a:p>
            <a:fld id="{0DC31C7A-854D-EF44-912A-66D158972109}" type="slidenum">
              <a:rPr lang="en-US" smtClean="0"/>
              <a:pPr/>
              <a:t>‹#›</a:t>
            </a:fld>
            <a:endParaRPr lang="en-US"/>
          </a:p>
        </p:txBody>
      </p:sp>
    </p:spTree>
    <p:extLst>
      <p:ext uri="{BB962C8B-B14F-4D97-AF65-F5344CB8AC3E}">
        <p14:creationId xmlns:p14="http://schemas.microsoft.com/office/powerpoint/2010/main" val="3911369978"/>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23D72304-AFF9-4225-BD2F-D9CA585253CC}"/>
              </a:ext>
            </a:extLst>
          </p:cNvPr>
          <p:cNvCxnSpPr/>
          <p:nvPr userDrawn="1"/>
        </p:nvCxnSpPr>
        <p:spPr>
          <a:xfrm>
            <a:off x="1634870" y="908997"/>
            <a:ext cx="10039169" cy="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829" y="64741"/>
            <a:ext cx="1416107" cy="1188649"/>
          </a:xfrm>
          <a:prstGeom prst="rect">
            <a:avLst/>
          </a:prstGeom>
        </p:spPr>
      </p:pic>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829" y="64740"/>
            <a:ext cx="1416107" cy="1188649"/>
          </a:xfrm>
          <a:prstGeom prst="rect">
            <a:avLst/>
          </a:prstGeom>
        </p:spPr>
      </p:pic>
      <p:sp>
        <p:nvSpPr>
          <p:cNvPr id="5" name="Text Placeholder 2"/>
          <p:cNvSpPr>
            <a:spLocks noGrp="1"/>
          </p:cNvSpPr>
          <p:nvPr>
            <p:ph type="body" sz="quarter" idx="10" hasCustomPrompt="1"/>
          </p:nvPr>
        </p:nvSpPr>
        <p:spPr>
          <a:xfrm>
            <a:off x="5160418" y="6510055"/>
            <a:ext cx="3790951" cy="252413"/>
          </a:xfrm>
        </p:spPr>
        <p:txBody>
          <a:bodyPr>
            <a:noAutofit/>
          </a:bodyPr>
          <a:lstStyle>
            <a:lvl1pPr marL="0" indent="0">
              <a:buNone/>
              <a:defRPr sz="2000" baseline="0">
                <a:solidFill>
                  <a:srgbClr val="FF0000"/>
                </a:solidFill>
              </a:defRPr>
            </a:lvl1pPr>
          </a:lstStyle>
          <a:p>
            <a:pPr lvl="0"/>
            <a:r>
              <a:rPr lang="en-US" dirty="0"/>
              <a:t>Only for internal use</a:t>
            </a:r>
          </a:p>
        </p:txBody>
      </p:sp>
    </p:spTree>
    <p:extLst>
      <p:ext uri="{BB962C8B-B14F-4D97-AF65-F5344CB8AC3E}">
        <p14:creationId xmlns:p14="http://schemas.microsoft.com/office/powerpoint/2010/main" val="402695173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2_Section Divider">
    <p:spTree>
      <p:nvGrpSpPr>
        <p:cNvPr id="1" name=""/>
        <p:cNvGrpSpPr/>
        <p:nvPr/>
      </p:nvGrpSpPr>
      <p:grpSpPr>
        <a:xfrm>
          <a:off x="0" y="0"/>
          <a:ext cx="0" cy="0"/>
          <a:chOff x="0" y="0"/>
          <a:chExt cx="0" cy="0"/>
        </a:xfrm>
      </p:grpSpPr>
      <p:pic>
        <p:nvPicPr>
          <p:cNvPr id="23" name="Picture 2" descr="Image result for digital transformation shutterstock">
            <a:extLst>
              <a:ext uri="{FF2B5EF4-FFF2-40B4-BE49-F238E27FC236}">
                <a16:creationId xmlns:a16="http://schemas.microsoft.com/office/drawing/2014/main" id="{BCD5D595-AB87-C3B8-BBAA-E26F640EB720}"/>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6657" b="6657"/>
          <a:stretch/>
        </p:blipFill>
        <p:spPr bwMode="auto">
          <a:xfrm>
            <a:off x="2" y="0"/>
            <a:ext cx="12191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24" name="Rectangle 23">
            <a:extLst>
              <a:ext uri="{FF2B5EF4-FFF2-40B4-BE49-F238E27FC236}">
                <a16:creationId xmlns:a16="http://schemas.microsoft.com/office/drawing/2014/main" id="{A7F2C157-6FF7-E69A-06C3-B68530E4E4D6}"/>
              </a:ext>
            </a:extLst>
          </p:cNvPr>
          <p:cNvSpPr/>
          <p:nvPr userDrawn="1"/>
        </p:nvSpPr>
        <p:spPr>
          <a:xfrm>
            <a:off x="2117" y="0"/>
            <a:ext cx="12192001" cy="6858000"/>
          </a:xfrm>
          <a:prstGeom prst="rect">
            <a:avLst/>
          </a:prstGeom>
          <a:solidFill>
            <a:schemeClr val="tx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nvGrpSpPr>
          <p:cNvPr id="25" name="Group 24">
            <a:extLst>
              <a:ext uri="{FF2B5EF4-FFF2-40B4-BE49-F238E27FC236}">
                <a16:creationId xmlns:a16="http://schemas.microsoft.com/office/drawing/2014/main" id="{4E9E0520-BAE7-C425-CF45-F00403FE4CAC}"/>
              </a:ext>
            </a:extLst>
          </p:cNvPr>
          <p:cNvGrpSpPr/>
          <p:nvPr userDrawn="1"/>
        </p:nvGrpSpPr>
        <p:grpSpPr>
          <a:xfrm>
            <a:off x="8810985" y="2875669"/>
            <a:ext cx="1954179" cy="1106663"/>
            <a:chOff x="9753598" y="1"/>
            <a:chExt cx="1739885" cy="985307"/>
          </a:xfrm>
        </p:grpSpPr>
        <p:sp>
          <p:nvSpPr>
            <p:cNvPr id="26" name="Round Same Side Corner Rectangle 72">
              <a:extLst>
                <a:ext uri="{FF2B5EF4-FFF2-40B4-BE49-F238E27FC236}">
                  <a16:creationId xmlns:a16="http://schemas.microsoft.com/office/drawing/2014/main" id="{A43757E9-069B-005B-B45C-ECB132FAD733}"/>
                </a:ext>
              </a:extLst>
            </p:cNvPr>
            <p:cNvSpPr/>
            <p:nvPr/>
          </p:nvSpPr>
          <p:spPr>
            <a:xfrm rot="10800000">
              <a:off x="9753598" y="1"/>
              <a:ext cx="1739885" cy="985307"/>
            </a:xfrm>
            <a:prstGeom prst="roundRect">
              <a:avLst/>
            </a:prstGeom>
            <a:solidFill>
              <a:schemeClr val="bg1"/>
            </a:solidFill>
            <a:ln>
              <a:noFill/>
            </a:ln>
            <a:effectLst>
              <a:outerShdw blurRad="50800" dist="38100" dir="2700000" algn="tl" rotWithShape="0">
                <a:prstClr val="black">
                  <a:alpha val="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pic>
          <p:nvPicPr>
            <p:cNvPr id="28" name="Picture 2" descr="Image result for sify logo">
              <a:extLst>
                <a:ext uri="{FF2B5EF4-FFF2-40B4-BE49-F238E27FC236}">
                  <a16:creationId xmlns:a16="http://schemas.microsoft.com/office/drawing/2014/main" id="{8534A2DF-0C92-6260-3A03-E3105AB6CC61}"/>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814"/>
            <a:stretch/>
          </p:blipFill>
          <p:spPr bwMode="auto">
            <a:xfrm>
              <a:off x="9913463" y="95622"/>
              <a:ext cx="1420156" cy="80464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0" name="Group 29">
            <a:extLst>
              <a:ext uri="{FF2B5EF4-FFF2-40B4-BE49-F238E27FC236}">
                <a16:creationId xmlns:a16="http://schemas.microsoft.com/office/drawing/2014/main" id="{9D4AF513-B27D-869F-5153-F6036166B92B}"/>
              </a:ext>
            </a:extLst>
          </p:cNvPr>
          <p:cNvGrpSpPr/>
          <p:nvPr userDrawn="1"/>
        </p:nvGrpSpPr>
        <p:grpSpPr>
          <a:xfrm>
            <a:off x="-1" y="2173323"/>
            <a:ext cx="8466668" cy="2525040"/>
            <a:chOff x="-1" y="1629992"/>
            <a:chExt cx="6829063" cy="1893780"/>
          </a:xfrm>
        </p:grpSpPr>
        <p:sp>
          <p:nvSpPr>
            <p:cNvPr id="31" name="Rectangle 30">
              <a:extLst>
                <a:ext uri="{FF2B5EF4-FFF2-40B4-BE49-F238E27FC236}">
                  <a16:creationId xmlns:a16="http://schemas.microsoft.com/office/drawing/2014/main" id="{71E870DA-7C06-77A7-5CDB-F7083AFD394D}"/>
                </a:ext>
              </a:extLst>
            </p:cNvPr>
            <p:cNvSpPr/>
            <p:nvPr/>
          </p:nvSpPr>
          <p:spPr>
            <a:xfrm>
              <a:off x="-1" y="1710769"/>
              <a:ext cx="6829063" cy="1725139"/>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2" name="Rectangle 31">
              <a:extLst>
                <a:ext uri="{FF2B5EF4-FFF2-40B4-BE49-F238E27FC236}">
                  <a16:creationId xmlns:a16="http://schemas.microsoft.com/office/drawing/2014/main" id="{2E04E8CA-4DFB-0A92-FF7E-EC2E6C9335EC}"/>
                </a:ext>
              </a:extLst>
            </p:cNvPr>
            <p:cNvSpPr/>
            <p:nvPr/>
          </p:nvSpPr>
          <p:spPr>
            <a:xfrm>
              <a:off x="0" y="1629992"/>
              <a:ext cx="6829062" cy="47916"/>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3" name="Rectangle 32">
              <a:extLst>
                <a:ext uri="{FF2B5EF4-FFF2-40B4-BE49-F238E27FC236}">
                  <a16:creationId xmlns:a16="http://schemas.microsoft.com/office/drawing/2014/main" id="{38FCCB57-81B8-E44B-2F6B-94F73D2A7D8B}"/>
                </a:ext>
              </a:extLst>
            </p:cNvPr>
            <p:cNvSpPr/>
            <p:nvPr/>
          </p:nvSpPr>
          <p:spPr>
            <a:xfrm>
              <a:off x="0" y="3475856"/>
              <a:ext cx="6829062" cy="47916"/>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grpSp>
        <p:nvGrpSpPr>
          <p:cNvPr id="34" name="Group 33">
            <a:extLst>
              <a:ext uri="{FF2B5EF4-FFF2-40B4-BE49-F238E27FC236}">
                <a16:creationId xmlns:a16="http://schemas.microsoft.com/office/drawing/2014/main" id="{C569B245-8A5B-648A-1D51-9FEA514B1D54}"/>
              </a:ext>
            </a:extLst>
          </p:cNvPr>
          <p:cNvGrpSpPr/>
          <p:nvPr userDrawn="1"/>
        </p:nvGrpSpPr>
        <p:grpSpPr>
          <a:xfrm>
            <a:off x="11136403" y="2281025"/>
            <a:ext cx="1055596" cy="2300187"/>
            <a:chOff x="8352302" y="0"/>
            <a:chExt cx="791697" cy="5143500"/>
          </a:xfrm>
        </p:grpSpPr>
        <p:sp>
          <p:nvSpPr>
            <p:cNvPr id="35" name="Rectangle 34">
              <a:extLst>
                <a:ext uri="{FF2B5EF4-FFF2-40B4-BE49-F238E27FC236}">
                  <a16:creationId xmlns:a16="http://schemas.microsoft.com/office/drawing/2014/main" id="{DB8111EA-54AF-D4B8-60FB-B5138209A024}"/>
                </a:ext>
              </a:extLst>
            </p:cNvPr>
            <p:cNvSpPr/>
            <p:nvPr/>
          </p:nvSpPr>
          <p:spPr>
            <a:xfrm>
              <a:off x="8877270" y="0"/>
              <a:ext cx="266729" cy="5143500"/>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6" name="Rectangle 35">
              <a:extLst>
                <a:ext uri="{FF2B5EF4-FFF2-40B4-BE49-F238E27FC236}">
                  <a16:creationId xmlns:a16="http://schemas.microsoft.com/office/drawing/2014/main" id="{251DF2A8-D3C2-E8E0-11CF-C0035222F178}"/>
                </a:ext>
              </a:extLst>
            </p:cNvPr>
            <p:cNvSpPr/>
            <p:nvPr/>
          </p:nvSpPr>
          <p:spPr>
            <a:xfrm>
              <a:off x="8613456" y="0"/>
              <a:ext cx="266729" cy="5143500"/>
            </a:xfrm>
            <a:prstGeom prst="rect">
              <a:avLst/>
            </a:prstGeom>
            <a:solidFill>
              <a:srgbClr val="BDD70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7" name="Rectangle 36">
              <a:extLst>
                <a:ext uri="{FF2B5EF4-FFF2-40B4-BE49-F238E27FC236}">
                  <a16:creationId xmlns:a16="http://schemas.microsoft.com/office/drawing/2014/main" id="{8CD2C29C-8B54-626C-017F-B1387BB683BB}"/>
                </a:ext>
              </a:extLst>
            </p:cNvPr>
            <p:cNvSpPr/>
            <p:nvPr/>
          </p:nvSpPr>
          <p:spPr>
            <a:xfrm>
              <a:off x="8352302" y="0"/>
              <a:ext cx="266729" cy="5143500"/>
            </a:xfrm>
            <a:prstGeom prst="rect">
              <a:avLst/>
            </a:prstGeom>
            <a:solidFill>
              <a:srgbClr val="BDD70C">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sp>
        <p:nvSpPr>
          <p:cNvPr id="38" name="Text Placeholder 3">
            <a:extLst>
              <a:ext uri="{FF2B5EF4-FFF2-40B4-BE49-F238E27FC236}">
                <a16:creationId xmlns:a16="http://schemas.microsoft.com/office/drawing/2014/main" id="{AE9A6E79-9539-48D1-C2E6-FF1738BCEC01}"/>
              </a:ext>
            </a:extLst>
          </p:cNvPr>
          <p:cNvSpPr>
            <a:spLocks noGrp="1"/>
          </p:cNvSpPr>
          <p:nvPr>
            <p:ph type="body" sz="quarter" idx="11" hasCustomPrompt="1"/>
          </p:nvPr>
        </p:nvSpPr>
        <p:spPr>
          <a:xfrm>
            <a:off x="488041" y="3086437"/>
            <a:ext cx="7267200" cy="698815"/>
          </a:xfrm>
        </p:spPr>
        <p:txBody>
          <a:bodyPr anchor="ctr">
            <a:normAutofit/>
          </a:bodyPr>
          <a:lstStyle>
            <a:lvl1pPr marL="0" indent="0">
              <a:buNone/>
              <a:defRPr sz="3200" b="1">
                <a:solidFill>
                  <a:schemeClr val="tx2">
                    <a:lumMod val="50000"/>
                  </a:schemeClr>
                </a:solidFill>
              </a:defRPr>
            </a:lvl1pPr>
          </a:lstStyle>
          <a:p>
            <a:pPr lvl="0"/>
            <a:r>
              <a:rPr lang="en-US" dirty="0"/>
              <a:t>SECTION DIVIDER</a:t>
            </a:r>
          </a:p>
        </p:txBody>
      </p:sp>
    </p:spTree>
    <p:extLst>
      <p:ext uri="{BB962C8B-B14F-4D97-AF65-F5344CB8AC3E}">
        <p14:creationId xmlns:p14="http://schemas.microsoft.com/office/powerpoint/2010/main" val="307754237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Full 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658DCF0-1ED5-4F76-942B-A19560D269A4}"/>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 name="Rectangle 2">
            <a:extLst>
              <a:ext uri="{FF2B5EF4-FFF2-40B4-BE49-F238E27FC236}">
                <a16:creationId xmlns:a16="http://schemas.microsoft.com/office/drawing/2014/main" id="{F1537751-3942-4783-9212-4A763A64B904}"/>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Tree>
    <p:extLst>
      <p:ext uri="{BB962C8B-B14F-4D97-AF65-F5344CB8AC3E}">
        <p14:creationId xmlns:p14="http://schemas.microsoft.com/office/powerpoint/2010/main" val="42376079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84800" y="520390"/>
            <a:ext cx="10051200" cy="461655"/>
          </a:xfrm>
          <a:prstGeom prst="rect">
            <a:avLst/>
          </a:prstGeom>
        </p:spPr>
        <p:txBody>
          <a:bodyPr anchor="b"/>
          <a:lstStyle>
            <a:lvl1pPr marL="0" marR="0" indent="0" algn="l" defTabSz="1219018" rtl="0" eaLnBrk="1" fontAlgn="auto" latinLnBrk="0" hangingPunct="1">
              <a:lnSpc>
                <a:spcPct val="100000"/>
              </a:lnSpc>
              <a:spcBef>
                <a:spcPct val="0"/>
              </a:spcBef>
              <a:spcAft>
                <a:spcPts val="0"/>
              </a:spcAft>
              <a:buClrTx/>
              <a:buSzTx/>
              <a:buFontTx/>
              <a:buNone/>
              <a:tabLst/>
              <a:defRPr kumimoji="0" lang="en-US" sz="2400" b="1" i="0" u="none" strike="noStrike" kern="1200" cap="none" spc="0" normalizeH="0" baseline="0" noProof="0" dirty="0" smtClean="0">
                <a:ln>
                  <a:noFill/>
                </a:ln>
                <a:solidFill>
                  <a:srgbClr val="595959"/>
                </a:solidFill>
                <a:effectLst/>
                <a:uLnTx/>
                <a:uFillTx/>
                <a:latin typeface="Arial Nova" panose="020B0504020202020204" pitchFamily="34" charset="0"/>
                <a:ea typeface="+mj-ea"/>
                <a:cs typeface="+mj-cs"/>
              </a:defRPr>
            </a:lvl1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
        <p:nvSpPr>
          <p:cNvPr id="3" name="Text Placeholder 2"/>
          <p:cNvSpPr>
            <a:spLocks noGrp="1"/>
          </p:cNvSpPr>
          <p:nvPr>
            <p:ph type="body" idx="1" hasCustomPrompt="1"/>
          </p:nvPr>
        </p:nvSpPr>
        <p:spPr>
          <a:xfrm>
            <a:off x="495300" y="1366801"/>
            <a:ext cx="5386917" cy="287323"/>
          </a:xfrm>
        </p:spPr>
        <p:txBody>
          <a:bodyPr wrap="square" rIns="0" bIns="0" anchor="ctr">
            <a:spAutoFit/>
          </a:bodyPr>
          <a:lstStyle>
            <a:lvl1pPr marL="0" indent="0">
              <a:buNone/>
              <a:defRPr kumimoji="0" lang="en-US" sz="1867"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2 Column heading goes here</a:t>
            </a:r>
          </a:p>
        </p:txBody>
      </p:sp>
      <p:sp>
        <p:nvSpPr>
          <p:cNvPr id="4" name="Content Placeholder 3"/>
          <p:cNvSpPr>
            <a:spLocks noGrp="1"/>
          </p:cNvSpPr>
          <p:nvPr>
            <p:ph sz="half" idx="2"/>
          </p:nvPr>
        </p:nvSpPr>
        <p:spPr>
          <a:xfrm>
            <a:off x="495303" y="1778002"/>
            <a:ext cx="5386916" cy="4468284"/>
          </a:xfrm>
        </p:spPr>
        <p:txBody>
          <a:bodyPr>
            <a:normAutofit/>
          </a:bodyPr>
          <a:lstStyle>
            <a:lvl1pPr>
              <a:lnSpc>
                <a:spcPct val="100000"/>
              </a:lnSpc>
              <a:spcBef>
                <a:spcPts val="533"/>
              </a:spcBef>
              <a:defRPr lang="en-US" sz="1867" kern="1200" dirty="0" smtClean="0">
                <a:solidFill>
                  <a:srgbClr val="595959"/>
                </a:solidFill>
                <a:latin typeface="Arial Nova" panose="020B0504020202020204" pitchFamily="34" charset="0"/>
                <a:ea typeface="+mn-ea"/>
                <a:cs typeface="+mn-cs"/>
              </a:defRPr>
            </a:lvl1pPr>
            <a:lvl2pPr marL="758286">
              <a:lnSpc>
                <a:spcPct val="100000"/>
              </a:lnSpc>
              <a:spcBef>
                <a:spcPts val="533"/>
              </a:spcBef>
              <a:defRPr sz="1600"/>
            </a:lvl2pPr>
            <a:lvl3pPr>
              <a:defRPr sz="1867"/>
            </a:lvl3pPr>
            <a:lvl4pPr>
              <a:defRPr sz="1600"/>
            </a:lvl4pPr>
            <a:lvl5pPr>
              <a:defRPr sz="1600"/>
            </a:lvl5pPr>
            <a:lvl6pPr>
              <a:defRPr sz="2133"/>
            </a:lvl6pPr>
            <a:lvl7pPr>
              <a:defRPr sz="2133"/>
            </a:lvl7pPr>
            <a:lvl8pPr>
              <a:defRPr sz="2133"/>
            </a:lvl8pPr>
            <a:lvl9pPr>
              <a:defRPr sz="2133"/>
            </a:lvl9pPr>
          </a:lstStyle>
          <a:p>
            <a:pPr marL="302355" lvl="0" indent="-302355" algn="l" defTabSz="1219018" rtl="0" eaLnBrk="1" latinLnBrk="0" hangingPunct="1">
              <a:lnSpc>
                <a:spcPct val="90000"/>
              </a:lnSpc>
              <a:spcBef>
                <a:spcPts val="800"/>
              </a:spcBef>
              <a:buFont typeface="Arial" pitchFamily="34" charset="0"/>
              <a:buChar char="•"/>
            </a:pPr>
            <a:r>
              <a:rPr lang="en-US" dirty="0"/>
              <a:t>Click to edit Master text styles</a:t>
            </a:r>
          </a:p>
          <a:p>
            <a:pPr lvl="1"/>
            <a:r>
              <a:rPr lang="en-US" dirty="0"/>
              <a:t>Second level</a:t>
            </a:r>
          </a:p>
        </p:txBody>
      </p:sp>
      <p:sp>
        <p:nvSpPr>
          <p:cNvPr id="5" name="Text Placeholder 4"/>
          <p:cNvSpPr>
            <a:spLocks noGrp="1"/>
          </p:cNvSpPr>
          <p:nvPr>
            <p:ph type="body" sz="quarter" idx="3" hasCustomPrompt="1"/>
          </p:nvPr>
        </p:nvSpPr>
        <p:spPr>
          <a:xfrm>
            <a:off x="6314019" y="1366801"/>
            <a:ext cx="5384800" cy="287323"/>
          </a:xfrm>
        </p:spPr>
        <p:txBody>
          <a:bodyPr wrap="square" rIns="0" bIns="0" anchor="ctr">
            <a:spAutoFit/>
          </a:bodyPr>
          <a:lstStyle>
            <a:lvl1pPr marL="0" marR="0" indent="0" algn="l" defTabSz="1219018" rtl="0" eaLnBrk="1" fontAlgn="auto" latinLnBrk="0" hangingPunct="1">
              <a:lnSpc>
                <a:spcPct val="100000"/>
              </a:lnSpc>
              <a:spcBef>
                <a:spcPct val="0"/>
              </a:spcBef>
              <a:spcAft>
                <a:spcPts val="0"/>
              </a:spcAft>
              <a:buClrTx/>
              <a:buSzTx/>
              <a:buFontTx/>
              <a:buNone/>
              <a:tabLst/>
              <a:defRPr kumimoji="0" lang="en-US" sz="1867"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2 Column heading goes here</a:t>
            </a:r>
          </a:p>
        </p:txBody>
      </p:sp>
      <p:sp>
        <p:nvSpPr>
          <p:cNvPr id="6" name="Content Placeholder 5"/>
          <p:cNvSpPr>
            <a:spLocks noGrp="1"/>
          </p:cNvSpPr>
          <p:nvPr>
            <p:ph sz="quarter" idx="4"/>
          </p:nvPr>
        </p:nvSpPr>
        <p:spPr>
          <a:xfrm>
            <a:off x="6314017" y="1778002"/>
            <a:ext cx="5384800" cy="4468284"/>
          </a:xfrm>
        </p:spPr>
        <p:txBody>
          <a:bodyPr/>
          <a:lstStyle>
            <a:lvl1pPr>
              <a:defRPr lang="en-US" sz="1867" kern="1200" dirty="0" smtClean="0">
                <a:solidFill>
                  <a:srgbClr val="595959"/>
                </a:solidFill>
                <a:latin typeface="Arial Nova" panose="020B0504020202020204" pitchFamily="34" charset="0"/>
                <a:ea typeface="+mn-ea"/>
                <a:cs typeface="+mn-cs"/>
              </a:defRPr>
            </a:lvl1pPr>
            <a:lvl2pPr>
              <a:defRPr lang="en-US" sz="1600" kern="1200" dirty="0" smtClean="0">
                <a:solidFill>
                  <a:srgbClr val="595959"/>
                </a:solidFill>
                <a:latin typeface="Arial Nova" panose="020B0504020202020204" pitchFamily="34" charset="0"/>
                <a:ea typeface="+mn-ea"/>
                <a:cs typeface="+mn-cs"/>
              </a:defRPr>
            </a:lvl2pPr>
            <a:lvl3pPr>
              <a:defRPr sz="2400"/>
            </a:lvl3pPr>
            <a:lvl4pPr>
              <a:defRPr sz="2133"/>
            </a:lvl4pPr>
            <a:lvl5pPr>
              <a:defRPr sz="2133"/>
            </a:lvl5pPr>
            <a:lvl6pPr>
              <a:defRPr sz="2133"/>
            </a:lvl6pPr>
            <a:lvl7pPr>
              <a:defRPr sz="2133"/>
            </a:lvl7pPr>
            <a:lvl8pPr>
              <a:defRPr sz="2133"/>
            </a:lvl8pPr>
            <a:lvl9pPr>
              <a:defRPr sz="2133"/>
            </a:lvl9pPr>
          </a:lstStyle>
          <a:p>
            <a:pPr marL="302355" lvl="0" indent="-302355" algn="l" defTabSz="1219018" rtl="0" eaLnBrk="1" latinLnBrk="0" hangingPunct="1">
              <a:lnSpc>
                <a:spcPct val="90000"/>
              </a:lnSpc>
              <a:spcBef>
                <a:spcPts val="800"/>
              </a:spcBef>
              <a:buFont typeface="Arial" pitchFamily="34" charset="0"/>
              <a:buChar char="•"/>
            </a:pPr>
            <a:r>
              <a:rPr lang="en-US" dirty="0"/>
              <a:t>Click to edit Master text styles</a:t>
            </a:r>
          </a:p>
          <a:p>
            <a:pPr marL="758286" lvl="1" indent="-380942" algn="l" defTabSz="1219018" rtl="0" eaLnBrk="1" latinLnBrk="0" hangingPunct="1">
              <a:lnSpc>
                <a:spcPct val="100000"/>
              </a:lnSpc>
              <a:spcBef>
                <a:spcPts val="533"/>
              </a:spcBef>
              <a:buFont typeface="Arial" pitchFamily="34" charset="0"/>
              <a:buChar char="–"/>
            </a:pPr>
            <a:r>
              <a:rPr lang="en-US" dirty="0"/>
              <a:t>Second level</a:t>
            </a:r>
          </a:p>
        </p:txBody>
      </p:sp>
      <p:sp>
        <p:nvSpPr>
          <p:cNvPr id="9" name="Slide Number Placeholder 8"/>
          <p:cNvSpPr>
            <a:spLocks noGrp="1"/>
          </p:cNvSpPr>
          <p:nvPr>
            <p:ph type="sldNum" sz="quarter" idx="12"/>
          </p:nvPr>
        </p:nvSpPr>
        <p:spPr/>
        <p:txBody>
          <a:bodyPr/>
          <a:lstStyle/>
          <a:p>
            <a:fld id="{D6AB342A-830E-438F-A6A8-BEDF509AB0A8}" type="slidenum">
              <a:rPr lang="en-US" smtClean="0"/>
              <a:pPr/>
              <a:t>‹#›</a:t>
            </a:fld>
            <a:endParaRPr lang="en-US"/>
          </a:p>
        </p:txBody>
      </p:sp>
    </p:spTree>
    <p:extLst>
      <p:ext uri="{BB962C8B-B14F-4D97-AF65-F5344CB8AC3E}">
        <p14:creationId xmlns:p14="http://schemas.microsoft.com/office/powerpoint/2010/main" val="99158720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sify_white_plain"/>
          <p:cNvPicPr>
            <a:picLocks noChangeAspect="1" noChangeArrowheads="1"/>
          </p:cNvPicPr>
          <p:nvPr/>
        </p:nvPicPr>
        <p:blipFill>
          <a:blip r:embed="rId2" cstate="print"/>
          <a:srcRect/>
          <a:stretch>
            <a:fillRect/>
          </a:stretch>
        </p:blipFill>
        <p:spPr bwMode="auto">
          <a:xfrm>
            <a:off x="2" y="1"/>
            <a:ext cx="12187767" cy="6859588"/>
          </a:xfrm>
          <a:prstGeom prst="rect">
            <a:avLst/>
          </a:prstGeom>
          <a:noFill/>
          <a:ln w="9525">
            <a:noFill/>
            <a:miter lim="800000"/>
            <a:headEnd/>
            <a:tailEnd/>
          </a:ln>
        </p:spPr>
      </p:pic>
      <p:sp>
        <p:nvSpPr>
          <p:cNvPr id="350214" name="Rectangle 6"/>
          <p:cNvSpPr>
            <a:spLocks noGrp="1" noChangeArrowheads="1"/>
          </p:cNvSpPr>
          <p:nvPr>
            <p:ph type="ctrTitle"/>
          </p:nvPr>
        </p:nvSpPr>
        <p:spPr>
          <a:xfrm>
            <a:off x="914400" y="2130428"/>
            <a:ext cx="10363200" cy="1470025"/>
          </a:xfrm>
        </p:spPr>
        <p:txBody>
          <a:bodyPr/>
          <a:lstStyle>
            <a:lvl1pPr algn="ctr">
              <a:defRPr/>
            </a:lvl1pPr>
          </a:lstStyle>
          <a:p>
            <a:r>
              <a:rPr lang="en-US"/>
              <a:t>Click to edit Master title style</a:t>
            </a:r>
            <a:endParaRPr lang="en-IN"/>
          </a:p>
        </p:txBody>
      </p:sp>
      <p:sp>
        <p:nvSpPr>
          <p:cNvPr id="350215" name="Rectangle 7"/>
          <p:cNvSpPr>
            <a:spLocks noGrp="1" noChangeArrowheads="1"/>
          </p:cNvSpPr>
          <p:nvPr>
            <p:ph type="subTitle" sz="quarter" idx="1"/>
          </p:nvPr>
        </p:nvSpPr>
        <p:spPr>
          <a:xfrm>
            <a:off x="1828800" y="3886200"/>
            <a:ext cx="8534400" cy="1752600"/>
          </a:xfrm>
        </p:spPr>
        <p:txBody>
          <a:bodyPr/>
          <a:lstStyle>
            <a:lvl1pPr marL="0" indent="0" algn="ctr">
              <a:buFont typeface="Wingdings" pitchFamily="2" charset="2"/>
              <a:buNone/>
              <a:defRPr/>
            </a:lvl1pPr>
          </a:lstStyle>
          <a:p>
            <a:r>
              <a:rPr lang="en-US"/>
              <a:t>Click to edit Master subtitle style</a:t>
            </a:r>
            <a:endParaRPr lang="en-IN"/>
          </a:p>
        </p:txBody>
      </p:sp>
      <p:sp>
        <p:nvSpPr>
          <p:cNvPr id="5" name="Rectangle 3"/>
          <p:cNvSpPr>
            <a:spLocks noGrp="1" noChangeArrowheads="1"/>
          </p:cNvSpPr>
          <p:nvPr>
            <p:ph type="dt" sz="half" idx="10"/>
          </p:nvPr>
        </p:nvSpPr>
        <p:spPr/>
        <p:txBody>
          <a:bodyPr/>
          <a:lstStyle>
            <a:lvl1pPr>
              <a:defRPr/>
            </a:lvl1pPr>
          </a:lstStyle>
          <a:p>
            <a:pPr>
              <a:defRPr/>
            </a:pPr>
            <a:fld id="{AEFACFED-6A5B-418D-9B6C-9D172F114C17}" type="datetimeFigureOut">
              <a:rPr lang="en-US">
                <a:solidFill>
                  <a:srgbClr val="606A74"/>
                </a:solidFill>
              </a:rPr>
              <a:pPr>
                <a:defRPr/>
              </a:pPr>
              <a:t>8/10/2024</a:t>
            </a:fld>
            <a:endParaRPr lang="en-US" dirty="0">
              <a:solidFill>
                <a:srgbClr val="606A74"/>
              </a:solidFill>
            </a:endParaRPr>
          </a:p>
        </p:txBody>
      </p:sp>
      <p:sp>
        <p:nvSpPr>
          <p:cNvPr id="6" name="Rectangle 4"/>
          <p:cNvSpPr>
            <a:spLocks noGrp="1" noChangeArrowheads="1"/>
          </p:cNvSpPr>
          <p:nvPr>
            <p:ph type="ftr" sz="quarter" idx="11"/>
          </p:nvPr>
        </p:nvSpPr>
        <p:spPr/>
        <p:txBody>
          <a:bodyPr/>
          <a:lstStyle>
            <a:lvl1pPr>
              <a:defRPr/>
            </a:lvl1pPr>
          </a:lstStyle>
          <a:p>
            <a:pPr>
              <a:defRPr/>
            </a:pPr>
            <a:endParaRPr lang="en-US" dirty="0">
              <a:solidFill>
                <a:srgbClr val="606A74"/>
              </a:solidFill>
            </a:endParaRPr>
          </a:p>
        </p:txBody>
      </p:sp>
      <p:sp>
        <p:nvSpPr>
          <p:cNvPr id="7" name="Rectangle 5"/>
          <p:cNvSpPr>
            <a:spLocks noGrp="1" noChangeArrowheads="1"/>
          </p:cNvSpPr>
          <p:nvPr>
            <p:ph type="sldNum" sz="quarter" idx="12"/>
          </p:nvPr>
        </p:nvSpPr>
        <p:spPr/>
        <p:txBody>
          <a:bodyPr/>
          <a:lstStyle>
            <a:lvl1pPr>
              <a:defRPr/>
            </a:lvl1pPr>
          </a:lstStyle>
          <a:p>
            <a:pPr>
              <a:defRPr/>
            </a:pPr>
            <a:fld id="{9AC9271E-C543-44A8-9215-A8575211476F}" type="slidenum">
              <a:rPr lang="en-US">
                <a:solidFill>
                  <a:srgbClr val="606A74"/>
                </a:solidFill>
              </a:rPr>
              <a:pPr>
                <a:defRPr/>
              </a:pPr>
              <a:t>‹#›</a:t>
            </a:fld>
            <a:endParaRPr lang="en-US" dirty="0">
              <a:solidFill>
                <a:srgbClr val="606A74"/>
              </a:solidFill>
            </a:endParaRPr>
          </a:p>
        </p:txBody>
      </p:sp>
    </p:spTree>
    <p:extLst>
      <p:ext uri="{BB962C8B-B14F-4D97-AF65-F5344CB8AC3E}">
        <p14:creationId xmlns:p14="http://schemas.microsoft.com/office/powerpoint/2010/main" val="960763083"/>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p:cNvSpPr>
            <a:spLocks noGrp="1" noChangeArrowheads="1"/>
          </p:cNvSpPr>
          <p:nvPr>
            <p:ph type="dt" sz="half" idx="10"/>
          </p:nvPr>
        </p:nvSpPr>
        <p:spPr>
          <a:ln/>
        </p:spPr>
        <p:txBody>
          <a:bodyPr/>
          <a:lstStyle>
            <a:lvl1pPr>
              <a:defRPr/>
            </a:lvl1pPr>
          </a:lstStyle>
          <a:p>
            <a:pPr>
              <a:defRPr/>
            </a:pPr>
            <a:fld id="{B074E266-2A25-406C-84F6-7359AA74F9CC}" type="datetimeFigureOut">
              <a:rPr lang="en-US">
                <a:solidFill>
                  <a:srgbClr val="606A74"/>
                </a:solidFill>
              </a:rPr>
              <a:pPr>
                <a:defRPr/>
              </a:pPr>
              <a:t>8/10/2024</a:t>
            </a:fld>
            <a:endParaRPr lang="en-US" dirty="0">
              <a:solidFill>
                <a:srgbClr val="606A74"/>
              </a:solidFill>
            </a:endParaRPr>
          </a:p>
        </p:txBody>
      </p:sp>
      <p:sp>
        <p:nvSpPr>
          <p:cNvPr id="5" name="Rectangle 4"/>
          <p:cNvSpPr>
            <a:spLocks noGrp="1" noChangeArrowheads="1"/>
          </p:cNvSpPr>
          <p:nvPr>
            <p:ph type="ftr" sz="quarter" idx="11"/>
          </p:nvPr>
        </p:nvSpPr>
        <p:spPr>
          <a:ln/>
        </p:spPr>
        <p:txBody>
          <a:bodyPr/>
          <a:lstStyle>
            <a:lvl1pPr>
              <a:defRPr/>
            </a:lvl1pPr>
          </a:lstStyle>
          <a:p>
            <a:pPr>
              <a:defRPr/>
            </a:pPr>
            <a:endParaRPr lang="en-US" dirty="0">
              <a:solidFill>
                <a:srgbClr val="606A74"/>
              </a:solidFill>
            </a:endParaRPr>
          </a:p>
        </p:txBody>
      </p:sp>
      <p:sp>
        <p:nvSpPr>
          <p:cNvPr id="6" name="Rectangle 5"/>
          <p:cNvSpPr>
            <a:spLocks noGrp="1" noChangeArrowheads="1"/>
          </p:cNvSpPr>
          <p:nvPr>
            <p:ph type="sldNum" sz="quarter" idx="12"/>
          </p:nvPr>
        </p:nvSpPr>
        <p:spPr>
          <a:ln/>
        </p:spPr>
        <p:txBody>
          <a:bodyPr/>
          <a:lstStyle>
            <a:lvl1pPr>
              <a:defRPr/>
            </a:lvl1pPr>
          </a:lstStyle>
          <a:p>
            <a:pPr>
              <a:defRPr/>
            </a:pPr>
            <a:fld id="{402A05C3-261F-4495-B9DA-C3CBCD82F66C}" type="slidenum">
              <a:rPr lang="en-US">
                <a:solidFill>
                  <a:srgbClr val="606A74"/>
                </a:solidFill>
              </a:rPr>
              <a:pPr>
                <a:defRPr/>
              </a:pPr>
              <a:t>‹#›</a:t>
            </a:fld>
            <a:endParaRPr lang="en-US" dirty="0">
              <a:solidFill>
                <a:srgbClr val="606A74"/>
              </a:solidFill>
            </a:endParaRPr>
          </a:p>
        </p:txBody>
      </p:sp>
    </p:spTree>
    <p:extLst>
      <p:ext uri="{BB962C8B-B14F-4D97-AF65-F5344CB8AC3E}">
        <p14:creationId xmlns:p14="http://schemas.microsoft.com/office/powerpoint/2010/main" val="2860839719"/>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189" indent="0">
              <a:buNone/>
              <a:defRPr sz="1800"/>
            </a:lvl2pPr>
            <a:lvl3pPr marL="914377" indent="0">
              <a:buNone/>
              <a:defRPr sz="1600"/>
            </a:lvl3pPr>
            <a:lvl4pPr marL="1371566" indent="0">
              <a:buNone/>
              <a:defRPr sz="1400"/>
            </a:lvl4pPr>
            <a:lvl5pPr marL="1828754" indent="0">
              <a:buNone/>
              <a:defRPr sz="1400"/>
            </a:lvl5pPr>
            <a:lvl6pPr marL="2285943" indent="0">
              <a:buNone/>
              <a:defRPr sz="1400"/>
            </a:lvl6pPr>
            <a:lvl7pPr marL="2743131" indent="0">
              <a:buNone/>
              <a:defRPr sz="1400"/>
            </a:lvl7pPr>
            <a:lvl8pPr marL="3200320" indent="0">
              <a:buNone/>
              <a:defRPr sz="1400"/>
            </a:lvl8pPr>
            <a:lvl9pPr marL="3657509" indent="0">
              <a:buNone/>
              <a:defRPr sz="1400"/>
            </a:lvl9pPr>
          </a:lstStyle>
          <a:p>
            <a:pPr lvl="0"/>
            <a:r>
              <a:rPr lang="en-US"/>
              <a:t>Edit Master text styles</a:t>
            </a:r>
          </a:p>
        </p:txBody>
      </p:sp>
      <p:sp>
        <p:nvSpPr>
          <p:cNvPr id="4" name="Rectangle 3"/>
          <p:cNvSpPr>
            <a:spLocks noGrp="1" noChangeArrowheads="1"/>
          </p:cNvSpPr>
          <p:nvPr>
            <p:ph type="dt" sz="half" idx="10"/>
          </p:nvPr>
        </p:nvSpPr>
        <p:spPr>
          <a:ln/>
        </p:spPr>
        <p:txBody>
          <a:bodyPr/>
          <a:lstStyle>
            <a:lvl1pPr>
              <a:defRPr/>
            </a:lvl1pPr>
          </a:lstStyle>
          <a:p>
            <a:pPr>
              <a:defRPr/>
            </a:pPr>
            <a:fld id="{6589C04F-B99F-4C45-966A-BB961D954576}" type="datetimeFigureOut">
              <a:rPr lang="en-US">
                <a:solidFill>
                  <a:srgbClr val="606A74"/>
                </a:solidFill>
              </a:rPr>
              <a:pPr>
                <a:defRPr/>
              </a:pPr>
              <a:t>8/10/2024</a:t>
            </a:fld>
            <a:endParaRPr lang="en-US" dirty="0">
              <a:solidFill>
                <a:srgbClr val="606A74"/>
              </a:solidFill>
            </a:endParaRPr>
          </a:p>
        </p:txBody>
      </p:sp>
      <p:sp>
        <p:nvSpPr>
          <p:cNvPr id="5" name="Rectangle 4"/>
          <p:cNvSpPr>
            <a:spLocks noGrp="1" noChangeArrowheads="1"/>
          </p:cNvSpPr>
          <p:nvPr>
            <p:ph type="ftr" sz="quarter" idx="11"/>
          </p:nvPr>
        </p:nvSpPr>
        <p:spPr>
          <a:ln/>
        </p:spPr>
        <p:txBody>
          <a:bodyPr/>
          <a:lstStyle>
            <a:lvl1pPr>
              <a:defRPr/>
            </a:lvl1pPr>
          </a:lstStyle>
          <a:p>
            <a:pPr>
              <a:defRPr/>
            </a:pPr>
            <a:r>
              <a:rPr lang="en-US" dirty="0">
                <a:solidFill>
                  <a:srgbClr val="606A74"/>
                </a:solidFill>
              </a:rPr>
              <a:t>Internal &amp; Confidential</a:t>
            </a:r>
          </a:p>
        </p:txBody>
      </p:sp>
      <p:sp>
        <p:nvSpPr>
          <p:cNvPr id="6" name="Rectangle 5"/>
          <p:cNvSpPr>
            <a:spLocks noGrp="1" noChangeArrowheads="1"/>
          </p:cNvSpPr>
          <p:nvPr>
            <p:ph type="sldNum" sz="quarter" idx="12"/>
          </p:nvPr>
        </p:nvSpPr>
        <p:spPr>
          <a:ln/>
        </p:spPr>
        <p:txBody>
          <a:bodyPr/>
          <a:lstStyle>
            <a:lvl1pPr>
              <a:defRPr/>
            </a:lvl1pPr>
          </a:lstStyle>
          <a:p>
            <a:pPr>
              <a:defRPr/>
            </a:pPr>
            <a:fld id="{9E91597F-C7C1-425A-9A00-4DF27E803D59}" type="slidenum">
              <a:rPr lang="en-US">
                <a:solidFill>
                  <a:srgbClr val="606A74"/>
                </a:solidFill>
              </a:rPr>
              <a:pPr>
                <a:defRPr/>
              </a:pPr>
              <a:t>‹#›</a:t>
            </a:fld>
            <a:endParaRPr lang="en-US" dirty="0">
              <a:solidFill>
                <a:srgbClr val="606A74"/>
              </a:solidFill>
            </a:endParaRPr>
          </a:p>
        </p:txBody>
      </p:sp>
    </p:spTree>
    <p:extLst>
      <p:ext uri="{BB962C8B-B14F-4D97-AF65-F5344CB8AC3E}">
        <p14:creationId xmlns:p14="http://schemas.microsoft.com/office/powerpoint/2010/main" val="1283615892"/>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2362200"/>
            <a:ext cx="5384800" cy="3810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2362200"/>
            <a:ext cx="5384800" cy="3810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
          <p:cNvSpPr>
            <a:spLocks noGrp="1" noChangeArrowheads="1"/>
          </p:cNvSpPr>
          <p:nvPr>
            <p:ph type="dt" sz="half" idx="10"/>
          </p:nvPr>
        </p:nvSpPr>
        <p:spPr>
          <a:ln/>
        </p:spPr>
        <p:txBody>
          <a:bodyPr/>
          <a:lstStyle>
            <a:lvl1pPr>
              <a:defRPr/>
            </a:lvl1pPr>
          </a:lstStyle>
          <a:p>
            <a:pPr>
              <a:defRPr/>
            </a:pPr>
            <a:fld id="{A3CFCCC3-7DDE-44CF-8E54-EFEC553AD260}" type="datetimeFigureOut">
              <a:rPr lang="en-US">
                <a:solidFill>
                  <a:srgbClr val="606A74"/>
                </a:solidFill>
              </a:rPr>
              <a:pPr>
                <a:defRPr/>
              </a:pPr>
              <a:t>8/10/2024</a:t>
            </a:fld>
            <a:endParaRPr lang="en-US" dirty="0">
              <a:solidFill>
                <a:srgbClr val="606A74"/>
              </a:solidFill>
            </a:endParaRPr>
          </a:p>
        </p:txBody>
      </p:sp>
      <p:sp>
        <p:nvSpPr>
          <p:cNvPr id="6" name="Rectangle 4"/>
          <p:cNvSpPr>
            <a:spLocks noGrp="1" noChangeArrowheads="1"/>
          </p:cNvSpPr>
          <p:nvPr>
            <p:ph type="ftr" sz="quarter" idx="11"/>
          </p:nvPr>
        </p:nvSpPr>
        <p:spPr>
          <a:ln/>
        </p:spPr>
        <p:txBody>
          <a:bodyPr/>
          <a:lstStyle>
            <a:lvl1pPr>
              <a:defRPr/>
            </a:lvl1pPr>
          </a:lstStyle>
          <a:p>
            <a:pPr>
              <a:defRPr/>
            </a:pPr>
            <a:endParaRPr lang="en-US" dirty="0">
              <a:solidFill>
                <a:srgbClr val="606A74"/>
              </a:solidFill>
            </a:endParaRPr>
          </a:p>
        </p:txBody>
      </p:sp>
      <p:sp>
        <p:nvSpPr>
          <p:cNvPr id="7" name="Rectangle 5"/>
          <p:cNvSpPr>
            <a:spLocks noGrp="1" noChangeArrowheads="1"/>
          </p:cNvSpPr>
          <p:nvPr>
            <p:ph type="sldNum" sz="quarter" idx="12"/>
          </p:nvPr>
        </p:nvSpPr>
        <p:spPr>
          <a:ln/>
        </p:spPr>
        <p:txBody>
          <a:bodyPr/>
          <a:lstStyle>
            <a:lvl1pPr>
              <a:defRPr/>
            </a:lvl1pPr>
          </a:lstStyle>
          <a:p>
            <a:pPr>
              <a:defRPr/>
            </a:pPr>
            <a:fld id="{EAB21506-5AB8-4FDF-BC21-6EB4C7C0AE97}" type="slidenum">
              <a:rPr lang="en-US">
                <a:solidFill>
                  <a:srgbClr val="606A74"/>
                </a:solidFill>
              </a:rPr>
              <a:pPr>
                <a:defRPr/>
              </a:pPr>
              <a:t>‹#›</a:t>
            </a:fld>
            <a:endParaRPr lang="en-US" dirty="0">
              <a:solidFill>
                <a:srgbClr val="606A74"/>
              </a:solidFill>
            </a:endParaRPr>
          </a:p>
        </p:txBody>
      </p:sp>
    </p:spTree>
    <p:extLst>
      <p:ext uri="{BB962C8B-B14F-4D97-AF65-F5344CB8AC3E}">
        <p14:creationId xmlns:p14="http://schemas.microsoft.com/office/powerpoint/2010/main" val="505443633"/>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3"/>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3"/>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3"/>
          <p:cNvSpPr>
            <a:spLocks noGrp="1" noChangeArrowheads="1"/>
          </p:cNvSpPr>
          <p:nvPr>
            <p:ph type="dt" sz="half" idx="10"/>
          </p:nvPr>
        </p:nvSpPr>
        <p:spPr>
          <a:ln/>
        </p:spPr>
        <p:txBody>
          <a:bodyPr/>
          <a:lstStyle>
            <a:lvl1pPr>
              <a:defRPr/>
            </a:lvl1pPr>
          </a:lstStyle>
          <a:p>
            <a:pPr>
              <a:defRPr/>
            </a:pPr>
            <a:fld id="{911CE645-2765-4AB0-95F1-DEFBE04C91F5}" type="datetimeFigureOut">
              <a:rPr lang="en-US">
                <a:solidFill>
                  <a:srgbClr val="606A74"/>
                </a:solidFill>
              </a:rPr>
              <a:pPr>
                <a:defRPr/>
              </a:pPr>
              <a:t>8/10/2024</a:t>
            </a:fld>
            <a:endParaRPr lang="en-US" dirty="0">
              <a:solidFill>
                <a:srgbClr val="606A74"/>
              </a:solidFill>
            </a:endParaRPr>
          </a:p>
        </p:txBody>
      </p:sp>
      <p:sp>
        <p:nvSpPr>
          <p:cNvPr id="8" name="Rectangle 4"/>
          <p:cNvSpPr>
            <a:spLocks noGrp="1" noChangeArrowheads="1"/>
          </p:cNvSpPr>
          <p:nvPr>
            <p:ph type="ftr" sz="quarter" idx="11"/>
          </p:nvPr>
        </p:nvSpPr>
        <p:spPr>
          <a:ln/>
        </p:spPr>
        <p:txBody>
          <a:bodyPr/>
          <a:lstStyle>
            <a:lvl1pPr>
              <a:defRPr/>
            </a:lvl1pPr>
          </a:lstStyle>
          <a:p>
            <a:pPr>
              <a:defRPr/>
            </a:pPr>
            <a:endParaRPr lang="en-US" dirty="0">
              <a:solidFill>
                <a:srgbClr val="606A74"/>
              </a:solidFill>
            </a:endParaRPr>
          </a:p>
        </p:txBody>
      </p:sp>
      <p:sp>
        <p:nvSpPr>
          <p:cNvPr id="9" name="Rectangle 5"/>
          <p:cNvSpPr>
            <a:spLocks noGrp="1" noChangeArrowheads="1"/>
          </p:cNvSpPr>
          <p:nvPr>
            <p:ph type="sldNum" sz="quarter" idx="12"/>
          </p:nvPr>
        </p:nvSpPr>
        <p:spPr>
          <a:ln/>
        </p:spPr>
        <p:txBody>
          <a:bodyPr/>
          <a:lstStyle>
            <a:lvl1pPr>
              <a:defRPr/>
            </a:lvl1pPr>
          </a:lstStyle>
          <a:p>
            <a:pPr>
              <a:defRPr/>
            </a:pPr>
            <a:fld id="{2A6E15A1-C6BF-4090-BDB4-CF08D34F98C1}" type="slidenum">
              <a:rPr lang="en-US">
                <a:solidFill>
                  <a:srgbClr val="606A74"/>
                </a:solidFill>
              </a:rPr>
              <a:pPr>
                <a:defRPr/>
              </a:pPr>
              <a:t>‹#›</a:t>
            </a:fld>
            <a:endParaRPr lang="en-US" dirty="0">
              <a:solidFill>
                <a:srgbClr val="606A74"/>
              </a:solidFill>
            </a:endParaRPr>
          </a:p>
        </p:txBody>
      </p:sp>
    </p:spTree>
    <p:extLst>
      <p:ext uri="{BB962C8B-B14F-4D97-AF65-F5344CB8AC3E}">
        <p14:creationId xmlns:p14="http://schemas.microsoft.com/office/powerpoint/2010/main" val="1362740383"/>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3"/>
          <p:cNvSpPr>
            <a:spLocks noGrp="1" noChangeArrowheads="1"/>
          </p:cNvSpPr>
          <p:nvPr>
            <p:ph type="dt" sz="half" idx="10"/>
          </p:nvPr>
        </p:nvSpPr>
        <p:spPr>
          <a:ln/>
        </p:spPr>
        <p:txBody>
          <a:bodyPr/>
          <a:lstStyle>
            <a:lvl1pPr>
              <a:defRPr/>
            </a:lvl1pPr>
          </a:lstStyle>
          <a:p>
            <a:pPr>
              <a:defRPr/>
            </a:pPr>
            <a:fld id="{FDBC67BE-DADE-46CD-95CC-B25D417063DC}" type="datetimeFigureOut">
              <a:rPr lang="en-US">
                <a:solidFill>
                  <a:srgbClr val="606A74"/>
                </a:solidFill>
              </a:rPr>
              <a:pPr>
                <a:defRPr/>
              </a:pPr>
              <a:t>8/10/2024</a:t>
            </a:fld>
            <a:endParaRPr lang="en-US" dirty="0">
              <a:solidFill>
                <a:srgbClr val="606A74"/>
              </a:solidFill>
            </a:endParaRPr>
          </a:p>
        </p:txBody>
      </p:sp>
      <p:sp>
        <p:nvSpPr>
          <p:cNvPr id="4" name="Rectangle 4"/>
          <p:cNvSpPr>
            <a:spLocks noGrp="1" noChangeArrowheads="1"/>
          </p:cNvSpPr>
          <p:nvPr>
            <p:ph type="ftr" sz="quarter" idx="11"/>
          </p:nvPr>
        </p:nvSpPr>
        <p:spPr>
          <a:ln/>
        </p:spPr>
        <p:txBody>
          <a:bodyPr/>
          <a:lstStyle>
            <a:lvl1pPr>
              <a:defRPr/>
            </a:lvl1pPr>
          </a:lstStyle>
          <a:p>
            <a:pPr>
              <a:defRPr/>
            </a:pPr>
            <a:endParaRPr lang="en-US" dirty="0">
              <a:solidFill>
                <a:srgbClr val="606A74"/>
              </a:solidFill>
            </a:endParaRPr>
          </a:p>
        </p:txBody>
      </p:sp>
      <p:sp>
        <p:nvSpPr>
          <p:cNvPr id="5" name="Rectangle 5"/>
          <p:cNvSpPr>
            <a:spLocks noGrp="1" noChangeArrowheads="1"/>
          </p:cNvSpPr>
          <p:nvPr>
            <p:ph type="sldNum" sz="quarter" idx="12"/>
          </p:nvPr>
        </p:nvSpPr>
        <p:spPr>
          <a:ln/>
        </p:spPr>
        <p:txBody>
          <a:bodyPr/>
          <a:lstStyle>
            <a:lvl1pPr>
              <a:defRPr/>
            </a:lvl1pPr>
          </a:lstStyle>
          <a:p>
            <a:pPr>
              <a:defRPr/>
            </a:pPr>
            <a:fld id="{BA508968-1E7F-4A4D-BC0D-8E154324F7C7}" type="slidenum">
              <a:rPr lang="en-US">
                <a:solidFill>
                  <a:srgbClr val="606A74"/>
                </a:solidFill>
              </a:rPr>
              <a:pPr>
                <a:defRPr/>
              </a:pPr>
              <a:t>‹#›</a:t>
            </a:fld>
            <a:endParaRPr lang="en-US" dirty="0">
              <a:solidFill>
                <a:srgbClr val="606A74"/>
              </a:solidFill>
            </a:endParaRPr>
          </a:p>
        </p:txBody>
      </p:sp>
    </p:spTree>
    <p:extLst>
      <p:ext uri="{BB962C8B-B14F-4D97-AF65-F5344CB8AC3E}">
        <p14:creationId xmlns:p14="http://schemas.microsoft.com/office/powerpoint/2010/main" val="2641583077"/>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
          <p:cNvSpPr>
            <a:spLocks noGrp="1" noChangeArrowheads="1"/>
          </p:cNvSpPr>
          <p:nvPr>
            <p:ph type="dt" sz="half" idx="10"/>
          </p:nvPr>
        </p:nvSpPr>
        <p:spPr>
          <a:ln/>
        </p:spPr>
        <p:txBody>
          <a:bodyPr/>
          <a:lstStyle>
            <a:lvl1pPr>
              <a:defRPr/>
            </a:lvl1pPr>
          </a:lstStyle>
          <a:p>
            <a:pPr>
              <a:defRPr/>
            </a:pPr>
            <a:fld id="{E2C697C8-8507-44D1-9E59-88371D462846}" type="datetimeFigureOut">
              <a:rPr lang="en-US">
                <a:solidFill>
                  <a:srgbClr val="606A74"/>
                </a:solidFill>
              </a:rPr>
              <a:pPr>
                <a:defRPr/>
              </a:pPr>
              <a:t>8/10/2024</a:t>
            </a:fld>
            <a:endParaRPr lang="en-US" dirty="0">
              <a:solidFill>
                <a:srgbClr val="606A74"/>
              </a:solidFill>
            </a:endParaRPr>
          </a:p>
        </p:txBody>
      </p:sp>
      <p:sp>
        <p:nvSpPr>
          <p:cNvPr id="3" name="Rectangle 4"/>
          <p:cNvSpPr>
            <a:spLocks noGrp="1" noChangeArrowheads="1"/>
          </p:cNvSpPr>
          <p:nvPr>
            <p:ph type="ftr" sz="quarter" idx="11"/>
          </p:nvPr>
        </p:nvSpPr>
        <p:spPr>
          <a:ln/>
        </p:spPr>
        <p:txBody>
          <a:bodyPr/>
          <a:lstStyle>
            <a:lvl1pPr>
              <a:defRPr/>
            </a:lvl1pPr>
          </a:lstStyle>
          <a:p>
            <a:pPr>
              <a:defRPr/>
            </a:pPr>
            <a:endParaRPr lang="en-US" dirty="0">
              <a:solidFill>
                <a:srgbClr val="606A74"/>
              </a:solidFill>
            </a:endParaRPr>
          </a:p>
        </p:txBody>
      </p:sp>
      <p:sp>
        <p:nvSpPr>
          <p:cNvPr id="4" name="Rectangle 5"/>
          <p:cNvSpPr>
            <a:spLocks noGrp="1" noChangeArrowheads="1"/>
          </p:cNvSpPr>
          <p:nvPr>
            <p:ph type="sldNum" sz="quarter" idx="12"/>
          </p:nvPr>
        </p:nvSpPr>
        <p:spPr>
          <a:ln/>
        </p:spPr>
        <p:txBody>
          <a:bodyPr/>
          <a:lstStyle>
            <a:lvl1pPr>
              <a:defRPr/>
            </a:lvl1pPr>
          </a:lstStyle>
          <a:p>
            <a:pPr>
              <a:defRPr/>
            </a:pPr>
            <a:fld id="{67D5B2D1-5599-4AA3-81FF-7982DF1692E4}" type="slidenum">
              <a:rPr lang="en-US">
                <a:solidFill>
                  <a:srgbClr val="606A74"/>
                </a:solidFill>
              </a:rPr>
              <a:pPr>
                <a:defRPr/>
              </a:pPr>
              <a:t>‹#›</a:t>
            </a:fld>
            <a:endParaRPr lang="en-US" dirty="0">
              <a:solidFill>
                <a:srgbClr val="606A74"/>
              </a:solidFill>
            </a:endParaRPr>
          </a:p>
        </p:txBody>
      </p:sp>
    </p:spTree>
    <p:extLst>
      <p:ext uri="{BB962C8B-B14F-4D97-AF65-F5344CB8AC3E}">
        <p14:creationId xmlns:p14="http://schemas.microsoft.com/office/powerpoint/2010/main" val="3652344675"/>
      </p:ext>
    </p:extLst>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49"/>
            <a:ext cx="4011084" cy="116205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Edit Master text styles</a:t>
            </a:r>
          </a:p>
        </p:txBody>
      </p:sp>
      <p:sp>
        <p:nvSpPr>
          <p:cNvPr id="5" name="Rectangle 3"/>
          <p:cNvSpPr>
            <a:spLocks noGrp="1" noChangeArrowheads="1"/>
          </p:cNvSpPr>
          <p:nvPr>
            <p:ph type="dt" sz="half" idx="10"/>
          </p:nvPr>
        </p:nvSpPr>
        <p:spPr>
          <a:ln/>
        </p:spPr>
        <p:txBody>
          <a:bodyPr/>
          <a:lstStyle>
            <a:lvl1pPr>
              <a:defRPr/>
            </a:lvl1pPr>
          </a:lstStyle>
          <a:p>
            <a:pPr>
              <a:defRPr/>
            </a:pPr>
            <a:fld id="{D1D12AD9-7FF1-4ACD-8856-57E2D3C817D3}" type="datetimeFigureOut">
              <a:rPr lang="en-US">
                <a:solidFill>
                  <a:srgbClr val="606A74"/>
                </a:solidFill>
              </a:rPr>
              <a:pPr>
                <a:defRPr/>
              </a:pPr>
              <a:t>8/10/2024</a:t>
            </a:fld>
            <a:endParaRPr lang="en-US" dirty="0">
              <a:solidFill>
                <a:srgbClr val="606A74"/>
              </a:solidFill>
            </a:endParaRPr>
          </a:p>
        </p:txBody>
      </p:sp>
      <p:sp>
        <p:nvSpPr>
          <p:cNvPr id="6" name="Rectangle 4"/>
          <p:cNvSpPr>
            <a:spLocks noGrp="1" noChangeArrowheads="1"/>
          </p:cNvSpPr>
          <p:nvPr>
            <p:ph type="ftr" sz="quarter" idx="11"/>
          </p:nvPr>
        </p:nvSpPr>
        <p:spPr>
          <a:ln/>
        </p:spPr>
        <p:txBody>
          <a:bodyPr/>
          <a:lstStyle>
            <a:lvl1pPr>
              <a:defRPr/>
            </a:lvl1pPr>
          </a:lstStyle>
          <a:p>
            <a:pPr>
              <a:defRPr/>
            </a:pPr>
            <a:endParaRPr lang="en-US" dirty="0">
              <a:solidFill>
                <a:srgbClr val="606A74"/>
              </a:solidFill>
            </a:endParaRPr>
          </a:p>
        </p:txBody>
      </p:sp>
      <p:sp>
        <p:nvSpPr>
          <p:cNvPr id="7" name="Rectangle 5"/>
          <p:cNvSpPr>
            <a:spLocks noGrp="1" noChangeArrowheads="1"/>
          </p:cNvSpPr>
          <p:nvPr>
            <p:ph type="sldNum" sz="quarter" idx="12"/>
          </p:nvPr>
        </p:nvSpPr>
        <p:spPr>
          <a:ln/>
        </p:spPr>
        <p:txBody>
          <a:bodyPr/>
          <a:lstStyle>
            <a:lvl1pPr>
              <a:defRPr/>
            </a:lvl1pPr>
          </a:lstStyle>
          <a:p>
            <a:pPr>
              <a:defRPr/>
            </a:pPr>
            <a:fld id="{140E6E27-B2AC-4842-8D00-A5C6C298EEC4}" type="slidenum">
              <a:rPr lang="en-US">
                <a:solidFill>
                  <a:srgbClr val="606A74"/>
                </a:solidFill>
              </a:rPr>
              <a:pPr>
                <a:defRPr/>
              </a:pPr>
              <a:t>‹#›</a:t>
            </a:fld>
            <a:endParaRPr lang="en-US" dirty="0">
              <a:solidFill>
                <a:srgbClr val="606A74"/>
              </a:solidFill>
            </a:endParaRPr>
          </a:p>
        </p:txBody>
      </p:sp>
    </p:spTree>
    <p:extLst>
      <p:ext uri="{BB962C8B-B14F-4D97-AF65-F5344CB8AC3E}">
        <p14:creationId xmlns:p14="http://schemas.microsoft.com/office/powerpoint/2010/main" val="3293143897"/>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9"/>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2389717" y="5367338"/>
            <a:ext cx="7315200" cy="804863"/>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Edit Master text styles</a:t>
            </a:r>
          </a:p>
        </p:txBody>
      </p:sp>
      <p:sp>
        <p:nvSpPr>
          <p:cNvPr id="5" name="Rectangle 3"/>
          <p:cNvSpPr>
            <a:spLocks noGrp="1" noChangeArrowheads="1"/>
          </p:cNvSpPr>
          <p:nvPr>
            <p:ph type="dt" sz="half" idx="10"/>
          </p:nvPr>
        </p:nvSpPr>
        <p:spPr>
          <a:ln/>
        </p:spPr>
        <p:txBody>
          <a:bodyPr/>
          <a:lstStyle>
            <a:lvl1pPr>
              <a:defRPr/>
            </a:lvl1pPr>
          </a:lstStyle>
          <a:p>
            <a:pPr>
              <a:defRPr/>
            </a:pPr>
            <a:fld id="{963495E8-3921-44A5-B086-E59A4CAFE37A}" type="datetimeFigureOut">
              <a:rPr lang="en-US">
                <a:solidFill>
                  <a:srgbClr val="606A74"/>
                </a:solidFill>
              </a:rPr>
              <a:pPr>
                <a:defRPr/>
              </a:pPr>
              <a:t>8/10/2024</a:t>
            </a:fld>
            <a:endParaRPr lang="en-US" dirty="0">
              <a:solidFill>
                <a:srgbClr val="606A74"/>
              </a:solidFill>
            </a:endParaRPr>
          </a:p>
        </p:txBody>
      </p:sp>
      <p:sp>
        <p:nvSpPr>
          <p:cNvPr id="6" name="Rectangle 4"/>
          <p:cNvSpPr>
            <a:spLocks noGrp="1" noChangeArrowheads="1"/>
          </p:cNvSpPr>
          <p:nvPr>
            <p:ph type="ftr" sz="quarter" idx="11"/>
          </p:nvPr>
        </p:nvSpPr>
        <p:spPr>
          <a:ln/>
        </p:spPr>
        <p:txBody>
          <a:bodyPr/>
          <a:lstStyle>
            <a:lvl1pPr>
              <a:defRPr/>
            </a:lvl1pPr>
          </a:lstStyle>
          <a:p>
            <a:pPr>
              <a:defRPr/>
            </a:pPr>
            <a:endParaRPr lang="en-US" dirty="0">
              <a:solidFill>
                <a:srgbClr val="606A74"/>
              </a:solidFill>
            </a:endParaRPr>
          </a:p>
        </p:txBody>
      </p:sp>
      <p:sp>
        <p:nvSpPr>
          <p:cNvPr id="7" name="Rectangle 5"/>
          <p:cNvSpPr>
            <a:spLocks noGrp="1" noChangeArrowheads="1"/>
          </p:cNvSpPr>
          <p:nvPr>
            <p:ph type="sldNum" sz="quarter" idx="12"/>
          </p:nvPr>
        </p:nvSpPr>
        <p:spPr>
          <a:ln/>
        </p:spPr>
        <p:txBody>
          <a:bodyPr/>
          <a:lstStyle>
            <a:lvl1pPr>
              <a:defRPr/>
            </a:lvl1pPr>
          </a:lstStyle>
          <a:p>
            <a:pPr>
              <a:defRPr/>
            </a:pPr>
            <a:fld id="{D7D4DFB0-62CD-4736-82C4-B8D9105D8A00}" type="slidenum">
              <a:rPr lang="en-US">
                <a:solidFill>
                  <a:srgbClr val="606A74"/>
                </a:solidFill>
              </a:rPr>
              <a:pPr>
                <a:defRPr/>
              </a:pPr>
              <a:t>‹#›</a:t>
            </a:fld>
            <a:endParaRPr lang="en-US" dirty="0">
              <a:solidFill>
                <a:srgbClr val="606A74"/>
              </a:solidFill>
            </a:endParaRPr>
          </a:p>
        </p:txBody>
      </p:sp>
    </p:spTree>
    <p:extLst>
      <p:ext uri="{BB962C8B-B14F-4D97-AF65-F5344CB8AC3E}">
        <p14:creationId xmlns:p14="http://schemas.microsoft.com/office/powerpoint/2010/main" val="1831161182"/>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p:cNvSpPr>
            <a:spLocks noGrp="1" noChangeArrowheads="1"/>
          </p:cNvSpPr>
          <p:nvPr>
            <p:ph type="dt" sz="half" idx="10"/>
          </p:nvPr>
        </p:nvSpPr>
        <p:spPr>
          <a:ln/>
        </p:spPr>
        <p:txBody>
          <a:bodyPr/>
          <a:lstStyle>
            <a:lvl1pPr>
              <a:defRPr/>
            </a:lvl1pPr>
          </a:lstStyle>
          <a:p>
            <a:pPr>
              <a:defRPr/>
            </a:pPr>
            <a:fld id="{6C7038DA-89B7-43C1-97D1-0CB55380B558}" type="datetimeFigureOut">
              <a:rPr lang="en-US">
                <a:solidFill>
                  <a:srgbClr val="606A74"/>
                </a:solidFill>
              </a:rPr>
              <a:pPr>
                <a:defRPr/>
              </a:pPr>
              <a:t>8/10/2024</a:t>
            </a:fld>
            <a:endParaRPr lang="en-US" dirty="0">
              <a:solidFill>
                <a:srgbClr val="606A74"/>
              </a:solidFill>
            </a:endParaRPr>
          </a:p>
        </p:txBody>
      </p:sp>
      <p:sp>
        <p:nvSpPr>
          <p:cNvPr id="5" name="Rectangle 4"/>
          <p:cNvSpPr>
            <a:spLocks noGrp="1" noChangeArrowheads="1"/>
          </p:cNvSpPr>
          <p:nvPr>
            <p:ph type="ftr" sz="quarter" idx="11"/>
          </p:nvPr>
        </p:nvSpPr>
        <p:spPr>
          <a:ln/>
        </p:spPr>
        <p:txBody>
          <a:bodyPr/>
          <a:lstStyle>
            <a:lvl1pPr>
              <a:defRPr/>
            </a:lvl1pPr>
          </a:lstStyle>
          <a:p>
            <a:pPr>
              <a:defRPr/>
            </a:pPr>
            <a:endParaRPr lang="en-US" dirty="0">
              <a:solidFill>
                <a:srgbClr val="606A74"/>
              </a:solidFill>
            </a:endParaRPr>
          </a:p>
        </p:txBody>
      </p:sp>
      <p:sp>
        <p:nvSpPr>
          <p:cNvPr id="6" name="Rectangle 5"/>
          <p:cNvSpPr>
            <a:spLocks noGrp="1" noChangeArrowheads="1"/>
          </p:cNvSpPr>
          <p:nvPr>
            <p:ph type="sldNum" sz="quarter" idx="12"/>
          </p:nvPr>
        </p:nvSpPr>
        <p:spPr>
          <a:ln/>
        </p:spPr>
        <p:txBody>
          <a:bodyPr/>
          <a:lstStyle>
            <a:lvl1pPr>
              <a:defRPr/>
            </a:lvl1pPr>
          </a:lstStyle>
          <a:p>
            <a:pPr>
              <a:defRPr/>
            </a:pPr>
            <a:fld id="{C298420E-14F8-4875-A435-0ED5051CF658}" type="slidenum">
              <a:rPr lang="en-US">
                <a:solidFill>
                  <a:srgbClr val="606A74"/>
                </a:solidFill>
              </a:rPr>
              <a:pPr>
                <a:defRPr/>
              </a:pPr>
              <a:t>‹#›</a:t>
            </a:fld>
            <a:endParaRPr lang="en-US" dirty="0">
              <a:solidFill>
                <a:srgbClr val="606A74"/>
              </a:solidFill>
            </a:endParaRPr>
          </a:p>
        </p:txBody>
      </p:sp>
    </p:spTree>
    <p:extLst>
      <p:ext uri="{BB962C8B-B14F-4D97-AF65-F5344CB8AC3E}">
        <p14:creationId xmlns:p14="http://schemas.microsoft.com/office/powerpoint/2010/main" val="2299981655"/>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84800" y="504995"/>
            <a:ext cx="10051200" cy="461655"/>
          </a:xfrm>
          <a:prstGeom prst="rect">
            <a:avLst/>
          </a:prstGeom>
        </p:spPr>
        <p:txBody>
          <a:bodyPr/>
          <a:lstStyle>
            <a:lvl1pPr>
              <a:defRPr baseline="0"/>
            </a:lvl1pPr>
          </a:lstStyle>
          <a:p>
            <a:r>
              <a:rPr lang="en-US"/>
              <a:t>TITLE OF THE SLIDE GOES HERE</a:t>
            </a:r>
          </a:p>
        </p:txBody>
      </p:sp>
      <p:sp>
        <p:nvSpPr>
          <p:cNvPr id="5" name="Slide Number Placeholder 4"/>
          <p:cNvSpPr>
            <a:spLocks noGrp="1"/>
          </p:cNvSpPr>
          <p:nvPr>
            <p:ph type="sldNum" sz="quarter" idx="12"/>
          </p:nvPr>
        </p:nvSpPr>
        <p:spPr/>
        <p:txBody>
          <a:bodyPr/>
          <a:lstStyle/>
          <a:p>
            <a:fld id="{D6AB342A-830E-438F-A6A8-BEDF509AB0A8}" type="slidenum">
              <a:rPr lang="en-US" smtClean="0"/>
              <a:pPr/>
              <a:t>‹#›</a:t>
            </a:fld>
            <a:endParaRPr lang="en-US"/>
          </a:p>
        </p:txBody>
      </p:sp>
    </p:spTree>
    <p:extLst>
      <p:ext uri="{BB962C8B-B14F-4D97-AF65-F5344CB8AC3E}">
        <p14:creationId xmlns:p14="http://schemas.microsoft.com/office/powerpoint/2010/main" val="32377966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136527"/>
            <a:ext cx="2743200" cy="603567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136527"/>
            <a:ext cx="8026400" cy="603567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p:cNvSpPr>
            <a:spLocks noGrp="1" noChangeArrowheads="1"/>
          </p:cNvSpPr>
          <p:nvPr>
            <p:ph type="dt" sz="half" idx="10"/>
          </p:nvPr>
        </p:nvSpPr>
        <p:spPr>
          <a:ln/>
        </p:spPr>
        <p:txBody>
          <a:bodyPr/>
          <a:lstStyle>
            <a:lvl1pPr>
              <a:defRPr/>
            </a:lvl1pPr>
          </a:lstStyle>
          <a:p>
            <a:pPr>
              <a:defRPr/>
            </a:pPr>
            <a:fld id="{B2572B18-C172-4038-B965-3E4C6E8865AF}" type="datetimeFigureOut">
              <a:rPr lang="en-US">
                <a:solidFill>
                  <a:srgbClr val="606A74"/>
                </a:solidFill>
              </a:rPr>
              <a:pPr>
                <a:defRPr/>
              </a:pPr>
              <a:t>8/10/2024</a:t>
            </a:fld>
            <a:endParaRPr lang="en-US" dirty="0">
              <a:solidFill>
                <a:srgbClr val="606A74"/>
              </a:solidFill>
            </a:endParaRPr>
          </a:p>
        </p:txBody>
      </p:sp>
      <p:sp>
        <p:nvSpPr>
          <p:cNvPr id="5" name="Rectangle 4"/>
          <p:cNvSpPr>
            <a:spLocks noGrp="1" noChangeArrowheads="1"/>
          </p:cNvSpPr>
          <p:nvPr>
            <p:ph type="ftr" sz="quarter" idx="11"/>
          </p:nvPr>
        </p:nvSpPr>
        <p:spPr>
          <a:ln/>
        </p:spPr>
        <p:txBody>
          <a:bodyPr/>
          <a:lstStyle>
            <a:lvl1pPr>
              <a:defRPr/>
            </a:lvl1pPr>
          </a:lstStyle>
          <a:p>
            <a:pPr>
              <a:defRPr/>
            </a:pPr>
            <a:endParaRPr lang="en-US" dirty="0">
              <a:solidFill>
                <a:srgbClr val="606A74"/>
              </a:solidFill>
            </a:endParaRPr>
          </a:p>
        </p:txBody>
      </p:sp>
      <p:sp>
        <p:nvSpPr>
          <p:cNvPr id="6" name="Rectangle 5"/>
          <p:cNvSpPr>
            <a:spLocks noGrp="1" noChangeArrowheads="1"/>
          </p:cNvSpPr>
          <p:nvPr>
            <p:ph type="sldNum" sz="quarter" idx="12"/>
          </p:nvPr>
        </p:nvSpPr>
        <p:spPr>
          <a:ln/>
        </p:spPr>
        <p:txBody>
          <a:bodyPr/>
          <a:lstStyle>
            <a:lvl1pPr>
              <a:defRPr/>
            </a:lvl1pPr>
          </a:lstStyle>
          <a:p>
            <a:pPr>
              <a:defRPr/>
            </a:pPr>
            <a:fld id="{5469E641-24E3-4EB8-A419-DA175D498A73}" type="slidenum">
              <a:rPr lang="en-US">
                <a:solidFill>
                  <a:srgbClr val="606A74"/>
                </a:solidFill>
              </a:rPr>
              <a:pPr>
                <a:defRPr/>
              </a:pPr>
              <a:t>‹#›</a:t>
            </a:fld>
            <a:endParaRPr lang="en-US" dirty="0">
              <a:solidFill>
                <a:srgbClr val="606A74"/>
              </a:solidFill>
            </a:endParaRPr>
          </a:p>
        </p:txBody>
      </p:sp>
    </p:spTree>
    <p:extLst>
      <p:ext uri="{BB962C8B-B14F-4D97-AF65-F5344CB8AC3E}">
        <p14:creationId xmlns:p14="http://schemas.microsoft.com/office/powerpoint/2010/main" val="3898044046"/>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40"/>
            <a:ext cx="10972800" cy="5851525"/>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p:cNvSpPr>
            <a:spLocks noGrp="1"/>
          </p:cNvSpPr>
          <p:nvPr>
            <p:ph type="dt" sz="half" idx="10"/>
          </p:nvPr>
        </p:nvSpPr>
        <p:spPr/>
        <p:txBody>
          <a:bodyPr/>
          <a:lstStyle>
            <a:lvl1pPr>
              <a:defRPr>
                <a:latin typeface="Arial" pitchFamily="34" charset="0"/>
              </a:defRPr>
            </a:lvl1pPr>
          </a:lstStyle>
          <a:p>
            <a:pPr>
              <a:defRPr/>
            </a:pPr>
            <a:fld id="{76D00221-440B-4C41-8302-3F815466EE8D}" type="datetimeFigureOut">
              <a:rPr lang="en-US">
                <a:solidFill>
                  <a:srgbClr val="606A74"/>
                </a:solidFill>
              </a:rPr>
              <a:pPr>
                <a:defRPr/>
              </a:pPr>
              <a:t>8/10/2024</a:t>
            </a:fld>
            <a:endParaRPr lang="en-US" dirty="0">
              <a:solidFill>
                <a:srgbClr val="606A74"/>
              </a:solidFill>
            </a:endParaRPr>
          </a:p>
        </p:txBody>
      </p:sp>
      <p:sp>
        <p:nvSpPr>
          <p:cNvPr id="4" name="Footer Placeholder 3"/>
          <p:cNvSpPr>
            <a:spLocks noGrp="1"/>
          </p:cNvSpPr>
          <p:nvPr>
            <p:ph type="ftr" sz="quarter" idx="11"/>
          </p:nvPr>
        </p:nvSpPr>
        <p:spPr/>
        <p:txBody>
          <a:bodyPr/>
          <a:lstStyle>
            <a:lvl1pPr>
              <a:defRPr>
                <a:latin typeface="Arial" pitchFamily="34" charset="0"/>
              </a:defRPr>
            </a:lvl1pPr>
          </a:lstStyle>
          <a:p>
            <a:pPr>
              <a:defRPr/>
            </a:pPr>
            <a:endParaRPr lang="en-US" dirty="0">
              <a:solidFill>
                <a:srgbClr val="606A74"/>
              </a:solidFill>
            </a:endParaRPr>
          </a:p>
        </p:txBody>
      </p:sp>
      <p:sp>
        <p:nvSpPr>
          <p:cNvPr id="5" name="Slide Number Placeholder 4"/>
          <p:cNvSpPr>
            <a:spLocks noGrp="1"/>
          </p:cNvSpPr>
          <p:nvPr>
            <p:ph type="sldNum" sz="quarter" idx="12"/>
          </p:nvPr>
        </p:nvSpPr>
        <p:spPr/>
        <p:txBody>
          <a:bodyPr/>
          <a:lstStyle>
            <a:lvl1pPr>
              <a:defRPr>
                <a:latin typeface="Arial" pitchFamily="34" charset="0"/>
              </a:defRPr>
            </a:lvl1pPr>
          </a:lstStyle>
          <a:p>
            <a:pPr>
              <a:defRPr/>
            </a:pPr>
            <a:fld id="{316B2582-094C-4391-8FCE-1171B59D1DD8}" type="slidenum">
              <a:rPr lang="en-US">
                <a:solidFill>
                  <a:srgbClr val="606A74"/>
                </a:solidFill>
              </a:rPr>
              <a:pPr>
                <a:defRPr/>
              </a:pPr>
              <a:t>‹#›</a:t>
            </a:fld>
            <a:endParaRPr lang="en-US" dirty="0">
              <a:solidFill>
                <a:srgbClr val="606A74"/>
              </a:solidFill>
            </a:endParaRPr>
          </a:p>
        </p:txBody>
      </p:sp>
    </p:spTree>
    <p:extLst>
      <p:ext uri="{BB962C8B-B14F-4D97-AF65-F5344CB8AC3E}">
        <p14:creationId xmlns:p14="http://schemas.microsoft.com/office/powerpoint/2010/main" val="164310407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grpSp>
        <p:nvGrpSpPr>
          <p:cNvPr id="4" name="Group 6">
            <a:extLst>
              <a:ext uri="{FF2B5EF4-FFF2-40B4-BE49-F238E27FC236}">
                <a16:creationId xmlns:a16="http://schemas.microsoft.com/office/drawing/2014/main" id="{7CBFFE66-0EBA-46FF-AA31-6E868A667A5F}"/>
              </a:ext>
            </a:extLst>
          </p:cNvPr>
          <p:cNvGrpSpPr/>
          <p:nvPr userDrawn="1"/>
        </p:nvGrpSpPr>
        <p:grpSpPr>
          <a:xfrm rot="16200000">
            <a:off x="5159304" y="2280919"/>
            <a:ext cx="1873392" cy="2411240"/>
            <a:chOff x="9651545" y="1652096"/>
            <a:chExt cx="1873392" cy="2411240"/>
          </a:xfrm>
        </p:grpSpPr>
        <p:sp>
          <p:nvSpPr>
            <p:cNvPr id="5" name="Rectangle 80">
              <a:extLst>
                <a:ext uri="{FF2B5EF4-FFF2-40B4-BE49-F238E27FC236}">
                  <a16:creationId xmlns:a16="http://schemas.microsoft.com/office/drawing/2014/main" id="{B147A8D9-A5C8-4EFF-B7D9-B384FA84D77C}"/>
                </a:ext>
              </a:extLst>
            </p:cNvPr>
            <p:cNvSpPr/>
            <p:nvPr/>
          </p:nvSpPr>
          <p:spPr>
            <a:xfrm rot="5400000" flipV="1">
              <a:off x="9154760" y="2148881"/>
              <a:ext cx="2408732" cy="1415161"/>
            </a:xfrm>
            <a:custGeom>
              <a:avLst/>
              <a:gdLst>
                <a:gd name="connsiteX0" fmla="*/ 0 w 5414181"/>
                <a:gd name="connsiteY0" fmla="*/ 0 h 1252700"/>
                <a:gd name="connsiteX1" fmla="*/ 5414181 w 5414181"/>
                <a:gd name="connsiteY1" fmla="*/ 0 h 1252700"/>
                <a:gd name="connsiteX2" fmla="*/ 5414181 w 5414181"/>
                <a:gd name="connsiteY2" fmla="*/ 1252700 h 1252700"/>
                <a:gd name="connsiteX3" fmla="*/ 0 w 5414181"/>
                <a:gd name="connsiteY3" fmla="*/ 1252700 h 1252700"/>
                <a:gd name="connsiteX4" fmla="*/ 0 w 5414181"/>
                <a:gd name="connsiteY4" fmla="*/ 0 h 1252700"/>
                <a:gd name="connsiteX0" fmla="*/ 0 w 5414181"/>
                <a:gd name="connsiteY0" fmla="*/ 242626 h 1495326"/>
                <a:gd name="connsiteX1" fmla="*/ 5414181 w 5414181"/>
                <a:gd name="connsiteY1" fmla="*/ 242626 h 1495326"/>
                <a:gd name="connsiteX2" fmla="*/ 5414181 w 5414181"/>
                <a:gd name="connsiteY2" fmla="*/ 1495326 h 1495326"/>
                <a:gd name="connsiteX3" fmla="*/ 0 w 5414181"/>
                <a:gd name="connsiteY3" fmla="*/ 1495326 h 1495326"/>
                <a:gd name="connsiteX4" fmla="*/ 0 w 5414181"/>
                <a:gd name="connsiteY4" fmla="*/ 242626 h 1495326"/>
                <a:gd name="connsiteX0" fmla="*/ 0 w 5414181"/>
                <a:gd name="connsiteY0" fmla="*/ 389229 h 1641929"/>
                <a:gd name="connsiteX1" fmla="*/ 5414181 w 5414181"/>
                <a:gd name="connsiteY1" fmla="*/ 389229 h 1641929"/>
                <a:gd name="connsiteX2" fmla="*/ 5414181 w 5414181"/>
                <a:gd name="connsiteY2" fmla="*/ 1641929 h 1641929"/>
                <a:gd name="connsiteX3" fmla="*/ 0 w 5414181"/>
                <a:gd name="connsiteY3" fmla="*/ 1641929 h 1641929"/>
                <a:gd name="connsiteX4" fmla="*/ 0 w 5414181"/>
                <a:gd name="connsiteY4" fmla="*/ 389229 h 1641929"/>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532632 h 1785332"/>
                <a:gd name="connsiteX1" fmla="*/ 5414181 w 5414181"/>
                <a:gd name="connsiteY1" fmla="*/ 532632 h 1785332"/>
                <a:gd name="connsiteX2" fmla="*/ 5414181 w 5414181"/>
                <a:gd name="connsiteY2" fmla="*/ 1785332 h 1785332"/>
                <a:gd name="connsiteX3" fmla="*/ 0 w 5414181"/>
                <a:gd name="connsiteY3" fmla="*/ 1785332 h 1785332"/>
                <a:gd name="connsiteX4" fmla="*/ 0 w 5414181"/>
                <a:gd name="connsiteY4" fmla="*/ 532632 h 1785332"/>
                <a:gd name="connsiteX0" fmla="*/ 0 w 5414181"/>
                <a:gd name="connsiteY0" fmla="*/ 654829 h 1907529"/>
                <a:gd name="connsiteX1" fmla="*/ 5414181 w 5414181"/>
                <a:gd name="connsiteY1" fmla="*/ 654829 h 1907529"/>
                <a:gd name="connsiteX2" fmla="*/ 5414181 w 5414181"/>
                <a:gd name="connsiteY2" fmla="*/ 1907529 h 1907529"/>
                <a:gd name="connsiteX3" fmla="*/ 0 w 5414181"/>
                <a:gd name="connsiteY3" fmla="*/ 1907529 h 1907529"/>
                <a:gd name="connsiteX4" fmla="*/ 0 w 5414181"/>
                <a:gd name="connsiteY4" fmla="*/ 654829 h 1907529"/>
                <a:gd name="connsiteX0" fmla="*/ 0 w 5414181"/>
                <a:gd name="connsiteY0" fmla="*/ 612884 h 1865584"/>
                <a:gd name="connsiteX1" fmla="*/ 2763656 w 5414181"/>
                <a:gd name="connsiteY1" fmla="*/ 0 h 1865584"/>
                <a:gd name="connsiteX2" fmla="*/ 5414181 w 5414181"/>
                <a:gd name="connsiteY2" fmla="*/ 612884 h 1865584"/>
                <a:gd name="connsiteX3" fmla="*/ 5414181 w 5414181"/>
                <a:gd name="connsiteY3" fmla="*/ 1865584 h 1865584"/>
                <a:gd name="connsiteX4" fmla="*/ 0 w 5414181"/>
                <a:gd name="connsiteY4" fmla="*/ 1865584 h 1865584"/>
                <a:gd name="connsiteX5" fmla="*/ 0 w 5414181"/>
                <a:gd name="connsiteY5" fmla="*/ 612884 h 1865584"/>
                <a:gd name="connsiteX0" fmla="*/ 0 w 5414181"/>
                <a:gd name="connsiteY0" fmla="*/ 428902 h 1681602"/>
                <a:gd name="connsiteX1" fmla="*/ 2741749 w 5414181"/>
                <a:gd name="connsiteY1" fmla="*/ 0 h 1681602"/>
                <a:gd name="connsiteX2" fmla="*/ 5414181 w 5414181"/>
                <a:gd name="connsiteY2" fmla="*/ 428902 h 1681602"/>
                <a:gd name="connsiteX3" fmla="*/ 5414181 w 5414181"/>
                <a:gd name="connsiteY3" fmla="*/ 1681602 h 1681602"/>
                <a:gd name="connsiteX4" fmla="*/ 0 w 5414181"/>
                <a:gd name="connsiteY4" fmla="*/ 1681602 h 1681602"/>
                <a:gd name="connsiteX5" fmla="*/ 0 w 5414181"/>
                <a:gd name="connsiteY5" fmla="*/ 428902 h 1681602"/>
                <a:gd name="connsiteX0" fmla="*/ 0 w 5414181"/>
                <a:gd name="connsiteY0" fmla="*/ 635881 h 1888581"/>
                <a:gd name="connsiteX1" fmla="*/ 2734447 w 5414181"/>
                <a:gd name="connsiteY1" fmla="*/ 0 h 1888581"/>
                <a:gd name="connsiteX2" fmla="*/ 5414181 w 5414181"/>
                <a:gd name="connsiteY2" fmla="*/ 635881 h 1888581"/>
                <a:gd name="connsiteX3" fmla="*/ 5414181 w 5414181"/>
                <a:gd name="connsiteY3" fmla="*/ 1888581 h 1888581"/>
                <a:gd name="connsiteX4" fmla="*/ 0 w 5414181"/>
                <a:gd name="connsiteY4" fmla="*/ 1888581 h 1888581"/>
                <a:gd name="connsiteX5" fmla="*/ 0 w 5414181"/>
                <a:gd name="connsiteY5" fmla="*/ 635881 h 1888581"/>
                <a:gd name="connsiteX0" fmla="*/ 0 w 5457994"/>
                <a:gd name="connsiteY0" fmla="*/ 635881 h 1888581"/>
                <a:gd name="connsiteX1" fmla="*/ 2734447 w 5457994"/>
                <a:gd name="connsiteY1" fmla="*/ 0 h 1888581"/>
                <a:gd name="connsiteX2" fmla="*/ 5457994 w 5457994"/>
                <a:gd name="connsiteY2" fmla="*/ 428902 h 1888581"/>
                <a:gd name="connsiteX3" fmla="*/ 5414181 w 5457994"/>
                <a:gd name="connsiteY3" fmla="*/ 1888581 h 1888581"/>
                <a:gd name="connsiteX4" fmla="*/ 0 w 5457994"/>
                <a:gd name="connsiteY4" fmla="*/ 1888581 h 1888581"/>
                <a:gd name="connsiteX5" fmla="*/ 0 w 5457994"/>
                <a:gd name="connsiteY5" fmla="*/ 635881 h 1888581"/>
                <a:gd name="connsiteX0" fmla="*/ 0 w 5457994"/>
                <a:gd name="connsiteY0" fmla="*/ 612883 h 1865583"/>
                <a:gd name="connsiteX1" fmla="*/ 2529984 w 5457994"/>
                <a:gd name="connsiteY1" fmla="*/ 0 h 1865583"/>
                <a:gd name="connsiteX2" fmla="*/ 5457994 w 5457994"/>
                <a:gd name="connsiteY2" fmla="*/ 405904 h 1865583"/>
                <a:gd name="connsiteX3" fmla="*/ 5414181 w 5457994"/>
                <a:gd name="connsiteY3" fmla="*/ 1865583 h 1865583"/>
                <a:gd name="connsiteX4" fmla="*/ 0 w 5457994"/>
                <a:gd name="connsiteY4" fmla="*/ 1865583 h 1865583"/>
                <a:gd name="connsiteX5" fmla="*/ 0 w 5457994"/>
                <a:gd name="connsiteY5" fmla="*/ 612883 h 1865583"/>
                <a:gd name="connsiteX0" fmla="*/ 0 w 5457994"/>
                <a:gd name="connsiteY0" fmla="*/ 520892 h 1773592"/>
                <a:gd name="connsiteX1" fmla="*/ 2449659 w 5457994"/>
                <a:gd name="connsiteY1" fmla="*/ 0 h 1773592"/>
                <a:gd name="connsiteX2" fmla="*/ 5457994 w 5457994"/>
                <a:gd name="connsiteY2" fmla="*/ 313913 h 1773592"/>
                <a:gd name="connsiteX3" fmla="*/ 5414181 w 5457994"/>
                <a:gd name="connsiteY3" fmla="*/ 1773592 h 1773592"/>
                <a:gd name="connsiteX4" fmla="*/ 0 w 5457994"/>
                <a:gd name="connsiteY4" fmla="*/ 1773592 h 1773592"/>
                <a:gd name="connsiteX5" fmla="*/ 0 w 5457994"/>
                <a:gd name="connsiteY5" fmla="*/ 520892 h 1773592"/>
                <a:gd name="connsiteX0" fmla="*/ 0 w 5457994"/>
                <a:gd name="connsiteY0" fmla="*/ 589885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589885 h 1842585"/>
                <a:gd name="connsiteX0" fmla="*/ 0 w 5457994"/>
                <a:gd name="connsiteY0" fmla="*/ 382906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382906 h 1842585"/>
                <a:gd name="connsiteX0" fmla="*/ 0 w 5457994"/>
                <a:gd name="connsiteY0" fmla="*/ 382906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382906 h 1842585"/>
                <a:gd name="connsiteX0" fmla="*/ 0 w 5457994"/>
                <a:gd name="connsiteY0" fmla="*/ 269938 h 1729617"/>
                <a:gd name="connsiteX1" fmla="*/ 2603007 w 5457994"/>
                <a:gd name="connsiteY1" fmla="*/ 2021 h 1729617"/>
                <a:gd name="connsiteX2" fmla="*/ 5457994 w 5457994"/>
                <a:gd name="connsiteY2" fmla="*/ 269938 h 1729617"/>
                <a:gd name="connsiteX3" fmla="*/ 5414181 w 5457994"/>
                <a:gd name="connsiteY3" fmla="*/ 1729617 h 1729617"/>
                <a:gd name="connsiteX4" fmla="*/ 0 w 5457994"/>
                <a:gd name="connsiteY4" fmla="*/ 1729617 h 1729617"/>
                <a:gd name="connsiteX5" fmla="*/ 0 w 5457994"/>
                <a:gd name="connsiteY5" fmla="*/ 269938 h 1729617"/>
                <a:gd name="connsiteX0" fmla="*/ 0 w 5457994"/>
                <a:gd name="connsiteY0" fmla="*/ 313912 h 1773591"/>
                <a:gd name="connsiteX1" fmla="*/ 2639518 w 5457994"/>
                <a:gd name="connsiteY1" fmla="*/ 0 h 1773591"/>
                <a:gd name="connsiteX2" fmla="*/ 5457994 w 5457994"/>
                <a:gd name="connsiteY2" fmla="*/ 313912 h 1773591"/>
                <a:gd name="connsiteX3" fmla="*/ 5414181 w 5457994"/>
                <a:gd name="connsiteY3" fmla="*/ 1773591 h 1773591"/>
                <a:gd name="connsiteX4" fmla="*/ 0 w 5457994"/>
                <a:gd name="connsiteY4" fmla="*/ 1773591 h 1773591"/>
                <a:gd name="connsiteX5" fmla="*/ 0 w 5457994"/>
                <a:gd name="connsiteY5" fmla="*/ 313912 h 1773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57994" h="1773591">
                  <a:moveTo>
                    <a:pt x="0" y="313912"/>
                  </a:moveTo>
                  <a:cubicBezTo>
                    <a:pt x="613956" y="2982"/>
                    <a:pt x="1737155" y="0"/>
                    <a:pt x="2639518" y="0"/>
                  </a:cubicBezTo>
                  <a:cubicBezTo>
                    <a:pt x="3541881" y="0"/>
                    <a:pt x="5016240" y="2981"/>
                    <a:pt x="5457994" y="313912"/>
                  </a:cubicBezTo>
                  <a:lnTo>
                    <a:pt x="5414181" y="1773591"/>
                  </a:lnTo>
                  <a:lnTo>
                    <a:pt x="0" y="1773591"/>
                  </a:lnTo>
                  <a:lnTo>
                    <a:pt x="0" y="313912"/>
                  </a:lnTo>
                  <a:close/>
                </a:path>
              </a:pathLst>
            </a:custGeom>
            <a:solidFill>
              <a:srgbClr val="000000">
                <a:alpha val="30196"/>
              </a:srgb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29129"/>
              <a:endParaRPr lang="en-IN" sz="1867" dirty="0">
                <a:solidFill>
                  <a:prstClr val="white">
                    <a:lumMod val="65000"/>
                  </a:prstClr>
                </a:solidFill>
                <a:latin typeface="Arial Nova" panose="020B0504020202020204" pitchFamily="34" charset="0"/>
              </a:endParaRPr>
            </a:p>
          </p:txBody>
        </p:sp>
        <p:sp>
          <p:nvSpPr>
            <p:cNvPr id="6" name="Rectangle 5">
              <a:extLst>
                <a:ext uri="{FF2B5EF4-FFF2-40B4-BE49-F238E27FC236}">
                  <a16:creationId xmlns:a16="http://schemas.microsoft.com/office/drawing/2014/main" id="{C0D0441C-52CF-4BC1-81C1-F63B306F6497}"/>
                </a:ext>
              </a:extLst>
            </p:cNvPr>
            <p:cNvSpPr/>
            <p:nvPr/>
          </p:nvSpPr>
          <p:spPr>
            <a:xfrm rot="5400000" flipH="1">
              <a:off x="9491664" y="2030063"/>
              <a:ext cx="2408733" cy="16578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29129"/>
              <a:endParaRPr lang="en-IN" sz="1867" dirty="0">
                <a:solidFill>
                  <a:prstClr val="white"/>
                </a:solidFill>
                <a:latin typeface="Arial Nova" panose="020B0504020202020204" pitchFamily="34" charset="0"/>
              </a:endParaRPr>
            </a:p>
          </p:txBody>
        </p:sp>
      </p:grpSp>
      <p:sp>
        <p:nvSpPr>
          <p:cNvPr id="7" name="AutoShape 60">
            <a:extLst>
              <a:ext uri="{FF2B5EF4-FFF2-40B4-BE49-F238E27FC236}">
                <a16:creationId xmlns:a16="http://schemas.microsoft.com/office/drawing/2014/main" id="{B0B5F83F-8527-4AA2-8E57-E26E20B9ABEC}"/>
              </a:ext>
            </a:extLst>
          </p:cNvPr>
          <p:cNvSpPr>
            <a:spLocks noChangeAspect="1" noChangeArrowheads="1" noTextEdit="1"/>
          </p:cNvSpPr>
          <p:nvPr userDrawn="1"/>
        </p:nvSpPr>
        <p:spPr bwMode="auto">
          <a:xfrm>
            <a:off x="3534222" y="2696297"/>
            <a:ext cx="5123559" cy="1583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915" tIns="46457" rIns="92915" bIns="46457" numCol="1" anchor="t" anchorCtr="0" compatLnSpc="1">
            <a:prstTxWarp prst="textNoShape">
              <a:avLst/>
            </a:prstTxWarp>
          </a:bodyPr>
          <a:lstStyle/>
          <a:p>
            <a:pPr algn="ctr" defTabSz="929129"/>
            <a:r>
              <a:rPr lang="en-IN" sz="8133" dirty="0">
                <a:solidFill>
                  <a:srgbClr val="595959"/>
                </a:solidFill>
                <a:latin typeface="Arial Nova" panose="020B0504020202020204" pitchFamily="34" charset="0"/>
              </a:rPr>
              <a:t>Thank you</a:t>
            </a:r>
          </a:p>
        </p:txBody>
      </p:sp>
      <p:grpSp>
        <p:nvGrpSpPr>
          <p:cNvPr id="8" name="Group 7">
            <a:extLst>
              <a:ext uri="{FF2B5EF4-FFF2-40B4-BE49-F238E27FC236}">
                <a16:creationId xmlns:a16="http://schemas.microsoft.com/office/drawing/2014/main" id="{7F8B8839-2DE8-4E32-AACE-5718126A1761}"/>
              </a:ext>
            </a:extLst>
          </p:cNvPr>
          <p:cNvGrpSpPr/>
          <p:nvPr userDrawn="1"/>
        </p:nvGrpSpPr>
        <p:grpSpPr>
          <a:xfrm>
            <a:off x="388419" y="4989095"/>
            <a:ext cx="11353773" cy="1010795"/>
            <a:chOff x="388418" y="4989095"/>
            <a:chExt cx="11353773" cy="1010794"/>
          </a:xfrm>
        </p:grpSpPr>
        <p:cxnSp>
          <p:nvCxnSpPr>
            <p:cNvPr id="9" name="Straight Connector 8">
              <a:extLst>
                <a:ext uri="{FF2B5EF4-FFF2-40B4-BE49-F238E27FC236}">
                  <a16:creationId xmlns:a16="http://schemas.microsoft.com/office/drawing/2014/main" id="{493061BB-6E88-49D5-96AC-0D4B954CFE65}"/>
                </a:ext>
              </a:extLst>
            </p:cNvPr>
            <p:cNvCxnSpPr/>
            <p:nvPr userDrawn="1"/>
          </p:nvCxnSpPr>
          <p:spPr>
            <a:xfrm>
              <a:off x="163566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23EF8E9F-DDCB-4541-A42F-60DCBE2D01F7}"/>
                </a:ext>
              </a:extLst>
            </p:cNvPr>
            <p:cNvCxnSpPr/>
            <p:nvPr userDrawn="1"/>
          </p:nvCxnSpPr>
          <p:spPr>
            <a:xfrm>
              <a:off x="3448423"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65E21C7-F0FC-40D8-9ED6-3186344B50E3}"/>
                </a:ext>
              </a:extLst>
            </p:cNvPr>
            <p:cNvCxnSpPr/>
            <p:nvPr userDrawn="1"/>
          </p:nvCxnSpPr>
          <p:spPr>
            <a:xfrm>
              <a:off x="506867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BF9EBE0-1E6B-4658-8793-8756CA68361A}"/>
                </a:ext>
              </a:extLst>
            </p:cNvPr>
            <p:cNvCxnSpPr/>
            <p:nvPr userDrawn="1"/>
          </p:nvCxnSpPr>
          <p:spPr>
            <a:xfrm>
              <a:off x="6869054"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1ECCAEF2-56FF-434C-A027-5AC490A216F8}"/>
                </a:ext>
              </a:extLst>
            </p:cNvPr>
            <p:cNvCxnSpPr/>
            <p:nvPr userDrawn="1"/>
          </p:nvCxnSpPr>
          <p:spPr>
            <a:xfrm>
              <a:off x="855347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685EF6AD-A134-4584-BD4C-16BF16437488}"/>
                </a:ext>
              </a:extLst>
            </p:cNvPr>
            <p:cNvCxnSpPr/>
            <p:nvPr userDrawn="1"/>
          </p:nvCxnSpPr>
          <p:spPr>
            <a:xfrm>
              <a:off x="10221854"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67E9512F-07E0-4A16-9DA9-947B2A8C3BD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88418" y="4994607"/>
              <a:ext cx="11353773" cy="1005282"/>
            </a:xfrm>
            <a:prstGeom prst="rect">
              <a:avLst/>
            </a:prstGeom>
          </p:spPr>
        </p:pic>
      </p:grpSp>
      <p:pic>
        <p:nvPicPr>
          <p:cNvPr id="18" name="Picture 17">
            <a:extLst>
              <a:ext uri="{FF2B5EF4-FFF2-40B4-BE49-F238E27FC236}">
                <a16:creationId xmlns:a16="http://schemas.microsoft.com/office/drawing/2014/main" id="{D00E8AED-823F-4FE2-A1E5-33EBECA3A3A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012292" y="472819"/>
            <a:ext cx="2276797" cy="1911095"/>
          </a:xfrm>
          <a:prstGeom prst="rect">
            <a:avLst/>
          </a:prstGeom>
        </p:spPr>
      </p:pic>
      <p:pic>
        <p:nvPicPr>
          <p:cNvPr id="19" name="Picture 18">
            <a:extLst>
              <a:ext uri="{FF2B5EF4-FFF2-40B4-BE49-F238E27FC236}">
                <a16:creationId xmlns:a16="http://schemas.microsoft.com/office/drawing/2014/main" id="{BC4C3551-2C7A-40BB-8A32-75878B1B013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007775" y="472819"/>
            <a:ext cx="2276797" cy="1911095"/>
          </a:xfrm>
          <a:prstGeom prst="rect">
            <a:avLst/>
          </a:prstGeom>
        </p:spPr>
      </p:pic>
    </p:spTree>
    <p:extLst>
      <p:ext uri="{BB962C8B-B14F-4D97-AF65-F5344CB8AC3E}">
        <p14:creationId xmlns:p14="http://schemas.microsoft.com/office/powerpoint/2010/main" val="387287348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4609073" y="6491819"/>
            <a:ext cx="2743200" cy="365125"/>
          </a:xfrm>
        </p:spPr>
        <p:txBody>
          <a:bodyPr/>
          <a:lstStyle>
            <a:lvl1pPr algn="ctr">
              <a:defRPr>
                <a:solidFill>
                  <a:schemeClr val="bg1"/>
                </a:solidFill>
              </a:defRPr>
            </a:lvl1pPr>
          </a:lstStyle>
          <a:p>
            <a:fld id="{408A3319-5104-4E46-B7BB-4F68F196E486}" type="slidenum">
              <a:rPr lang="en-IN" smtClean="0">
                <a:solidFill>
                  <a:srgbClr val="FFFFFF"/>
                </a:solidFill>
              </a:rPr>
              <a:pPr/>
              <a:t>‹#›</a:t>
            </a:fld>
            <a:endParaRPr lang="en-IN">
              <a:solidFill>
                <a:srgbClr val="FFFFFF"/>
              </a:solidFill>
            </a:endParaRPr>
          </a:p>
        </p:txBody>
      </p:sp>
      <p:sp>
        <p:nvSpPr>
          <p:cNvPr id="5" name="Rectangle 4"/>
          <p:cNvSpPr/>
          <p:nvPr userDrawn="1"/>
        </p:nvSpPr>
        <p:spPr>
          <a:xfrm>
            <a:off x="151531" y="6544853"/>
            <a:ext cx="1994457" cy="256545"/>
          </a:xfrm>
          <a:prstGeom prst="rect">
            <a:avLst/>
          </a:prstGeom>
          <a:noFill/>
        </p:spPr>
        <p:txBody>
          <a:bodyPr wrap="none" lIns="91440" tIns="45720" rIns="91440" bIns="45720">
            <a:spAutoFit/>
          </a:bodyPr>
          <a:lstStyle/>
          <a:p>
            <a:pPr defTabSz="1219018"/>
            <a:r>
              <a:rPr lang="en-US" sz="1067" b="1">
                <a:solidFill>
                  <a:srgbClr val="FFFFFF"/>
                </a:solidFill>
                <a:latin typeface="Arial" panose="020B0604020202020204" pitchFamily="34" charset="0"/>
                <a:cs typeface="Arial" panose="020B0604020202020204" pitchFamily="34" charset="0"/>
              </a:rPr>
              <a:t>Agility | </a:t>
            </a:r>
            <a:r>
              <a:rPr lang="en-US" sz="1067" b="1">
                <a:solidFill>
                  <a:srgbClr val="C0D72F"/>
                </a:solidFill>
                <a:latin typeface="Arial" panose="020B0604020202020204" pitchFamily="34" charset="0"/>
                <a:cs typeface="Arial" panose="020B0604020202020204" pitchFamily="34" charset="0"/>
              </a:rPr>
              <a:t>Flexibility </a:t>
            </a:r>
            <a:r>
              <a:rPr lang="en-US" sz="1067" b="1">
                <a:solidFill>
                  <a:srgbClr val="FFFFFF"/>
                </a:solidFill>
                <a:latin typeface="Arial" panose="020B0604020202020204" pitchFamily="34" charset="0"/>
                <a:cs typeface="Arial" panose="020B0604020202020204" pitchFamily="34" charset="0"/>
              </a:rPr>
              <a:t>| Choices</a:t>
            </a:r>
            <a:endParaRPr lang="en-US" sz="933" b="1">
              <a:solidFill>
                <a:srgbClr val="FFFFFF"/>
              </a:solidFill>
              <a:latin typeface="Arial" panose="020B0604020202020204" pitchFamily="34" charset="0"/>
              <a:cs typeface="Arial" panose="020B0604020202020204" pitchFamily="34" charset="0"/>
            </a:endParaRPr>
          </a:p>
        </p:txBody>
      </p:sp>
      <p:sp>
        <p:nvSpPr>
          <p:cNvPr id="3" name="Text Placeholder 2"/>
          <p:cNvSpPr>
            <a:spLocks noGrp="1"/>
          </p:cNvSpPr>
          <p:nvPr>
            <p:ph type="body" sz="quarter" idx="13"/>
          </p:nvPr>
        </p:nvSpPr>
        <p:spPr>
          <a:xfrm>
            <a:off x="238158" y="866140"/>
            <a:ext cx="11710004" cy="4701117"/>
          </a:xfrm>
          <a:prstGeom prst="rect">
            <a:avLst/>
          </a:prstGeom>
        </p:spPr>
        <p:txBody>
          <a:bodyPr/>
          <a:lstStyle>
            <a:lvl1pPr>
              <a:defRPr sz="1600">
                <a:latin typeface="Arial" panose="020B0604020202020204" pitchFamily="34" charset="0"/>
                <a:cs typeface="Arial" panose="020B0604020202020204" pitchFamily="34" charset="0"/>
              </a:defRPr>
            </a:lvl1pPr>
            <a:lvl2pPr marL="685766" indent="-228589">
              <a:buFont typeface="Wingdings" panose="05000000000000000000" pitchFamily="2" charset="2"/>
              <a:buChar char="§"/>
              <a:defRPr sz="1600">
                <a:latin typeface="Arial" panose="020B0604020202020204" pitchFamily="34" charset="0"/>
                <a:cs typeface="Arial" panose="020B0604020202020204" pitchFamily="34" charset="0"/>
              </a:defRPr>
            </a:lvl2pPr>
            <a:lvl3pPr marL="1142942" indent="-228589">
              <a:buFont typeface="Courier New" panose="02070309020205020404" pitchFamily="49" charset="0"/>
              <a:buChar char="o"/>
              <a:defRPr sz="1600">
                <a:latin typeface="Arial" panose="020B0604020202020204" pitchFamily="34" charset="0"/>
                <a:cs typeface="Arial" panose="020B0604020202020204" pitchFamily="34" charset="0"/>
              </a:defRPr>
            </a:lvl3pPr>
            <a:lvl4pPr>
              <a:defRPr sz="1600">
                <a:latin typeface="Arial" panose="020B0604020202020204" pitchFamily="34" charset="0"/>
                <a:cs typeface="Arial" panose="020B0604020202020204" pitchFamily="34" charset="0"/>
              </a:defRPr>
            </a:lvl4pPr>
            <a:lvl5pPr>
              <a:defRPr sz="16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Text Placeholder 5"/>
          <p:cNvSpPr>
            <a:spLocks noGrp="1"/>
          </p:cNvSpPr>
          <p:nvPr>
            <p:ph type="body" sz="quarter" idx="14" hasCustomPrompt="1"/>
          </p:nvPr>
        </p:nvSpPr>
        <p:spPr>
          <a:xfrm>
            <a:off x="134678" y="11613"/>
            <a:ext cx="9654116" cy="709024"/>
          </a:xfrm>
          <a:prstGeom prst="rect">
            <a:avLst/>
          </a:prstGeom>
        </p:spPr>
        <p:txBody>
          <a:bodyPr anchor="ctr"/>
          <a:lstStyle>
            <a:lvl1pPr marL="0" indent="0">
              <a:buNone/>
              <a:defRPr b="1">
                <a:latin typeface="Arial Narrow" panose="020B0606020202030204" pitchFamily="34" charset="0"/>
              </a:defRPr>
            </a:lvl1pPr>
          </a:lstStyle>
          <a:p>
            <a:pPr lvl="0"/>
            <a:r>
              <a:rPr lang="en-US"/>
              <a:t>HEADING</a:t>
            </a:r>
            <a:endParaRPr lang="en-IN"/>
          </a:p>
        </p:txBody>
      </p:sp>
    </p:spTree>
    <p:extLst>
      <p:ext uri="{BB962C8B-B14F-4D97-AF65-F5344CB8AC3E}">
        <p14:creationId xmlns:p14="http://schemas.microsoft.com/office/powerpoint/2010/main" val="125673655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pic>
        <p:nvPicPr>
          <p:cNvPr id="4" name="Picture 4" descr="Image result for digital transformation shutterstock">
            <a:extLst>
              <a:ext uri="{FF2B5EF4-FFF2-40B4-BE49-F238E27FC236}">
                <a16:creationId xmlns:a16="http://schemas.microsoft.com/office/drawing/2014/main" id="{83E8CBA3-0592-4CC5-B192-E3E39F1705D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5053" t="19260" r="14206"/>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16D69DAA-50B0-490B-B879-A9AFA26B8029}"/>
              </a:ext>
            </a:extLst>
          </p:cNvPr>
          <p:cNvSpPr/>
          <p:nvPr userDrawn="1"/>
        </p:nvSpPr>
        <p:spPr>
          <a:xfrm>
            <a:off x="1" y="0"/>
            <a:ext cx="12192001" cy="6858000"/>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5" name="Rectangle 4">
            <a:extLst>
              <a:ext uri="{FF2B5EF4-FFF2-40B4-BE49-F238E27FC236}">
                <a16:creationId xmlns:a16="http://schemas.microsoft.com/office/drawing/2014/main" id="{BA100332-FD9E-43B4-A5EA-D655F50E55C6}"/>
              </a:ext>
            </a:extLst>
          </p:cNvPr>
          <p:cNvSpPr/>
          <p:nvPr userDrawn="1"/>
        </p:nvSpPr>
        <p:spPr>
          <a:xfrm>
            <a:off x="-1" y="4037932"/>
            <a:ext cx="9105417" cy="2455333"/>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Rectangle 6">
            <a:extLst>
              <a:ext uri="{FF2B5EF4-FFF2-40B4-BE49-F238E27FC236}">
                <a16:creationId xmlns:a16="http://schemas.microsoft.com/office/drawing/2014/main" id="{4862DC76-2326-4337-A09D-F6B09741B5C5}"/>
              </a:ext>
            </a:extLst>
          </p:cNvPr>
          <p:cNvSpPr/>
          <p:nvPr userDrawn="1"/>
        </p:nvSpPr>
        <p:spPr>
          <a:xfrm>
            <a:off x="0" y="4037932"/>
            <a:ext cx="9105416" cy="118533"/>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8" name="Rectangle 7">
            <a:extLst>
              <a:ext uri="{FF2B5EF4-FFF2-40B4-BE49-F238E27FC236}">
                <a16:creationId xmlns:a16="http://schemas.microsoft.com/office/drawing/2014/main" id="{D44349FB-3EFD-45E8-9741-7BB218BE08AE}"/>
              </a:ext>
            </a:extLst>
          </p:cNvPr>
          <p:cNvSpPr/>
          <p:nvPr userDrawn="1"/>
        </p:nvSpPr>
        <p:spPr>
          <a:xfrm>
            <a:off x="11836361" y="0"/>
            <a:ext cx="355639" cy="6858000"/>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9" name="Rectangle 8">
            <a:extLst>
              <a:ext uri="{FF2B5EF4-FFF2-40B4-BE49-F238E27FC236}">
                <a16:creationId xmlns:a16="http://schemas.microsoft.com/office/drawing/2014/main" id="{B2E0560B-C8EC-45DE-AE89-65A343A6FE8A}"/>
              </a:ext>
            </a:extLst>
          </p:cNvPr>
          <p:cNvSpPr/>
          <p:nvPr userDrawn="1"/>
        </p:nvSpPr>
        <p:spPr>
          <a:xfrm>
            <a:off x="11484609" y="0"/>
            <a:ext cx="355639" cy="6858000"/>
          </a:xfrm>
          <a:prstGeom prst="rect">
            <a:avLst/>
          </a:prstGeom>
          <a:solidFill>
            <a:srgbClr val="BDD70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0" name="Rectangle 9">
            <a:extLst>
              <a:ext uri="{FF2B5EF4-FFF2-40B4-BE49-F238E27FC236}">
                <a16:creationId xmlns:a16="http://schemas.microsoft.com/office/drawing/2014/main" id="{C673730A-509F-4C18-8764-173CF6818E38}"/>
              </a:ext>
            </a:extLst>
          </p:cNvPr>
          <p:cNvSpPr/>
          <p:nvPr userDrawn="1"/>
        </p:nvSpPr>
        <p:spPr>
          <a:xfrm>
            <a:off x="11136403" y="0"/>
            <a:ext cx="355639" cy="6858000"/>
          </a:xfrm>
          <a:prstGeom prst="rect">
            <a:avLst/>
          </a:prstGeom>
          <a:solidFill>
            <a:srgbClr val="BDD70C">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nvGrpSpPr>
          <p:cNvPr id="13" name="Group 12">
            <a:extLst>
              <a:ext uri="{FF2B5EF4-FFF2-40B4-BE49-F238E27FC236}">
                <a16:creationId xmlns:a16="http://schemas.microsoft.com/office/drawing/2014/main" id="{AF74E99E-CF72-4D8E-A24E-0DAC4860C504}"/>
              </a:ext>
            </a:extLst>
          </p:cNvPr>
          <p:cNvGrpSpPr/>
          <p:nvPr userDrawn="1"/>
        </p:nvGrpSpPr>
        <p:grpSpPr>
          <a:xfrm>
            <a:off x="9742013" y="1"/>
            <a:ext cx="1954179" cy="1106663"/>
            <a:chOff x="9753599" y="1"/>
            <a:chExt cx="1739885" cy="985307"/>
          </a:xfrm>
        </p:grpSpPr>
        <p:sp>
          <p:nvSpPr>
            <p:cNvPr id="14" name="Round Same Side Corner Rectangle 72">
              <a:extLst>
                <a:ext uri="{FF2B5EF4-FFF2-40B4-BE49-F238E27FC236}">
                  <a16:creationId xmlns:a16="http://schemas.microsoft.com/office/drawing/2014/main" id="{16C0E275-4B85-4EE2-BC46-F29E0C9C6A03}"/>
                </a:ext>
              </a:extLst>
            </p:cNvPr>
            <p:cNvSpPr/>
            <p:nvPr/>
          </p:nvSpPr>
          <p:spPr>
            <a:xfrm rot="10800000">
              <a:off x="9753599" y="1"/>
              <a:ext cx="1739885" cy="985307"/>
            </a:xfrm>
            <a:prstGeom prst="round2Same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pic>
          <p:nvPicPr>
            <p:cNvPr id="15" name="Picture 2" descr="Image result for sify logo">
              <a:extLst>
                <a:ext uri="{FF2B5EF4-FFF2-40B4-BE49-F238E27FC236}">
                  <a16:creationId xmlns:a16="http://schemas.microsoft.com/office/drawing/2014/main" id="{77506E3D-8016-4414-AE74-79A26E121E04}"/>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814"/>
            <a:stretch/>
          </p:blipFill>
          <p:spPr bwMode="auto">
            <a:xfrm>
              <a:off x="9913463" y="95622"/>
              <a:ext cx="1420156" cy="804646"/>
            </a:xfrm>
            <a:prstGeom prst="rect">
              <a:avLst/>
            </a:prstGeom>
            <a:noFill/>
            <a:extLst>
              <a:ext uri="{909E8E84-426E-40DD-AFC4-6F175D3DCCD1}">
                <a14:hiddenFill xmlns:a14="http://schemas.microsoft.com/office/drawing/2010/main">
                  <a:solidFill>
                    <a:srgbClr val="FFFFFF"/>
                  </a:solidFill>
                </a14:hiddenFill>
              </a:ext>
            </a:extLst>
          </p:spPr>
        </p:pic>
      </p:grpSp>
      <p:sp>
        <p:nvSpPr>
          <p:cNvPr id="16" name="Slide Number Placeholder 27">
            <a:extLst>
              <a:ext uri="{FF2B5EF4-FFF2-40B4-BE49-F238E27FC236}">
                <a16:creationId xmlns:a16="http://schemas.microsoft.com/office/drawing/2014/main" id="{83D9CD19-34E8-4942-B632-FFBD3669E4B3}"/>
              </a:ext>
            </a:extLst>
          </p:cNvPr>
          <p:cNvSpPr txBox="1">
            <a:spLocks/>
          </p:cNvSpPr>
          <p:nvPr userDrawn="1"/>
        </p:nvSpPr>
        <p:spPr>
          <a:xfrm>
            <a:off x="4287815" y="6356352"/>
            <a:ext cx="2743200" cy="365125"/>
          </a:xfrm>
          <a:prstGeom prst="rect">
            <a:avLst/>
          </a:prstGeom>
        </p:spPr>
        <p:txBody>
          <a:bodyPr vert="horz" lIns="121904" tIns="60953" rIns="0" bIns="60953" rtlCol="0" anchor="ctr"/>
          <a:lstStyle>
            <a:defPPr>
              <a:defRPr lang="en-US"/>
            </a:defPPr>
            <a:lvl1pPr marL="0" algn="r" defTabSz="914286" rtl="0" eaLnBrk="1" latinLnBrk="0" hangingPunct="1">
              <a:defRPr sz="1000" kern="1200">
                <a:solidFill>
                  <a:schemeClr val="tx1">
                    <a:tint val="75000"/>
                  </a:schemeClr>
                </a:solidFill>
                <a:latin typeface="Trebuchet MS" pitchFamily="34" charset="0"/>
                <a:ea typeface="+mn-ea"/>
                <a:cs typeface="+mn-cs"/>
              </a:defRPr>
            </a:lvl1pPr>
            <a:lvl2pPr marL="457143" algn="l" defTabSz="914286" rtl="0" eaLnBrk="1" latinLnBrk="0" hangingPunct="1">
              <a:defRPr sz="1800" kern="1200">
                <a:solidFill>
                  <a:schemeClr val="tx1"/>
                </a:solidFill>
                <a:latin typeface="+mn-lt"/>
                <a:ea typeface="+mn-ea"/>
                <a:cs typeface="+mn-cs"/>
              </a:defRPr>
            </a:lvl2pPr>
            <a:lvl3pPr marL="914286" algn="l" defTabSz="914286" rtl="0" eaLnBrk="1" latinLnBrk="0" hangingPunct="1">
              <a:defRPr sz="1800" kern="1200">
                <a:solidFill>
                  <a:schemeClr val="tx1"/>
                </a:solidFill>
                <a:latin typeface="+mn-lt"/>
                <a:ea typeface="+mn-ea"/>
                <a:cs typeface="+mn-cs"/>
              </a:defRPr>
            </a:lvl3pPr>
            <a:lvl4pPr marL="1371429" algn="l" defTabSz="914286" rtl="0" eaLnBrk="1" latinLnBrk="0" hangingPunct="1">
              <a:defRPr sz="1800" kern="1200">
                <a:solidFill>
                  <a:schemeClr val="tx1"/>
                </a:solidFill>
                <a:latin typeface="+mn-lt"/>
                <a:ea typeface="+mn-ea"/>
                <a:cs typeface="+mn-cs"/>
              </a:defRPr>
            </a:lvl4pPr>
            <a:lvl5pPr marL="1828572" algn="l" defTabSz="914286" rtl="0" eaLnBrk="1" latinLnBrk="0" hangingPunct="1">
              <a:defRPr sz="1800" kern="1200">
                <a:solidFill>
                  <a:schemeClr val="tx1"/>
                </a:solidFill>
                <a:latin typeface="+mn-lt"/>
                <a:ea typeface="+mn-ea"/>
                <a:cs typeface="+mn-cs"/>
              </a:defRPr>
            </a:lvl5pPr>
            <a:lvl6pPr marL="2285715" algn="l" defTabSz="914286" rtl="0" eaLnBrk="1" latinLnBrk="0" hangingPunct="1">
              <a:defRPr sz="1800" kern="1200">
                <a:solidFill>
                  <a:schemeClr val="tx1"/>
                </a:solidFill>
                <a:latin typeface="+mn-lt"/>
                <a:ea typeface="+mn-ea"/>
                <a:cs typeface="+mn-cs"/>
              </a:defRPr>
            </a:lvl6pPr>
            <a:lvl7pPr marL="2742857" algn="l" defTabSz="914286" rtl="0" eaLnBrk="1" latinLnBrk="0" hangingPunct="1">
              <a:defRPr sz="1800" kern="1200">
                <a:solidFill>
                  <a:schemeClr val="tx1"/>
                </a:solidFill>
                <a:latin typeface="+mn-lt"/>
                <a:ea typeface="+mn-ea"/>
                <a:cs typeface="+mn-cs"/>
              </a:defRPr>
            </a:lvl7pPr>
            <a:lvl8pPr marL="3200001" algn="l" defTabSz="914286" rtl="0" eaLnBrk="1" latinLnBrk="0" hangingPunct="1">
              <a:defRPr sz="1800" kern="1200">
                <a:solidFill>
                  <a:schemeClr val="tx1"/>
                </a:solidFill>
                <a:latin typeface="+mn-lt"/>
                <a:ea typeface="+mn-ea"/>
                <a:cs typeface="+mn-cs"/>
              </a:defRPr>
            </a:lvl8pPr>
            <a:lvl9pPr marL="3657143" algn="l" defTabSz="914286" rtl="0" eaLnBrk="1" latinLnBrk="0" hangingPunct="1">
              <a:defRPr sz="1800" kern="1200">
                <a:solidFill>
                  <a:schemeClr val="tx1"/>
                </a:solidFill>
                <a:latin typeface="+mn-lt"/>
                <a:ea typeface="+mn-ea"/>
                <a:cs typeface="+mn-cs"/>
              </a:defRPr>
            </a:lvl9pPr>
          </a:lstStyle>
          <a:p>
            <a:fld id="{408A3319-5104-4E46-B7BB-4F68F196E486}" type="slidenum">
              <a:rPr lang="en-IN" sz="1333" smtClean="0">
                <a:latin typeface="Arial Nova" panose="020B0504020202020204" pitchFamily="34" charset="0"/>
              </a:rPr>
              <a:pPr/>
              <a:t>‹#›</a:t>
            </a:fld>
            <a:endParaRPr lang="en-IN" sz="1333" dirty="0">
              <a:latin typeface="Arial Nova" panose="020B0504020202020204" pitchFamily="34" charset="0"/>
            </a:endParaRPr>
          </a:p>
        </p:txBody>
      </p:sp>
      <p:sp>
        <p:nvSpPr>
          <p:cNvPr id="17" name="Text Placeholder 16">
            <a:extLst>
              <a:ext uri="{FF2B5EF4-FFF2-40B4-BE49-F238E27FC236}">
                <a16:creationId xmlns:a16="http://schemas.microsoft.com/office/drawing/2014/main" id="{2E64CF6D-2EC1-4E99-9509-ABE945C9B924}"/>
              </a:ext>
            </a:extLst>
          </p:cNvPr>
          <p:cNvSpPr>
            <a:spLocks noGrp="1"/>
          </p:cNvSpPr>
          <p:nvPr>
            <p:ph type="body" sz="quarter" idx="13" hasCustomPrompt="1"/>
          </p:nvPr>
        </p:nvSpPr>
        <p:spPr>
          <a:xfrm>
            <a:off x="488041" y="4464464"/>
            <a:ext cx="6816328" cy="454763"/>
          </a:xfrm>
        </p:spPr>
        <p:txBody>
          <a:bodyPr>
            <a:noAutofit/>
          </a:bodyPr>
          <a:lstStyle>
            <a:lvl1pPr marL="0" indent="0">
              <a:buNone/>
              <a:defRPr sz="3200" b="1">
                <a:solidFill>
                  <a:srgbClr val="10253F"/>
                </a:solidFill>
              </a:defRPr>
            </a:lvl1pPr>
          </a:lstStyle>
          <a:p>
            <a:pPr lvl="0"/>
            <a:r>
              <a:rPr lang="en-US" dirty="0"/>
              <a:t>TITLE OF THE SLIDE - LINE ONE</a:t>
            </a:r>
            <a:endParaRPr lang="en-IN" dirty="0"/>
          </a:p>
        </p:txBody>
      </p:sp>
      <p:sp>
        <p:nvSpPr>
          <p:cNvPr id="18" name="Text Placeholder 16">
            <a:extLst>
              <a:ext uri="{FF2B5EF4-FFF2-40B4-BE49-F238E27FC236}">
                <a16:creationId xmlns:a16="http://schemas.microsoft.com/office/drawing/2014/main" id="{B8F72929-D74C-4BDB-9B56-6937C3360D9C}"/>
              </a:ext>
            </a:extLst>
          </p:cNvPr>
          <p:cNvSpPr>
            <a:spLocks noGrp="1"/>
          </p:cNvSpPr>
          <p:nvPr>
            <p:ph type="body" sz="quarter" idx="14" hasCustomPrompt="1"/>
          </p:nvPr>
        </p:nvSpPr>
        <p:spPr>
          <a:xfrm>
            <a:off x="488041" y="5005853"/>
            <a:ext cx="6816328" cy="454763"/>
          </a:xfrm>
        </p:spPr>
        <p:txBody>
          <a:bodyPr>
            <a:noAutofit/>
          </a:bodyPr>
          <a:lstStyle>
            <a:lvl1pPr marL="0" indent="0">
              <a:buNone/>
              <a:defRPr sz="3200" b="1">
                <a:solidFill>
                  <a:schemeClr val="bg1"/>
                </a:solidFill>
              </a:defRPr>
            </a:lvl1pPr>
          </a:lstStyle>
          <a:p>
            <a:pPr lvl="0"/>
            <a:r>
              <a:rPr lang="en-US" dirty="0"/>
              <a:t>LINE TWO</a:t>
            </a:r>
          </a:p>
        </p:txBody>
      </p:sp>
      <p:sp>
        <p:nvSpPr>
          <p:cNvPr id="20" name="Text Placeholder 16">
            <a:extLst>
              <a:ext uri="{FF2B5EF4-FFF2-40B4-BE49-F238E27FC236}">
                <a16:creationId xmlns:a16="http://schemas.microsoft.com/office/drawing/2014/main" id="{2E4206FC-F25B-4090-B5DC-00954F9FF892}"/>
              </a:ext>
            </a:extLst>
          </p:cNvPr>
          <p:cNvSpPr>
            <a:spLocks noGrp="1"/>
          </p:cNvSpPr>
          <p:nvPr>
            <p:ph type="body" sz="quarter" idx="15" hasCustomPrompt="1"/>
          </p:nvPr>
        </p:nvSpPr>
        <p:spPr>
          <a:xfrm>
            <a:off x="488041" y="5823917"/>
            <a:ext cx="6816328" cy="454763"/>
          </a:xfrm>
        </p:spPr>
        <p:txBody>
          <a:bodyPr>
            <a:noAutofit/>
          </a:bodyPr>
          <a:lstStyle>
            <a:lvl1pPr marL="0" indent="0">
              <a:buNone/>
              <a:defRPr sz="2133" b="1">
                <a:solidFill>
                  <a:srgbClr val="595959"/>
                </a:solidFill>
              </a:defRPr>
            </a:lvl1pPr>
          </a:lstStyle>
          <a:p>
            <a:pPr lvl="0"/>
            <a:r>
              <a:rPr lang="en-US" dirty="0"/>
              <a:t>Month ‘18</a:t>
            </a:r>
          </a:p>
        </p:txBody>
      </p:sp>
    </p:spTree>
    <p:extLst>
      <p:ext uri="{BB962C8B-B14F-4D97-AF65-F5344CB8AC3E}">
        <p14:creationId xmlns:p14="http://schemas.microsoft.com/office/powerpoint/2010/main" val="370811917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t>‹#›</a:t>
            </a:fld>
            <a:endParaRPr lang="en-US"/>
          </a:p>
        </p:txBody>
      </p:sp>
      <p:sp>
        <p:nvSpPr>
          <p:cNvPr id="5" name="Title 4"/>
          <p:cNvSpPr>
            <a:spLocks noGrp="1"/>
          </p:cNvSpPr>
          <p:nvPr>
            <p:ph type="title" hasCustomPrompt="1"/>
          </p:nvPr>
        </p:nvSpPr>
        <p:spPr/>
        <p:txBody>
          <a:bodyPr/>
          <a:lstStyle>
            <a:lvl1pPr>
              <a:defRPr baseline="0"/>
            </a:lvl1pPr>
          </a:lstStyle>
          <a:p>
            <a:r>
              <a:rPr lang="en-US" dirty="0"/>
              <a:t>AGENDA</a:t>
            </a:r>
          </a:p>
        </p:txBody>
      </p:sp>
      <p:grpSp>
        <p:nvGrpSpPr>
          <p:cNvPr id="30" name="Group 29">
            <a:extLst>
              <a:ext uri="{FF2B5EF4-FFF2-40B4-BE49-F238E27FC236}">
                <a16:creationId xmlns:a16="http://schemas.microsoft.com/office/drawing/2014/main" id="{62D161BB-E9A0-4C84-B81C-680E9D201940}"/>
              </a:ext>
            </a:extLst>
          </p:cNvPr>
          <p:cNvGrpSpPr/>
          <p:nvPr userDrawn="1"/>
        </p:nvGrpSpPr>
        <p:grpSpPr>
          <a:xfrm>
            <a:off x="432000" y="1293851"/>
            <a:ext cx="985731" cy="748988"/>
            <a:chOff x="324000" y="970388"/>
            <a:chExt cx="739298" cy="561741"/>
          </a:xfrm>
        </p:grpSpPr>
        <p:sp>
          <p:nvSpPr>
            <p:cNvPr id="8" name="Rectangle 7">
              <a:extLst>
                <a:ext uri="{FF2B5EF4-FFF2-40B4-BE49-F238E27FC236}">
                  <a16:creationId xmlns:a16="http://schemas.microsoft.com/office/drawing/2014/main" id="{1C3166A6-F41B-45A4-92DF-F0B509EE8458}"/>
                </a:ext>
              </a:extLst>
            </p:cNvPr>
            <p:cNvSpPr/>
            <p:nvPr/>
          </p:nvSpPr>
          <p:spPr>
            <a:xfrm>
              <a:off x="324000" y="1034175"/>
              <a:ext cx="122382" cy="457200"/>
            </a:xfrm>
            <a:prstGeom prst="rect">
              <a:avLst/>
            </a:prstGeom>
            <a:solidFill>
              <a:schemeClr val="accent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9" name="TextBox 8">
              <a:extLst>
                <a:ext uri="{FF2B5EF4-FFF2-40B4-BE49-F238E27FC236}">
                  <a16:creationId xmlns:a16="http://schemas.microsoft.com/office/drawing/2014/main" id="{552D2382-F5C6-45FF-9C5D-E8E26A951AC0}"/>
                </a:ext>
              </a:extLst>
            </p:cNvPr>
            <p:cNvSpPr txBox="1"/>
            <p:nvPr/>
          </p:nvSpPr>
          <p:spPr>
            <a:xfrm>
              <a:off x="462934" y="970388"/>
              <a:ext cx="600364" cy="561741"/>
            </a:xfrm>
            <a:prstGeom prst="rect">
              <a:avLst/>
            </a:prstGeom>
            <a:noFill/>
          </p:spPr>
          <p:txBody>
            <a:bodyPr wrap="square" rtlCol="0">
              <a:spAutoFit/>
            </a:bodyPr>
            <a:lstStyle/>
            <a:p>
              <a:r>
                <a:rPr lang="en-US" sz="4267" dirty="0">
                  <a:solidFill>
                    <a:schemeClr val="accent1"/>
                  </a:solidFill>
                  <a:latin typeface="Arial Nova" panose="020B0504020202020204" pitchFamily="34" charset="0"/>
                </a:rPr>
                <a:t>01</a:t>
              </a:r>
            </a:p>
          </p:txBody>
        </p:sp>
      </p:grpSp>
      <p:grpSp>
        <p:nvGrpSpPr>
          <p:cNvPr id="31" name="Group 30">
            <a:extLst>
              <a:ext uri="{FF2B5EF4-FFF2-40B4-BE49-F238E27FC236}">
                <a16:creationId xmlns:a16="http://schemas.microsoft.com/office/drawing/2014/main" id="{F7DA82C5-F2E2-482A-A2A1-3CF744413BA8}"/>
              </a:ext>
            </a:extLst>
          </p:cNvPr>
          <p:cNvGrpSpPr/>
          <p:nvPr userDrawn="1"/>
        </p:nvGrpSpPr>
        <p:grpSpPr>
          <a:xfrm>
            <a:off x="432000" y="2146373"/>
            <a:ext cx="1034989" cy="748988"/>
            <a:chOff x="324000" y="1609779"/>
            <a:chExt cx="776242" cy="561741"/>
          </a:xfrm>
        </p:grpSpPr>
        <p:sp>
          <p:nvSpPr>
            <p:cNvPr id="12" name="Rectangle 11">
              <a:extLst>
                <a:ext uri="{FF2B5EF4-FFF2-40B4-BE49-F238E27FC236}">
                  <a16:creationId xmlns:a16="http://schemas.microsoft.com/office/drawing/2014/main" id="{C8AA51CE-5F59-4296-B4EA-B308738960AB}"/>
                </a:ext>
              </a:extLst>
            </p:cNvPr>
            <p:cNvSpPr/>
            <p:nvPr/>
          </p:nvSpPr>
          <p:spPr>
            <a:xfrm>
              <a:off x="324000" y="1673566"/>
              <a:ext cx="122382" cy="457200"/>
            </a:xfrm>
            <a:prstGeom prst="rect">
              <a:avLst/>
            </a:prstGeom>
            <a:solidFill>
              <a:schemeClr val="accent2"/>
            </a:solid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13" name="TextBox 12">
              <a:extLst>
                <a:ext uri="{FF2B5EF4-FFF2-40B4-BE49-F238E27FC236}">
                  <a16:creationId xmlns:a16="http://schemas.microsoft.com/office/drawing/2014/main" id="{891A4343-C193-4CFA-8372-2E43A07B1845}"/>
                </a:ext>
              </a:extLst>
            </p:cNvPr>
            <p:cNvSpPr txBox="1"/>
            <p:nvPr/>
          </p:nvSpPr>
          <p:spPr>
            <a:xfrm>
              <a:off x="462934" y="1609779"/>
              <a:ext cx="637308" cy="561741"/>
            </a:xfrm>
            <a:prstGeom prst="rect">
              <a:avLst/>
            </a:prstGeom>
            <a:noFill/>
          </p:spPr>
          <p:txBody>
            <a:bodyPr wrap="square" rtlCol="0">
              <a:spAutoFit/>
            </a:bodyPr>
            <a:lstStyle/>
            <a:p>
              <a:r>
                <a:rPr lang="en-US" sz="4267" dirty="0">
                  <a:solidFill>
                    <a:schemeClr val="accent2"/>
                  </a:solidFill>
                  <a:latin typeface="Arial Nova" panose="020B0504020202020204" pitchFamily="34" charset="0"/>
                </a:rPr>
                <a:t>02</a:t>
              </a:r>
            </a:p>
          </p:txBody>
        </p:sp>
      </p:grpSp>
      <p:grpSp>
        <p:nvGrpSpPr>
          <p:cNvPr id="32" name="Group 31">
            <a:extLst>
              <a:ext uri="{FF2B5EF4-FFF2-40B4-BE49-F238E27FC236}">
                <a16:creationId xmlns:a16="http://schemas.microsoft.com/office/drawing/2014/main" id="{3DF5479A-D744-420E-865C-9CEE11BBC7E3}"/>
              </a:ext>
            </a:extLst>
          </p:cNvPr>
          <p:cNvGrpSpPr/>
          <p:nvPr userDrawn="1"/>
        </p:nvGrpSpPr>
        <p:grpSpPr>
          <a:xfrm>
            <a:off x="432000" y="2998894"/>
            <a:ext cx="1034989" cy="748988"/>
            <a:chOff x="324000" y="2249170"/>
            <a:chExt cx="776242" cy="561741"/>
          </a:xfrm>
        </p:grpSpPr>
        <p:sp>
          <p:nvSpPr>
            <p:cNvPr id="16" name="Rectangle 15">
              <a:extLst>
                <a:ext uri="{FF2B5EF4-FFF2-40B4-BE49-F238E27FC236}">
                  <a16:creationId xmlns:a16="http://schemas.microsoft.com/office/drawing/2014/main" id="{3C680145-B3AD-4B2A-9E40-F5094E133BFE}"/>
                </a:ext>
              </a:extLst>
            </p:cNvPr>
            <p:cNvSpPr/>
            <p:nvPr/>
          </p:nvSpPr>
          <p:spPr>
            <a:xfrm>
              <a:off x="324000" y="2312957"/>
              <a:ext cx="122382" cy="457200"/>
            </a:xfrm>
            <a:prstGeom prst="rect">
              <a:avLst/>
            </a:prstGeom>
            <a:solidFill>
              <a:schemeClr val="accent3"/>
            </a:solid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17" name="TextBox 16">
              <a:extLst>
                <a:ext uri="{FF2B5EF4-FFF2-40B4-BE49-F238E27FC236}">
                  <a16:creationId xmlns:a16="http://schemas.microsoft.com/office/drawing/2014/main" id="{DDF48DF7-6E11-486A-8FE6-AEE948204566}"/>
                </a:ext>
              </a:extLst>
            </p:cNvPr>
            <p:cNvSpPr txBox="1"/>
            <p:nvPr/>
          </p:nvSpPr>
          <p:spPr>
            <a:xfrm>
              <a:off x="462934" y="2249170"/>
              <a:ext cx="637308" cy="561741"/>
            </a:xfrm>
            <a:prstGeom prst="rect">
              <a:avLst/>
            </a:prstGeom>
            <a:noFill/>
          </p:spPr>
          <p:txBody>
            <a:bodyPr wrap="square" rtlCol="0">
              <a:spAutoFit/>
            </a:bodyPr>
            <a:lstStyle/>
            <a:p>
              <a:r>
                <a:rPr lang="en-US" sz="4267" dirty="0">
                  <a:solidFill>
                    <a:schemeClr val="accent3"/>
                  </a:solidFill>
                  <a:latin typeface="Arial Nova" panose="020B0504020202020204" pitchFamily="34" charset="0"/>
                </a:rPr>
                <a:t>03</a:t>
              </a:r>
            </a:p>
          </p:txBody>
        </p:sp>
      </p:grpSp>
      <p:grpSp>
        <p:nvGrpSpPr>
          <p:cNvPr id="33" name="Group 32">
            <a:extLst>
              <a:ext uri="{FF2B5EF4-FFF2-40B4-BE49-F238E27FC236}">
                <a16:creationId xmlns:a16="http://schemas.microsoft.com/office/drawing/2014/main" id="{D3AB779D-C36B-449A-90A1-4B9C9A8AB11D}"/>
              </a:ext>
            </a:extLst>
          </p:cNvPr>
          <p:cNvGrpSpPr/>
          <p:nvPr userDrawn="1"/>
        </p:nvGrpSpPr>
        <p:grpSpPr>
          <a:xfrm>
            <a:off x="432000" y="3851415"/>
            <a:ext cx="1034989" cy="748988"/>
            <a:chOff x="324000" y="2888561"/>
            <a:chExt cx="776242" cy="561741"/>
          </a:xfrm>
        </p:grpSpPr>
        <p:sp>
          <p:nvSpPr>
            <p:cNvPr id="20" name="Rectangle 19">
              <a:extLst>
                <a:ext uri="{FF2B5EF4-FFF2-40B4-BE49-F238E27FC236}">
                  <a16:creationId xmlns:a16="http://schemas.microsoft.com/office/drawing/2014/main" id="{8140F5ED-12D8-43D6-B130-3C4F403121C1}"/>
                </a:ext>
              </a:extLst>
            </p:cNvPr>
            <p:cNvSpPr/>
            <p:nvPr/>
          </p:nvSpPr>
          <p:spPr>
            <a:xfrm>
              <a:off x="324000" y="2952348"/>
              <a:ext cx="122382" cy="457200"/>
            </a:xfrm>
            <a:prstGeom prst="rect">
              <a:avLst/>
            </a:prstGeom>
            <a:solidFill>
              <a:schemeClr val="accent4"/>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21" name="TextBox 20">
              <a:extLst>
                <a:ext uri="{FF2B5EF4-FFF2-40B4-BE49-F238E27FC236}">
                  <a16:creationId xmlns:a16="http://schemas.microsoft.com/office/drawing/2014/main" id="{174EFB40-188F-4F11-AF25-AA94EF9E5756}"/>
                </a:ext>
              </a:extLst>
            </p:cNvPr>
            <p:cNvSpPr txBox="1"/>
            <p:nvPr/>
          </p:nvSpPr>
          <p:spPr>
            <a:xfrm>
              <a:off x="462934" y="2888561"/>
              <a:ext cx="637308" cy="561741"/>
            </a:xfrm>
            <a:prstGeom prst="rect">
              <a:avLst/>
            </a:prstGeom>
            <a:noFill/>
          </p:spPr>
          <p:txBody>
            <a:bodyPr wrap="square" rtlCol="0">
              <a:spAutoFit/>
            </a:bodyPr>
            <a:lstStyle/>
            <a:p>
              <a:r>
                <a:rPr lang="en-US" sz="4267" dirty="0">
                  <a:solidFill>
                    <a:schemeClr val="accent4"/>
                  </a:solidFill>
                  <a:latin typeface="Arial Nova" panose="020B0504020202020204" pitchFamily="34" charset="0"/>
                </a:rPr>
                <a:t>04</a:t>
              </a:r>
            </a:p>
          </p:txBody>
        </p:sp>
      </p:grpSp>
      <p:grpSp>
        <p:nvGrpSpPr>
          <p:cNvPr id="34" name="Group 33">
            <a:extLst>
              <a:ext uri="{FF2B5EF4-FFF2-40B4-BE49-F238E27FC236}">
                <a16:creationId xmlns:a16="http://schemas.microsoft.com/office/drawing/2014/main" id="{919BE849-4E9C-4E5A-964F-03DD46AD681A}"/>
              </a:ext>
            </a:extLst>
          </p:cNvPr>
          <p:cNvGrpSpPr/>
          <p:nvPr userDrawn="1"/>
        </p:nvGrpSpPr>
        <p:grpSpPr>
          <a:xfrm>
            <a:off x="432000" y="4703937"/>
            <a:ext cx="1159933" cy="748988"/>
            <a:chOff x="324000" y="3527952"/>
            <a:chExt cx="869950" cy="561741"/>
          </a:xfrm>
        </p:grpSpPr>
        <p:sp>
          <p:nvSpPr>
            <p:cNvPr id="24" name="Rectangle 23">
              <a:extLst>
                <a:ext uri="{FF2B5EF4-FFF2-40B4-BE49-F238E27FC236}">
                  <a16:creationId xmlns:a16="http://schemas.microsoft.com/office/drawing/2014/main" id="{7CA7B16F-5C06-4879-B941-44B5FD928812}"/>
                </a:ext>
              </a:extLst>
            </p:cNvPr>
            <p:cNvSpPr/>
            <p:nvPr/>
          </p:nvSpPr>
          <p:spPr>
            <a:xfrm>
              <a:off x="324000" y="3591739"/>
              <a:ext cx="122382" cy="457200"/>
            </a:xfrm>
            <a:prstGeom prst="rect">
              <a:avLst/>
            </a:prstGeom>
            <a:solidFill>
              <a:schemeClr val="accent5"/>
            </a:solid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25" name="TextBox 24">
              <a:extLst>
                <a:ext uri="{FF2B5EF4-FFF2-40B4-BE49-F238E27FC236}">
                  <a16:creationId xmlns:a16="http://schemas.microsoft.com/office/drawing/2014/main" id="{4913F642-8676-49CD-9378-2B6BD2FDEB24}"/>
                </a:ext>
              </a:extLst>
            </p:cNvPr>
            <p:cNvSpPr txBox="1"/>
            <p:nvPr/>
          </p:nvSpPr>
          <p:spPr>
            <a:xfrm>
              <a:off x="462934" y="3527952"/>
              <a:ext cx="731016" cy="561741"/>
            </a:xfrm>
            <a:prstGeom prst="rect">
              <a:avLst/>
            </a:prstGeom>
            <a:noFill/>
          </p:spPr>
          <p:txBody>
            <a:bodyPr wrap="square" rtlCol="0">
              <a:spAutoFit/>
            </a:bodyPr>
            <a:lstStyle/>
            <a:p>
              <a:r>
                <a:rPr lang="en-US" sz="4267" dirty="0">
                  <a:solidFill>
                    <a:schemeClr val="accent5"/>
                  </a:solidFill>
                  <a:latin typeface="Arial Nova" panose="020B0504020202020204" pitchFamily="34" charset="0"/>
                </a:rPr>
                <a:t>05</a:t>
              </a:r>
            </a:p>
          </p:txBody>
        </p:sp>
      </p:grpSp>
      <p:grpSp>
        <p:nvGrpSpPr>
          <p:cNvPr id="35" name="Group 34">
            <a:extLst>
              <a:ext uri="{FF2B5EF4-FFF2-40B4-BE49-F238E27FC236}">
                <a16:creationId xmlns:a16="http://schemas.microsoft.com/office/drawing/2014/main" id="{4AFFBDB2-5882-402C-9E75-62A32BA3279B}"/>
              </a:ext>
            </a:extLst>
          </p:cNvPr>
          <p:cNvGrpSpPr/>
          <p:nvPr userDrawn="1"/>
        </p:nvGrpSpPr>
        <p:grpSpPr>
          <a:xfrm>
            <a:off x="432000" y="5556457"/>
            <a:ext cx="1159933" cy="748988"/>
            <a:chOff x="324000" y="4167342"/>
            <a:chExt cx="869950" cy="561741"/>
          </a:xfrm>
        </p:grpSpPr>
        <p:sp>
          <p:nvSpPr>
            <p:cNvPr id="28" name="Rectangle 27">
              <a:extLst>
                <a:ext uri="{FF2B5EF4-FFF2-40B4-BE49-F238E27FC236}">
                  <a16:creationId xmlns:a16="http://schemas.microsoft.com/office/drawing/2014/main" id="{1ED37896-6292-483B-89F7-8E03C1B9ED68}"/>
                </a:ext>
              </a:extLst>
            </p:cNvPr>
            <p:cNvSpPr/>
            <p:nvPr/>
          </p:nvSpPr>
          <p:spPr>
            <a:xfrm>
              <a:off x="324000" y="4231129"/>
              <a:ext cx="122382" cy="457200"/>
            </a:xfrm>
            <a:prstGeom prst="rect">
              <a:avLst/>
            </a:prstGeom>
            <a:solidFill>
              <a:schemeClr val="accent6"/>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29" name="TextBox 28">
              <a:extLst>
                <a:ext uri="{FF2B5EF4-FFF2-40B4-BE49-F238E27FC236}">
                  <a16:creationId xmlns:a16="http://schemas.microsoft.com/office/drawing/2014/main" id="{54B6F334-07CC-4416-9A70-EE68005904F8}"/>
                </a:ext>
              </a:extLst>
            </p:cNvPr>
            <p:cNvSpPr txBox="1"/>
            <p:nvPr/>
          </p:nvSpPr>
          <p:spPr>
            <a:xfrm>
              <a:off x="462934" y="4167342"/>
              <a:ext cx="731016" cy="561741"/>
            </a:xfrm>
            <a:prstGeom prst="rect">
              <a:avLst/>
            </a:prstGeom>
            <a:noFill/>
          </p:spPr>
          <p:txBody>
            <a:bodyPr wrap="square" rtlCol="0">
              <a:spAutoFit/>
            </a:bodyPr>
            <a:lstStyle/>
            <a:p>
              <a:r>
                <a:rPr lang="en-US" sz="4267" dirty="0">
                  <a:solidFill>
                    <a:schemeClr val="accent6"/>
                  </a:solidFill>
                  <a:latin typeface="Arial Nova" panose="020B0504020202020204" pitchFamily="34" charset="0"/>
                </a:rPr>
                <a:t>06</a:t>
              </a:r>
            </a:p>
          </p:txBody>
        </p:sp>
      </p:grpSp>
      <p:sp>
        <p:nvSpPr>
          <p:cNvPr id="3" name="Text Placeholder 2">
            <a:extLst>
              <a:ext uri="{FF2B5EF4-FFF2-40B4-BE49-F238E27FC236}">
                <a16:creationId xmlns:a16="http://schemas.microsoft.com/office/drawing/2014/main" id="{4A32CE3C-896B-46F3-AA80-7C8037C973EB}"/>
              </a:ext>
            </a:extLst>
          </p:cNvPr>
          <p:cNvSpPr>
            <a:spLocks noGrp="1"/>
          </p:cNvSpPr>
          <p:nvPr>
            <p:ph type="body" sz="quarter" idx="13" hasCustomPrompt="1"/>
          </p:nvPr>
        </p:nvSpPr>
        <p:spPr>
          <a:xfrm>
            <a:off x="1638800" y="1527411"/>
            <a:ext cx="6529149" cy="312579"/>
          </a:xfrm>
        </p:spPr>
        <p:txBody>
          <a:bodyPr rIns="0" bIns="0" anchor="ctr">
            <a:normAutofit/>
          </a:bodyPr>
          <a:lstStyle>
            <a:lvl1pPr marL="0" indent="0">
              <a:buNone/>
              <a:defRPr sz="1867"/>
            </a:lvl1pPr>
          </a:lstStyle>
          <a:p>
            <a:pPr lvl="0"/>
            <a:r>
              <a:rPr lang="en-US" dirty="0"/>
              <a:t>SECTION DIVIDER 1</a:t>
            </a:r>
          </a:p>
        </p:txBody>
      </p:sp>
      <p:sp>
        <p:nvSpPr>
          <p:cNvPr id="36" name="Text Placeholder 2">
            <a:extLst>
              <a:ext uri="{FF2B5EF4-FFF2-40B4-BE49-F238E27FC236}">
                <a16:creationId xmlns:a16="http://schemas.microsoft.com/office/drawing/2014/main" id="{27522565-96B8-44DB-AB59-310E11A6DE8C}"/>
              </a:ext>
            </a:extLst>
          </p:cNvPr>
          <p:cNvSpPr>
            <a:spLocks noGrp="1"/>
          </p:cNvSpPr>
          <p:nvPr>
            <p:ph type="body" sz="quarter" idx="14" hasCustomPrompt="1"/>
          </p:nvPr>
        </p:nvSpPr>
        <p:spPr>
          <a:xfrm>
            <a:off x="1638800" y="2379932"/>
            <a:ext cx="6529149" cy="312579"/>
          </a:xfrm>
        </p:spPr>
        <p:txBody>
          <a:bodyPr rIns="0" bIns="0" anchor="ctr">
            <a:normAutofit/>
          </a:bodyPr>
          <a:lstStyle>
            <a:lvl1pPr marL="0" indent="0">
              <a:buNone/>
              <a:defRPr sz="1867"/>
            </a:lvl1pPr>
          </a:lstStyle>
          <a:p>
            <a:pPr lvl="0"/>
            <a:r>
              <a:rPr lang="en-US" dirty="0"/>
              <a:t>SECTION DIVIDER 2</a:t>
            </a:r>
          </a:p>
        </p:txBody>
      </p:sp>
      <p:sp>
        <p:nvSpPr>
          <p:cNvPr id="37" name="Text Placeholder 2">
            <a:extLst>
              <a:ext uri="{FF2B5EF4-FFF2-40B4-BE49-F238E27FC236}">
                <a16:creationId xmlns:a16="http://schemas.microsoft.com/office/drawing/2014/main" id="{D20B090F-D8BF-414D-90A1-D2DBE446D49D}"/>
              </a:ext>
            </a:extLst>
          </p:cNvPr>
          <p:cNvSpPr>
            <a:spLocks noGrp="1"/>
          </p:cNvSpPr>
          <p:nvPr>
            <p:ph type="body" sz="quarter" idx="15" hasCustomPrompt="1"/>
          </p:nvPr>
        </p:nvSpPr>
        <p:spPr>
          <a:xfrm>
            <a:off x="1638800" y="3232453"/>
            <a:ext cx="6529149" cy="312579"/>
          </a:xfrm>
        </p:spPr>
        <p:txBody>
          <a:bodyPr rIns="0" bIns="0" anchor="ctr">
            <a:normAutofit/>
          </a:bodyPr>
          <a:lstStyle>
            <a:lvl1pPr marL="0" indent="0">
              <a:buNone/>
              <a:defRPr sz="1867"/>
            </a:lvl1pPr>
          </a:lstStyle>
          <a:p>
            <a:pPr lvl="0"/>
            <a:r>
              <a:rPr lang="en-US" dirty="0"/>
              <a:t>SECTION DIVIDER 3</a:t>
            </a:r>
          </a:p>
        </p:txBody>
      </p:sp>
      <p:sp>
        <p:nvSpPr>
          <p:cNvPr id="38" name="Text Placeholder 2">
            <a:extLst>
              <a:ext uri="{FF2B5EF4-FFF2-40B4-BE49-F238E27FC236}">
                <a16:creationId xmlns:a16="http://schemas.microsoft.com/office/drawing/2014/main" id="{FD56B850-8139-4412-AA48-5B3080C68A55}"/>
              </a:ext>
            </a:extLst>
          </p:cNvPr>
          <p:cNvSpPr>
            <a:spLocks noGrp="1"/>
          </p:cNvSpPr>
          <p:nvPr>
            <p:ph type="body" sz="quarter" idx="16" hasCustomPrompt="1"/>
          </p:nvPr>
        </p:nvSpPr>
        <p:spPr>
          <a:xfrm>
            <a:off x="1638800" y="4084975"/>
            <a:ext cx="6529149" cy="312579"/>
          </a:xfrm>
        </p:spPr>
        <p:txBody>
          <a:bodyPr rIns="0" bIns="0" anchor="ctr">
            <a:normAutofit/>
          </a:bodyPr>
          <a:lstStyle>
            <a:lvl1pPr marL="0" indent="0">
              <a:buNone/>
              <a:defRPr sz="1867"/>
            </a:lvl1pPr>
          </a:lstStyle>
          <a:p>
            <a:pPr lvl="0"/>
            <a:r>
              <a:rPr lang="en-US" dirty="0"/>
              <a:t>SECTION DIVIDER 4</a:t>
            </a:r>
          </a:p>
        </p:txBody>
      </p:sp>
      <p:sp>
        <p:nvSpPr>
          <p:cNvPr id="39" name="Text Placeholder 2">
            <a:extLst>
              <a:ext uri="{FF2B5EF4-FFF2-40B4-BE49-F238E27FC236}">
                <a16:creationId xmlns:a16="http://schemas.microsoft.com/office/drawing/2014/main" id="{BBAD39C6-C5BE-4DA1-BBBB-C5DDFB535840}"/>
              </a:ext>
            </a:extLst>
          </p:cNvPr>
          <p:cNvSpPr>
            <a:spLocks noGrp="1"/>
          </p:cNvSpPr>
          <p:nvPr>
            <p:ph type="body" sz="quarter" idx="17" hasCustomPrompt="1"/>
          </p:nvPr>
        </p:nvSpPr>
        <p:spPr>
          <a:xfrm>
            <a:off x="1638800" y="4937496"/>
            <a:ext cx="6529149" cy="312579"/>
          </a:xfrm>
        </p:spPr>
        <p:txBody>
          <a:bodyPr rIns="0" bIns="0" anchor="ctr">
            <a:normAutofit/>
          </a:bodyPr>
          <a:lstStyle>
            <a:lvl1pPr marL="0" indent="0">
              <a:buNone/>
              <a:defRPr sz="1867"/>
            </a:lvl1pPr>
          </a:lstStyle>
          <a:p>
            <a:pPr lvl="0"/>
            <a:r>
              <a:rPr lang="en-US" dirty="0"/>
              <a:t>SECTION DIVIDER 5</a:t>
            </a:r>
          </a:p>
        </p:txBody>
      </p:sp>
      <p:sp>
        <p:nvSpPr>
          <p:cNvPr id="40" name="Text Placeholder 2">
            <a:extLst>
              <a:ext uri="{FF2B5EF4-FFF2-40B4-BE49-F238E27FC236}">
                <a16:creationId xmlns:a16="http://schemas.microsoft.com/office/drawing/2014/main" id="{DEDBBCB0-9781-4DA9-92FC-BE500461DC46}"/>
              </a:ext>
            </a:extLst>
          </p:cNvPr>
          <p:cNvSpPr>
            <a:spLocks noGrp="1"/>
          </p:cNvSpPr>
          <p:nvPr>
            <p:ph type="body" sz="quarter" idx="18" hasCustomPrompt="1"/>
          </p:nvPr>
        </p:nvSpPr>
        <p:spPr>
          <a:xfrm>
            <a:off x="1638800" y="5790016"/>
            <a:ext cx="6529149" cy="312579"/>
          </a:xfrm>
        </p:spPr>
        <p:txBody>
          <a:bodyPr rIns="0" bIns="0" anchor="ctr">
            <a:normAutofit/>
          </a:bodyPr>
          <a:lstStyle>
            <a:lvl1pPr marL="0" indent="0">
              <a:buNone/>
              <a:defRPr sz="1867"/>
            </a:lvl1pPr>
          </a:lstStyle>
          <a:p>
            <a:pPr lvl="0"/>
            <a:r>
              <a:rPr lang="en-US" dirty="0"/>
              <a:t>SECTION DIVIDER 6</a:t>
            </a:r>
          </a:p>
        </p:txBody>
      </p:sp>
    </p:spTree>
    <p:extLst>
      <p:ext uri="{BB962C8B-B14F-4D97-AF65-F5344CB8AC3E}">
        <p14:creationId xmlns:p14="http://schemas.microsoft.com/office/powerpoint/2010/main" val="321086797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504995"/>
            <a:ext cx="10051200" cy="461655"/>
          </a:xfrm>
          <a:prstGeom prst="rect">
            <a:avLst/>
          </a:prstGeom>
        </p:spPr>
        <p:txBody>
          <a:bodyPr/>
          <a:lstStyle>
            <a:lvl1pPr>
              <a:defRPr baseline="0"/>
            </a:lvl1pPr>
          </a:lstStyle>
          <a:p>
            <a:r>
              <a:rPr lang="en-US" dirty="0"/>
              <a:t>TITLE OF THE SLIDE GOES HERE</a:t>
            </a:r>
          </a:p>
        </p:txBody>
      </p:sp>
      <p:sp>
        <p:nvSpPr>
          <p:cNvPr id="3" name="Content Placeholder 2"/>
          <p:cNvSpPr>
            <a:spLocks noGrp="1"/>
          </p:cNvSpPr>
          <p:nvPr>
            <p:ph idx="1"/>
          </p:nvPr>
        </p:nvSpPr>
        <p:spPr>
          <a:xfrm>
            <a:off x="432001" y="1368215"/>
            <a:ext cx="11216217" cy="4878071"/>
          </a:xfrm>
        </p:spPr>
        <p:txBody>
          <a:bodyPr/>
          <a:lstStyle>
            <a:lvl1pPr marL="302355" indent="-302355">
              <a:buFont typeface="Wingdings" panose="05000000000000000000" pitchFamily="2" charset="2"/>
              <a:buChar char="§"/>
              <a:defRPr/>
            </a:lvl1pPr>
            <a:lvl2pPr>
              <a:defRPr sz="2133"/>
            </a:lvl2pPr>
            <a:lvl3pPr marL="1055974">
              <a:defRPr sz="2133">
                <a:latin typeface="Arial Nova" panose="020B0504020202020204" pitchFamily="34" charset="0"/>
              </a:defRPr>
            </a:lvl3pPr>
            <a:lvl4pPr marL="1439964">
              <a:defRPr sz="1867">
                <a:latin typeface="Arial Nova" panose="020B0504020202020204" pitchFamily="34" charset="0"/>
              </a:defRPr>
            </a:lvl4pPr>
            <a:lvl5pPr marL="1775956">
              <a:defRPr sz="1867">
                <a:latin typeface="Arial Nova" panose="020B05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D6AB342A-830E-438F-A6A8-BEDF509AB0A8}" type="slidenum">
              <a:rPr lang="en-US" smtClean="0"/>
              <a:t>‹#›</a:t>
            </a:fld>
            <a:endParaRPr lang="en-US"/>
          </a:p>
        </p:txBody>
      </p:sp>
    </p:spTree>
    <p:extLst>
      <p:ext uri="{BB962C8B-B14F-4D97-AF65-F5344CB8AC3E}">
        <p14:creationId xmlns:p14="http://schemas.microsoft.com/office/powerpoint/2010/main" val="324146829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431800" y="1368638"/>
            <a:ext cx="5471584" cy="4892463"/>
          </a:xfrm>
        </p:spPr>
        <p:txBody>
          <a:bodyPr>
            <a:normAutofit/>
          </a:bodyPr>
          <a:lstStyle>
            <a:lvl1pPr marL="302355" indent="-302355">
              <a:buFont typeface="Wingdings" panose="05000000000000000000" pitchFamily="2" charset="2"/>
              <a:buChar char="§"/>
              <a:defRPr sz="2133"/>
            </a:lvl1pPr>
            <a:lvl2pPr>
              <a:defRPr sz="1867"/>
            </a:lvl2pPr>
            <a:lvl3pPr>
              <a:defRPr sz="1600">
                <a:latin typeface="Arial Nova" panose="020B0504020202020204" pitchFamily="34" charset="0"/>
              </a:defRPr>
            </a:lvl3pPr>
            <a:lvl4pPr>
              <a:defRPr sz="1467">
                <a:latin typeface="Arial Nova" panose="020B0504020202020204" pitchFamily="34" charset="0"/>
              </a:defRPr>
            </a:lvl4pPr>
            <a:lvl5pPr>
              <a:defRPr sz="1467">
                <a:latin typeface="Arial Nova" panose="020B0504020202020204"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6314018" y="1368638"/>
            <a:ext cx="5446183" cy="4892463"/>
          </a:xfrm>
        </p:spPr>
        <p:txBody>
          <a:bodyPr>
            <a:normAutofit/>
          </a:bodyPr>
          <a:lstStyle>
            <a:lvl1pPr marL="302355" indent="-302355">
              <a:buFont typeface="Wingdings" panose="05000000000000000000" pitchFamily="2" charset="2"/>
              <a:buChar char="§"/>
              <a:defRPr sz="2133"/>
            </a:lvl1pPr>
            <a:lvl2pPr>
              <a:defRPr sz="1867"/>
            </a:lvl2pPr>
            <a:lvl3pPr>
              <a:defRPr sz="1600">
                <a:latin typeface="Arial Nova" panose="020B0504020202020204" pitchFamily="34" charset="0"/>
              </a:defRPr>
            </a:lvl3pPr>
            <a:lvl4pPr>
              <a:defRPr sz="1467">
                <a:latin typeface="Arial Nova" panose="020B0504020202020204" pitchFamily="34" charset="0"/>
              </a:defRPr>
            </a:lvl4pPr>
            <a:lvl5pPr>
              <a:defRPr sz="1467">
                <a:latin typeface="Arial Nova" panose="020B0504020202020204"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hasCustomPrompt="1"/>
          </p:nvPr>
        </p:nvSpPr>
        <p:spPr>
          <a:xfrm>
            <a:off x="431800" y="504995"/>
            <a:ext cx="10104200" cy="461655"/>
          </a:xfrm>
          <a:prstGeom prst="rect">
            <a:avLst/>
          </a:prstGeom>
        </p:spPr>
        <p:txBody>
          <a:bodyPr/>
          <a:lstStyle>
            <a:lvl1pPr>
              <a:defRPr baseline="0"/>
            </a:lvl1pPr>
          </a:lstStyle>
          <a:p>
            <a:r>
              <a:rPr lang="en-US" dirty="0"/>
              <a:t>TITLE OF THE SLIDE GOES HERE</a:t>
            </a:r>
          </a:p>
        </p:txBody>
      </p:sp>
      <p:sp>
        <p:nvSpPr>
          <p:cNvPr id="7" name="Slide Number Placeholder 6"/>
          <p:cNvSpPr>
            <a:spLocks noGrp="1"/>
          </p:cNvSpPr>
          <p:nvPr>
            <p:ph type="sldNum" sz="quarter" idx="12"/>
          </p:nvPr>
        </p:nvSpPr>
        <p:spPr/>
        <p:txBody>
          <a:bodyPr/>
          <a:lstStyle/>
          <a:p>
            <a:fld id="{D6AB342A-830E-438F-A6A8-BEDF509AB0A8}" type="slidenum">
              <a:rPr lang="en-US" smtClean="0"/>
              <a:t>‹#›</a:t>
            </a:fld>
            <a:endParaRPr lang="en-US"/>
          </a:p>
        </p:txBody>
      </p:sp>
    </p:spTree>
    <p:extLst>
      <p:ext uri="{BB962C8B-B14F-4D97-AF65-F5344CB8AC3E}">
        <p14:creationId xmlns:p14="http://schemas.microsoft.com/office/powerpoint/2010/main" val="105609854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520390"/>
            <a:ext cx="10051200" cy="461655"/>
          </a:xfrm>
          <a:prstGeom prst="rect">
            <a:avLst/>
          </a:prstGeom>
        </p:spPr>
        <p:txBody>
          <a:bodyPr anchor="b"/>
          <a:lstStyle>
            <a:lvl1pPr marL="0" marR="0" indent="0" algn="l" defTabSz="1219018" rtl="0" eaLnBrk="1" fontAlgn="auto" latinLnBrk="0" hangingPunct="1">
              <a:lnSpc>
                <a:spcPct val="100000"/>
              </a:lnSpc>
              <a:spcBef>
                <a:spcPct val="0"/>
              </a:spcBef>
              <a:spcAft>
                <a:spcPts val="0"/>
              </a:spcAft>
              <a:buClrTx/>
              <a:buSzTx/>
              <a:buFontTx/>
              <a:buNone/>
              <a:tabLst/>
              <a:defRPr kumimoji="0" lang="en-US" sz="2400" b="1" i="0" u="none" strike="noStrike" kern="1200" cap="none" spc="0" normalizeH="0" baseline="0" noProof="0" dirty="0" smtClean="0">
                <a:ln>
                  <a:noFill/>
                </a:ln>
                <a:solidFill>
                  <a:srgbClr val="595959"/>
                </a:solidFill>
                <a:effectLst/>
                <a:uLnTx/>
                <a:uFillTx/>
                <a:latin typeface="Arial Nova" panose="020B0504020202020204" pitchFamily="34" charset="0"/>
                <a:ea typeface="+mj-ea"/>
                <a:cs typeface="+mj-cs"/>
              </a:defRPr>
            </a:lvl1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
        <p:nvSpPr>
          <p:cNvPr id="3" name="Text Placeholder 2"/>
          <p:cNvSpPr>
            <a:spLocks noGrp="1"/>
          </p:cNvSpPr>
          <p:nvPr>
            <p:ph type="body" idx="1" hasCustomPrompt="1"/>
          </p:nvPr>
        </p:nvSpPr>
        <p:spPr>
          <a:xfrm>
            <a:off x="432000" y="1366801"/>
            <a:ext cx="5472000" cy="287323"/>
          </a:xfrm>
        </p:spPr>
        <p:txBody>
          <a:bodyPr wrap="square" rIns="0" bIns="0" anchor="ctr">
            <a:spAutoFit/>
          </a:bodyPr>
          <a:lstStyle>
            <a:lvl1pPr marL="0" indent="0">
              <a:buNone/>
              <a:defRPr kumimoji="0" lang="en-US" sz="1867"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2 Column heading goes here</a:t>
            </a:r>
          </a:p>
        </p:txBody>
      </p:sp>
      <p:sp>
        <p:nvSpPr>
          <p:cNvPr id="4" name="Content Placeholder 3"/>
          <p:cNvSpPr>
            <a:spLocks noGrp="1"/>
          </p:cNvSpPr>
          <p:nvPr>
            <p:ph sz="half" idx="2" hasCustomPrompt="1"/>
          </p:nvPr>
        </p:nvSpPr>
        <p:spPr>
          <a:xfrm>
            <a:off x="431999" y="1778002"/>
            <a:ext cx="5472000" cy="4468284"/>
          </a:xfrm>
        </p:spPr>
        <p:txBody>
          <a:bodyPr tIns="0">
            <a:normAutofit/>
          </a:bodyPr>
          <a:lstStyle>
            <a:lvl1pPr marL="302355" indent="-302355">
              <a:lnSpc>
                <a:spcPct val="100000"/>
              </a:lnSpc>
              <a:spcBef>
                <a:spcPts val="533"/>
              </a:spcBef>
              <a:buFont typeface="Wingdings" panose="05000000000000000000" pitchFamily="2" charset="2"/>
              <a:buChar char="§"/>
              <a:defRPr lang="en-US" sz="1867" kern="1200" dirty="0" smtClean="0">
                <a:solidFill>
                  <a:srgbClr val="595959"/>
                </a:solidFill>
                <a:latin typeface="Arial Nova" panose="020B0504020202020204" pitchFamily="34" charset="0"/>
                <a:ea typeface="+mn-ea"/>
                <a:cs typeface="+mn-cs"/>
              </a:defRPr>
            </a:lvl1pPr>
            <a:lvl2pPr marL="758286">
              <a:lnSpc>
                <a:spcPct val="100000"/>
              </a:lnSpc>
              <a:spcBef>
                <a:spcPts val="533"/>
              </a:spcBef>
              <a:defRPr sz="1600"/>
            </a:lvl2pPr>
            <a:lvl3pPr>
              <a:defRPr sz="1867">
                <a:latin typeface="Arial Nova" panose="020B0504020202020204" pitchFamily="34" charset="0"/>
              </a:defRPr>
            </a:lvl3pPr>
            <a:lvl4pPr>
              <a:defRPr sz="1600">
                <a:latin typeface="Arial Nova" panose="020B0504020202020204" pitchFamily="34" charset="0"/>
              </a:defRPr>
            </a:lvl4pPr>
            <a:lvl5pPr>
              <a:defRPr sz="1600">
                <a:latin typeface="Arial Nova" panose="020B0504020202020204" pitchFamily="34" charset="0"/>
              </a:defRPr>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hasCustomPrompt="1"/>
          </p:nvPr>
        </p:nvSpPr>
        <p:spPr>
          <a:xfrm>
            <a:off x="6314019" y="1366801"/>
            <a:ext cx="5448000" cy="287323"/>
          </a:xfrm>
        </p:spPr>
        <p:txBody>
          <a:bodyPr wrap="square" rIns="0" bIns="0" anchor="ctr">
            <a:spAutoFit/>
          </a:bodyPr>
          <a:lstStyle>
            <a:lvl1pPr marL="0" marR="0" indent="0" algn="l" defTabSz="1219018" rtl="0" eaLnBrk="1" fontAlgn="auto" latinLnBrk="0" hangingPunct="1">
              <a:lnSpc>
                <a:spcPct val="100000"/>
              </a:lnSpc>
              <a:spcBef>
                <a:spcPct val="0"/>
              </a:spcBef>
              <a:spcAft>
                <a:spcPts val="0"/>
              </a:spcAft>
              <a:buClrTx/>
              <a:buSzTx/>
              <a:buFontTx/>
              <a:buNone/>
              <a:tabLst/>
              <a:defRPr kumimoji="0" lang="en-US" sz="1867"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2 Column heading goes here</a:t>
            </a:r>
          </a:p>
        </p:txBody>
      </p:sp>
      <p:sp>
        <p:nvSpPr>
          <p:cNvPr id="6" name="Content Placeholder 5"/>
          <p:cNvSpPr>
            <a:spLocks noGrp="1"/>
          </p:cNvSpPr>
          <p:nvPr>
            <p:ph sz="quarter" idx="4" hasCustomPrompt="1"/>
          </p:nvPr>
        </p:nvSpPr>
        <p:spPr>
          <a:xfrm>
            <a:off x="6314017" y="1778002"/>
            <a:ext cx="5448000" cy="4468284"/>
          </a:xfrm>
        </p:spPr>
        <p:txBody>
          <a:bodyPr tIns="0"/>
          <a:lstStyle>
            <a:lvl1pPr marL="380990" indent="-380990">
              <a:buFont typeface="Wingdings" panose="05000000000000000000" pitchFamily="2" charset="2"/>
              <a:buChar char="§"/>
              <a:defRPr lang="en-US" sz="1867" kern="1200" dirty="0" smtClean="0">
                <a:solidFill>
                  <a:srgbClr val="595959"/>
                </a:solidFill>
                <a:latin typeface="Arial Nova" panose="020B0504020202020204" pitchFamily="34" charset="0"/>
                <a:ea typeface="+mn-ea"/>
                <a:cs typeface="+mn-cs"/>
              </a:defRPr>
            </a:lvl1pPr>
            <a:lvl2pPr marL="758286" indent="-380942">
              <a:defRPr lang="en-US" sz="1600" kern="1200" dirty="0" smtClean="0">
                <a:solidFill>
                  <a:srgbClr val="595959"/>
                </a:solidFill>
                <a:latin typeface="Arial Nova" panose="020B0504020202020204" pitchFamily="34" charset="0"/>
                <a:ea typeface="+mn-ea"/>
                <a:cs typeface="+mn-cs"/>
              </a:defRPr>
            </a:lvl2pPr>
            <a:lvl3pPr marL="1523771" indent="-304754">
              <a:defRPr lang="en-US" sz="1867" kern="1200" dirty="0" smtClean="0">
                <a:solidFill>
                  <a:srgbClr val="595959"/>
                </a:solidFill>
                <a:latin typeface="Arial Nova" panose="020B0504020202020204" pitchFamily="34" charset="0"/>
                <a:ea typeface="+mn-ea"/>
                <a:cs typeface="+mn-cs"/>
              </a:defRPr>
            </a:lvl3pPr>
            <a:lvl4pPr marL="2133280" indent="-304754">
              <a:defRPr lang="en-US" sz="1600" kern="1200" dirty="0" smtClean="0">
                <a:solidFill>
                  <a:srgbClr val="595959"/>
                </a:solidFill>
                <a:latin typeface="Arial Nova" panose="020B0504020202020204" pitchFamily="34" charset="0"/>
                <a:ea typeface="+mn-ea"/>
                <a:cs typeface="+mn-cs"/>
              </a:defRPr>
            </a:lvl4pPr>
            <a:lvl5pPr marL="2742789" indent="-304754">
              <a:defRPr lang="en-US" sz="1600" kern="1200" dirty="0">
                <a:solidFill>
                  <a:srgbClr val="595959"/>
                </a:solidFill>
                <a:latin typeface="Arial Nova" panose="020B0504020202020204" pitchFamily="34" charset="0"/>
                <a:ea typeface="+mn-ea"/>
                <a:cs typeface="+mn-cs"/>
              </a:defRPr>
            </a:lvl5pPr>
            <a:lvl6pPr>
              <a:defRPr sz="2133"/>
            </a:lvl6pPr>
            <a:lvl7pPr>
              <a:defRPr sz="2133"/>
            </a:lvl7pPr>
            <a:lvl8pPr>
              <a:defRPr sz="2133"/>
            </a:lvl8pPr>
            <a:lvl9pPr>
              <a:defRPr sz="2133"/>
            </a:lvl9pPr>
          </a:lstStyle>
          <a:p>
            <a:pPr marL="302355" lvl="0" indent="-302355" algn="l" defTabSz="1219018" rtl="0" eaLnBrk="1" latinLnBrk="0" hangingPunct="1">
              <a:lnSpc>
                <a:spcPct val="100000"/>
              </a:lnSpc>
              <a:spcBef>
                <a:spcPts val="533"/>
              </a:spcBef>
              <a:buFont typeface="Wingdings" panose="05000000000000000000" pitchFamily="2" charset="2"/>
              <a:buChar char="§"/>
            </a:pPr>
            <a:r>
              <a:rPr lang="en-US" dirty="0"/>
              <a:t>Click to edit Master text styles</a:t>
            </a:r>
          </a:p>
          <a:p>
            <a:pPr marL="758286" lvl="1" indent="-380942" algn="l" defTabSz="1219018" rtl="0" eaLnBrk="1" latinLnBrk="0" hangingPunct="1">
              <a:lnSpc>
                <a:spcPct val="100000"/>
              </a:lnSpc>
              <a:spcBef>
                <a:spcPts val="533"/>
              </a:spcBef>
              <a:buFont typeface="Arial" pitchFamily="34" charset="0"/>
              <a:buChar char="–"/>
            </a:pPr>
            <a:r>
              <a:rPr lang="en-US" dirty="0"/>
              <a:t>Second level</a:t>
            </a:r>
          </a:p>
          <a:p>
            <a:pPr marL="1523771" lvl="2" indent="-304754" algn="l" defTabSz="1219018" rtl="0" eaLnBrk="1" latinLnBrk="0" hangingPunct="1">
              <a:lnSpc>
                <a:spcPct val="90000"/>
              </a:lnSpc>
              <a:spcBef>
                <a:spcPts val="800"/>
              </a:spcBef>
              <a:buFont typeface="Arial" pitchFamily="34" charset="0"/>
              <a:buChar char="•"/>
            </a:pPr>
            <a:r>
              <a:rPr lang="en-US" dirty="0"/>
              <a:t>Third level</a:t>
            </a:r>
          </a:p>
          <a:p>
            <a:pPr marL="2133280" lvl="3" indent="-304754" algn="l" defTabSz="1219018" rtl="0" eaLnBrk="1" latinLnBrk="0" hangingPunct="1">
              <a:lnSpc>
                <a:spcPct val="90000"/>
              </a:lnSpc>
              <a:spcBef>
                <a:spcPts val="800"/>
              </a:spcBef>
              <a:buFont typeface="Arial" pitchFamily="34" charset="0"/>
              <a:buChar char="–"/>
            </a:pPr>
            <a:r>
              <a:rPr lang="en-US" dirty="0"/>
              <a:t>Fourth level</a:t>
            </a:r>
          </a:p>
          <a:p>
            <a:pPr marL="2742789" lvl="4" indent="-304754" algn="l" defTabSz="1219018" rtl="0" eaLnBrk="1" latinLnBrk="0" hangingPunct="1">
              <a:lnSpc>
                <a:spcPct val="90000"/>
              </a:lnSpc>
              <a:spcBef>
                <a:spcPts val="800"/>
              </a:spcBef>
              <a:buFont typeface="Arial" pitchFamily="34" charset="0"/>
              <a:buChar char="»"/>
            </a:pPr>
            <a:r>
              <a:rPr lang="en-US" dirty="0"/>
              <a:t>Fifth level</a:t>
            </a:r>
          </a:p>
        </p:txBody>
      </p:sp>
      <p:sp>
        <p:nvSpPr>
          <p:cNvPr id="9" name="Slide Number Placeholder 8"/>
          <p:cNvSpPr>
            <a:spLocks noGrp="1"/>
          </p:cNvSpPr>
          <p:nvPr>
            <p:ph type="sldNum" sz="quarter" idx="12"/>
          </p:nvPr>
        </p:nvSpPr>
        <p:spPr/>
        <p:txBody>
          <a:bodyPr/>
          <a:lstStyle/>
          <a:p>
            <a:fld id="{D6AB342A-830E-438F-A6A8-BEDF509AB0A8}" type="slidenum">
              <a:rPr lang="en-US" smtClean="0"/>
              <a:t>‹#›</a:t>
            </a:fld>
            <a:endParaRPr lang="en-US"/>
          </a:p>
        </p:txBody>
      </p:sp>
    </p:spTree>
    <p:extLst>
      <p:ext uri="{BB962C8B-B14F-4D97-AF65-F5344CB8AC3E}">
        <p14:creationId xmlns:p14="http://schemas.microsoft.com/office/powerpoint/2010/main" val="10504670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504995"/>
            <a:ext cx="10051200" cy="461655"/>
          </a:xfrm>
          <a:prstGeom prst="rect">
            <a:avLst/>
          </a:prstGeom>
        </p:spPr>
        <p:txBody>
          <a:bodyPr/>
          <a:lstStyle>
            <a:lvl1pPr>
              <a:defRPr baseline="0"/>
            </a:lvl1pPr>
          </a:lstStyle>
          <a:p>
            <a:r>
              <a:rPr lang="en-US" dirty="0"/>
              <a:t>Color Palette</a:t>
            </a:r>
          </a:p>
        </p:txBody>
      </p:sp>
      <p:sp>
        <p:nvSpPr>
          <p:cNvPr id="5" name="Slide Number Placeholder 4"/>
          <p:cNvSpPr>
            <a:spLocks noGrp="1"/>
          </p:cNvSpPr>
          <p:nvPr>
            <p:ph type="sldNum" sz="quarter" idx="12"/>
          </p:nvPr>
        </p:nvSpPr>
        <p:spPr/>
        <p:txBody>
          <a:bodyPr/>
          <a:lstStyle/>
          <a:p>
            <a:fld id="{D6AB342A-830E-438F-A6A8-BEDF509AB0A8}" type="slidenum">
              <a:rPr lang="en-US" smtClean="0"/>
              <a:t>‹#›</a:t>
            </a:fld>
            <a:endParaRPr lang="en-US"/>
          </a:p>
        </p:txBody>
      </p:sp>
      <p:sp>
        <p:nvSpPr>
          <p:cNvPr id="4" name="Rectangle 3">
            <a:extLst>
              <a:ext uri="{FF2B5EF4-FFF2-40B4-BE49-F238E27FC236}">
                <a16:creationId xmlns:a16="http://schemas.microsoft.com/office/drawing/2014/main" id="{B7E4328B-D13C-42AE-AE8E-10B47BAE4610}"/>
              </a:ext>
            </a:extLst>
          </p:cNvPr>
          <p:cNvSpPr/>
          <p:nvPr userDrawn="1"/>
        </p:nvSpPr>
        <p:spPr>
          <a:xfrm>
            <a:off x="447027" y="1912703"/>
            <a:ext cx="1483843" cy="5902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6" name="Rectangle 5">
            <a:extLst>
              <a:ext uri="{FF2B5EF4-FFF2-40B4-BE49-F238E27FC236}">
                <a16:creationId xmlns:a16="http://schemas.microsoft.com/office/drawing/2014/main" id="{D5CFE044-BA97-42C4-9069-A63FF4388E19}"/>
              </a:ext>
            </a:extLst>
          </p:cNvPr>
          <p:cNvSpPr/>
          <p:nvPr userDrawn="1"/>
        </p:nvSpPr>
        <p:spPr>
          <a:xfrm>
            <a:off x="2413373" y="1912703"/>
            <a:ext cx="1483843" cy="590207"/>
          </a:xfrm>
          <a:prstGeom prst="rect">
            <a:avLst/>
          </a:prstGeom>
          <a:solidFill>
            <a:srgbClr val="E7B9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Rectangle 6">
            <a:extLst>
              <a:ext uri="{FF2B5EF4-FFF2-40B4-BE49-F238E27FC236}">
                <a16:creationId xmlns:a16="http://schemas.microsoft.com/office/drawing/2014/main" id="{FC51BB78-6515-40CB-83F1-5E6A75ACED06}"/>
              </a:ext>
            </a:extLst>
          </p:cNvPr>
          <p:cNvSpPr/>
          <p:nvPr userDrawn="1"/>
        </p:nvSpPr>
        <p:spPr>
          <a:xfrm>
            <a:off x="4379720" y="1912703"/>
            <a:ext cx="1483843" cy="590207"/>
          </a:xfrm>
          <a:prstGeom prst="rect">
            <a:avLst/>
          </a:prstGeom>
          <a:solidFill>
            <a:srgbClr val="B3A3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8" name="Rectangle 7">
            <a:extLst>
              <a:ext uri="{FF2B5EF4-FFF2-40B4-BE49-F238E27FC236}">
                <a16:creationId xmlns:a16="http://schemas.microsoft.com/office/drawing/2014/main" id="{9B1B22CD-BDE0-4F9E-8DBD-474744ADF3E8}"/>
              </a:ext>
            </a:extLst>
          </p:cNvPr>
          <p:cNvSpPr/>
          <p:nvPr userDrawn="1"/>
        </p:nvSpPr>
        <p:spPr>
          <a:xfrm>
            <a:off x="6346066" y="1912703"/>
            <a:ext cx="1483843" cy="590207"/>
          </a:xfrm>
          <a:prstGeom prst="rect">
            <a:avLst/>
          </a:prstGeom>
          <a:solidFill>
            <a:srgbClr val="FDD5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9" name="Rectangle 8">
            <a:extLst>
              <a:ext uri="{FF2B5EF4-FFF2-40B4-BE49-F238E27FC236}">
                <a16:creationId xmlns:a16="http://schemas.microsoft.com/office/drawing/2014/main" id="{998742DC-982D-4662-9434-A248A25BD175}"/>
              </a:ext>
            </a:extLst>
          </p:cNvPr>
          <p:cNvSpPr/>
          <p:nvPr userDrawn="1"/>
        </p:nvSpPr>
        <p:spPr>
          <a:xfrm>
            <a:off x="8312413" y="1912703"/>
            <a:ext cx="1483843" cy="590207"/>
          </a:xfrm>
          <a:prstGeom prst="rect">
            <a:avLst/>
          </a:prstGeom>
          <a:solidFill>
            <a:srgbClr val="93CF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0" name="Rectangle 9">
            <a:extLst>
              <a:ext uri="{FF2B5EF4-FFF2-40B4-BE49-F238E27FC236}">
                <a16:creationId xmlns:a16="http://schemas.microsoft.com/office/drawing/2014/main" id="{4D898B4F-2DAB-49EA-AF24-A869636DFC83}"/>
              </a:ext>
            </a:extLst>
          </p:cNvPr>
          <p:cNvSpPr/>
          <p:nvPr userDrawn="1"/>
        </p:nvSpPr>
        <p:spPr>
          <a:xfrm>
            <a:off x="10278760" y="1912703"/>
            <a:ext cx="1483843" cy="590207"/>
          </a:xfrm>
          <a:prstGeom prst="rect">
            <a:avLst/>
          </a:prstGeom>
          <a:solidFill>
            <a:srgbClr val="C3D8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1" name="TextBox 10">
            <a:extLst>
              <a:ext uri="{FF2B5EF4-FFF2-40B4-BE49-F238E27FC236}">
                <a16:creationId xmlns:a16="http://schemas.microsoft.com/office/drawing/2014/main" id="{F4547637-0770-4AAA-93A5-EBEA61797A46}"/>
              </a:ext>
            </a:extLst>
          </p:cNvPr>
          <p:cNvSpPr txBox="1"/>
          <p:nvPr userDrawn="1"/>
        </p:nvSpPr>
        <p:spPr>
          <a:xfrm>
            <a:off x="447026"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1</a:t>
            </a:r>
          </a:p>
          <a:p>
            <a:pPr>
              <a:spcBef>
                <a:spcPts val="800"/>
              </a:spcBef>
            </a:pPr>
            <a:r>
              <a:rPr lang="en-IN" sz="1600" dirty="0">
                <a:solidFill>
                  <a:srgbClr val="595959"/>
                </a:solidFill>
                <a:latin typeface="Arial Nova" panose="020B0504020202020204" pitchFamily="34" charset="0"/>
              </a:rPr>
              <a:t>R: 142</a:t>
            </a:r>
          </a:p>
          <a:p>
            <a:r>
              <a:rPr lang="en-IN" sz="1600" dirty="0">
                <a:solidFill>
                  <a:srgbClr val="595959"/>
                </a:solidFill>
                <a:latin typeface="Arial Nova" panose="020B0504020202020204" pitchFamily="34" charset="0"/>
              </a:rPr>
              <a:t>G: 180</a:t>
            </a:r>
          </a:p>
          <a:p>
            <a:r>
              <a:rPr lang="en-IN" sz="1600" dirty="0">
                <a:solidFill>
                  <a:srgbClr val="595959"/>
                </a:solidFill>
                <a:latin typeface="Arial Nova" panose="020B0504020202020204" pitchFamily="34" charset="0"/>
              </a:rPr>
              <a:t>B: 227</a:t>
            </a:r>
          </a:p>
        </p:txBody>
      </p:sp>
      <p:sp>
        <p:nvSpPr>
          <p:cNvPr id="12" name="TextBox 11">
            <a:extLst>
              <a:ext uri="{FF2B5EF4-FFF2-40B4-BE49-F238E27FC236}">
                <a16:creationId xmlns:a16="http://schemas.microsoft.com/office/drawing/2014/main" id="{82C2F1AA-F8F7-4BF2-A2FC-645DA7181D85}"/>
              </a:ext>
            </a:extLst>
          </p:cNvPr>
          <p:cNvSpPr txBox="1"/>
          <p:nvPr userDrawn="1"/>
        </p:nvSpPr>
        <p:spPr>
          <a:xfrm>
            <a:off x="434328" y="1370158"/>
            <a:ext cx="2118978" cy="287323"/>
          </a:xfrm>
          <a:prstGeom prst="rect">
            <a:avLst/>
          </a:prstGeom>
          <a:noFill/>
        </p:spPr>
        <p:txBody>
          <a:bodyPr wrap="none" lIns="0" tIns="0" rIns="0" bIns="0" rtlCol="0">
            <a:spAutoFit/>
          </a:bodyPr>
          <a:lstStyle/>
          <a:p>
            <a:r>
              <a:rPr lang="en-IN" sz="1867" b="1" dirty="0">
                <a:solidFill>
                  <a:srgbClr val="595959"/>
                </a:solidFill>
                <a:latin typeface="Arial Nova" panose="020B0504020202020204" pitchFamily="34" charset="0"/>
              </a:rPr>
              <a:t>PRIMARY COLORS</a:t>
            </a:r>
          </a:p>
        </p:txBody>
      </p:sp>
      <p:sp>
        <p:nvSpPr>
          <p:cNvPr id="13" name="TextBox 12">
            <a:extLst>
              <a:ext uri="{FF2B5EF4-FFF2-40B4-BE49-F238E27FC236}">
                <a16:creationId xmlns:a16="http://schemas.microsoft.com/office/drawing/2014/main" id="{ED21CFA7-B0A8-404A-8755-747CC477C574}"/>
              </a:ext>
            </a:extLst>
          </p:cNvPr>
          <p:cNvSpPr txBox="1"/>
          <p:nvPr userDrawn="1"/>
        </p:nvSpPr>
        <p:spPr>
          <a:xfrm>
            <a:off x="2413373"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2</a:t>
            </a:r>
          </a:p>
          <a:p>
            <a:pPr>
              <a:spcBef>
                <a:spcPts val="800"/>
              </a:spcBef>
            </a:pPr>
            <a:r>
              <a:rPr lang="en-IN" sz="1600" dirty="0">
                <a:solidFill>
                  <a:srgbClr val="595959"/>
                </a:solidFill>
                <a:latin typeface="Arial Nova" panose="020B0504020202020204" pitchFamily="34" charset="0"/>
              </a:rPr>
              <a:t>R: 230</a:t>
            </a:r>
          </a:p>
          <a:p>
            <a:r>
              <a:rPr lang="en-IN" sz="1600" dirty="0">
                <a:solidFill>
                  <a:srgbClr val="595959"/>
                </a:solidFill>
                <a:latin typeface="Arial Nova" panose="020B0504020202020204" pitchFamily="34" charset="0"/>
              </a:rPr>
              <a:t>G: 185</a:t>
            </a:r>
          </a:p>
          <a:p>
            <a:r>
              <a:rPr lang="en-IN" sz="1600" dirty="0">
                <a:solidFill>
                  <a:srgbClr val="595959"/>
                </a:solidFill>
                <a:latin typeface="Arial Nova" panose="020B0504020202020204" pitchFamily="34" charset="0"/>
              </a:rPr>
              <a:t>B: 184</a:t>
            </a:r>
          </a:p>
        </p:txBody>
      </p:sp>
      <p:sp>
        <p:nvSpPr>
          <p:cNvPr id="14" name="TextBox 13">
            <a:extLst>
              <a:ext uri="{FF2B5EF4-FFF2-40B4-BE49-F238E27FC236}">
                <a16:creationId xmlns:a16="http://schemas.microsoft.com/office/drawing/2014/main" id="{452E051D-C9B6-4A62-8278-1A977BAD6E75}"/>
              </a:ext>
            </a:extLst>
          </p:cNvPr>
          <p:cNvSpPr txBox="1"/>
          <p:nvPr userDrawn="1"/>
        </p:nvSpPr>
        <p:spPr>
          <a:xfrm>
            <a:off x="4379720"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3</a:t>
            </a:r>
          </a:p>
          <a:p>
            <a:pPr>
              <a:spcBef>
                <a:spcPts val="800"/>
              </a:spcBef>
            </a:pPr>
            <a:r>
              <a:rPr lang="en-IN" sz="1600" dirty="0">
                <a:solidFill>
                  <a:srgbClr val="595959"/>
                </a:solidFill>
                <a:latin typeface="Arial Nova" panose="020B0504020202020204" pitchFamily="34" charset="0"/>
              </a:rPr>
              <a:t>R: 179</a:t>
            </a:r>
          </a:p>
          <a:p>
            <a:r>
              <a:rPr lang="en-IN" sz="1600" dirty="0">
                <a:solidFill>
                  <a:srgbClr val="595959"/>
                </a:solidFill>
                <a:latin typeface="Arial Nova" panose="020B0504020202020204" pitchFamily="34" charset="0"/>
              </a:rPr>
              <a:t>G: 162</a:t>
            </a:r>
          </a:p>
          <a:p>
            <a:r>
              <a:rPr lang="en-IN" sz="1600" dirty="0">
                <a:solidFill>
                  <a:srgbClr val="595959"/>
                </a:solidFill>
                <a:latin typeface="Arial Nova" panose="020B0504020202020204" pitchFamily="34" charset="0"/>
              </a:rPr>
              <a:t>B: 199</a:t>
            </a:r>
          </a:p>
        </p:txBody>
      </p:sp>
      <p:sp>
        <p:nvSpPr>
          <p:cNvPr id="15" name="TextBox 14">
            <a:extLst>
              <a:ext uri="{FF2B5EF4-FFF2-40B4-BE49-F238E27FC236}">
                <a16:creationId xmlns:a16="http://schemas.microsoft.com/office/drawing/2014/main" id="{0D37B8BC-A0D4-4C30-9A1F-8AEE177F92FD}"/>
              </a:ext>
            </a:extLst>
          </p:cNvPr>
          <p:cNvSpPr txBox="1"/>
          <p:nvPr userDrawn="1"/>
        </p:nvSpPr>
        <p:spPr>
          <a:xfrm>
            <a:off x="6346067"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4</a:t>
            </a:r>
          </a:p>
          <a:p>
            <a:pPr>
              <a:spcBef>
                <a:spcPts val="800"/>
              </a:spcBef>
            </a:pPr>
            <a:r>
              <a:rPr lang="en-IN" sz="1600" dirty="0">
                <a:solidFill>
                  <a:srgbClr val="595959"/>
                </a:solidFill>
                <a:latin typeface="Arial Nova" panose="020B0504020202020204" pitchFamily="34" charset="0"/>
              </a:rPr>
              <a:t>R: 252</a:t>
            </a:r>
          </a:p>
          <a:p>
            <a:r>
              <a:rPr lang="en-IN" sz="1600" dirty="0">
                <a:solidFill>
                  <a:srgbClr val="595959"/>
                </a:solidFill>
                <a:latin typeface="Arial Nova" panose="020B0504020202020204" pitchFamily="34" charset="0"/>
              </a:rPr>
              <a:t>G: 213</a:t>
            </a:r>
          </a:p>
          <a:p>
            <a:r>
              <a:rPr lang="en-IN" sz="1600" dirty="0">
                <a:solidFill>
                  <a:srgbClr val="595959"/>
                </a:solidFill>
                <a:latin typeface="Arial Nova" panose="020B0504020202020204" pitchFamily="34" charset="0"/>
              </a:rPr>
              <a:t>B: 181</a:t>
            </a:r>
          </a:p>
        </p:txBody>
      </p:sp>
      <p:sp>
        <p:nvSpPr>
          <p:cNvPr id="16" name="TextBox 15">
            <a:extLst>
              <a:ext uri="{FF2B5EF4-FFF2-40B4-BE49-F238E27FC236}">
                <a16:creationId xmlns:a16="http://schemas.microsoft.com/office/drawing/2014/main" id="{086E4FFB-75D5-4AB4-B44D-3F33F1CF891D}"/>
              </a:ext>
            </a:extLst>
          </p:cNvPr>
          <p:cNvSpPr txBox="1"/>
          <p:nvPr userDrawn="1"/>
        </p:nvSpPr>
        <p:spPr>
          <a:xfrm>
            <a:off x="8312413"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5</a:t>
            </a:r>
          </a:p>
          <a:p>
            <a:pPr>
              <a:spcBef>
                <a:spcPts val="800"/>
              </a:spcBef>
            </a:pPr>
            <a:r>
              <a:rPr lang="en-IN" sz="1600" dirty="0">
                <a:solidFill>
                  <a:srgbClr val="595959"/>
                </a:solidFill>
                <a:latin typeface="Arial Nova" panose="020B0504020202020204" pitchFamily="34" charset="0"/>
              </a:rPr>
              <a:t>R: 147</a:t>
            </a:r>
          </a:p>
          <a:p>
            <a:r>
              <a:rPr lang="en-IN" sz="1600" dirty="0">
                <a:solidFill>
                  <a:srgbClr val="595959"/>
                </a:solidFill>
                <a:latin typeface="Arial Nova" panose="020B0504020202020204" pitchFamily="34" charset="0"/>
              </a:rPr>
              <a:t>G: 205</a:t>
            </a:r>
          </a:p>
          <a:p>
            <a:r>
              <a:rPr lang="en-IN" sz="1600" dirty="0">
                <a:solidFill>
                  <a:srgbClr val="595959"/>
                </a:solidFill>
                <a:latin typeface="Arial Nova" panose="020B0504020202020204" pitchFamily="34" charset="0"/>
              </a:rPr>
              <a:t>B: 221</a:t>
            </a:r>
          </a:p>
        </p:txBody>
      </p:sp>
      <p:sp>
        <p:nvSpPr>
          <p:cNvPr id="17" name="TextBox 16">
            <a:extLst>
              <a:ext uri="{FF2B5EF4-FFF2-40B4-BE49-F238E27FC236}">
                <a16:creationId xmlns:a16="http://schemas.microsoft.com/office/drawing/2014/main" id="{5D56B14C-8C7C-4B3F-B3C5-1BD1E37D9293}"/>
              </a:ext>
            </a:extLst>
          </p:cNvPr>
          <p:cNvSpPr txBox="1"/>
          <p:nvPr userDrawn="1"/>
        </p:nvSpPr>
        <p:spPr>
          <a:xfrm>
            <a:off x="10278760"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6</a:t>
            </a:r>
          </a:p>
          <a:p>
            <a:pPr>
              <a:spcBef>
                <a:spcPts val="800"/>
              </a:spcBef>
            </a:pPr>
            <a:r>
              <a:rPr lang="en-IN" sz="1600" dirty="0">
                <a:solidFill>
                  <a:srgbClr val="595959"/>
                </a:solidFill>
                <a:latin typeface="Arial Nova" panose="020B0504020202020204" pitchFamily="34" charset="0"/>
              </a:rPr>
              <a:t>R: 195</a:t>
            </a:r>
          </a:p>
          <a:p>
            <a:r>
              <a:rPr lang="en-IN" sz="1600" dirty="0">
                <a:solidFill>
                  <a:srgbClr val="595959"/>
                </a:solidFill>
                <a:latin typeface="Arial Nova" panose="020B0504020202020204" pitchFamily="34" charset="0"/>
              </a:rPr>
              <a:t>G: 214</a:t>
            </a:r>
          </a:p>
          <a:p>
            <a:r>
              <a:rPr lang="en-IN" sz="1600" dirty="0">
                <a:solidFill>
                  <a:srgbClr val="595959"/>
                </a:solidFill>
                <a:latin typeface="Arial Nova" panose="020B0504020202020204" pitchFamily="34" charset="0"/>
              </a:rPr>
              <a:t>B: 155</a:t>
            </a:r>
          </a:p>
        </p:txBody>
      </p:sp>
      <p:sp>
        <p:nvSpPr>
          <p:cNvPr id="18" name="TextBox 17">
            <a:extLst>
              <a:ext uri="{FF2B5EF4-FFF2-40B4-BE49-F238E27FC236}">
                <a16:creationId xmlns:a16="http://schemas.microsoft.com/office/drawing/2014/main" id="{F40EFAAB-F6AD-44D1-A61D-2A4AE33D9654}"/>
              </a:ext>
            </a:extLst>
          </p:cNvPr>
          <p:cNvSpPr txBox="1"/>
          <p:nvPr userDrawn="1"/>
        </p:nvSpPr>
        <p:spPr>
          <a:xfrm>
            <a:off x="434327" y="4005081"/>
            <a:ext cx="1539139" cy="287323"/>
          </a:xfrm>
          <a:prstGeom prst="rect">
            <a:avLst/>
          </a:prstGeom>
          <a:noFill/>
        </p:spPr>
        <p:txBody>
          <a:bodyPr wrap="none" lIns="0" tIns="0" rIns="0" bIns="0" rtlCol="0">
            <a:spAutoFit/>
          </a:bodyPr>
          <a:lstStyle/>
          <a:p>
            <a:r>
              <a:rPr lang="en-IN" sz="1867" b="1" dirty="0">
                <a:solidFill>
                  <a:srgbClr val="595959"/>
                </a:solidFill>
                <a:latin typeface="Arial Nova" panose="020B0504020202020204" pitchFamily="34" charset="0"/>
              </a:rPr>
              <a:t>FONT COLOR</a:t>
            </a:r>
          </a:p>
        </p:txBody>
      </p:sp>
      <p:sp>
        <p:nvSpPr>
          <p:cNvPr id="19" name="Rectangle 18">
            <a:extLst>
              <a:ext uri="{FF2B5EF4-FFF2-40B4-BE49-F238E27FC236}">
                <a16:creationId xmlns:a16="http://schemas.microsoft.com/office/drawing/2014/main" id="{890443EB-8948-4923-9AF9-844BAF7527C2}"/>
              </a:ext>
            </a:extLst>
          </p:cNvPr>
          <p:cNvSpPr/>
          <p:nvPr userDrawn="1"/>
        </p:nvSpPr>
        <p:spPr>
          <a:xfrm>
            <a:off x="447027" y="4402390"/>
            <a:ext cx="1483843" cy="590207"/>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solidFill>
                <a:srgbClr val="595959"/>
              </a:solidFill>
              <a:latin typeface="Arial Nova" panose="020B0504020202020204" pitchFamily="34" charset="0"/>
            </a:endParaRPr>
          </a:p>
        </p:txBody>
      </p:sp>
      <p:sp>
        <p:nvSpPr>
          <p:cNvPr id="20" name="TextBox 19">
            <a:extLst>
              <a:ext uri="{FF2B5EF4-FFF2-40B4-BE49-F238E27FC236}">
                <a16:creationId xmlns:a16="http://schemas.microsoft.com/office/drawing/2014/main" id="{06B40338-43E9-4740-A9B1-0E02C6306CA7}"/>
              </a:ext>
            </a:extLst>
          </p:cNvPr>
          <p:cNvSpPr txBox="1"/>
          <p:nvPr userDrawn="1"/>
        </p:nvSpPr>
        <p:spPr>
          <a:xfrm>
            <a:off x="447027" y="5159890"/>
            <a:ext cx="1299138"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FONT COLOR</a:t>
            </a:r>
          </a:p>
          <a:p>
            <a:pPr>
              <a:spcBef>
                <a:spcPts val="800"/>
              </a:spcBef>
            </a:pPr>
            <a:r>
              <a:rPr lang="en-IN" sz="1600" dirty="0">
                <a:solidFill>
                  <a:srgbClr val="595959"/>
                </a:solidFill>
                <a:latin typeface="Arial Nova" panose="020B0504020202020204" pitchFamily="34" charset="0"/>
              </a:rPr>
              <a:t>R: 89</a:t>
            </a:r>
          </a:p>
          <a:p>
            <a:r>
              <a:rPr lang="en-IN" sz="1600" dirty="0">
                <a:solidFill>
                  <a:srgbClr val="595959"/>
                </a:solidFill>
                <a:latin typeface="Arial Nova" panose="020B0504020202020204" pitchFamily="34" charset="0"/>
              </a:rPr>
              <a:t>G: 89</a:t>
            </a:r>
          </a:p>
          <a:p>
            <a:r>
              <a:rPr lang="en-IN" sz="1600" dirty="0">
                <a:solidFill>
                  <a:srgbClr val="595959"/>
                </a:solidFill>
                <a:latin typeface="Arial Nova" panose="020B0504020202020204" pitchFamily="34" charset="0"/>
              </a:rPr>
              <a:t>B: 89</a:t>
            </a:r>
          </a:p>
        </p:txBody>
      </p:sp>
      <p:grpSp>
        <p:nvGrpSpPr>
          <p:cNvPr id="21" name="Group 20">
            <a:extLst>
              <a:ext uri="{FF2B5EF4-FFF2-40B4-BE49-F238E27FC236}">
                <a16:creationId xmlns:a16="http://schemas.microsoft.com/office/drawing/2014/main" id="{263411DD-BA76-41C7-ADF0-7E43D09A1DB2}"/>
              </a:ext>
            </a:extLst>
          </p:cNvPr>
          <p:cNvGrpSpPr/>
          <p:nvPr userDrawn="1"/>
        </p:nvGrpSpPr>
        <p:grpSpPr>
          <a:xfrm>
            <a:off x="4368607" y="4348045"/>
            <a:ext cx="2217020" cy="505591"/>
            <a:chOff x="3197275" y="3272707"/>
            <a:chExt cx="1662765" cy="379193"/>
          </a:xfrm>
        </p:grpSpPr>
        <p:sp>
          <p:nvSpPr>
            <p:cNvPr id="22" name="Rectangle 21">
              <a:extLst>
                <a:ext uri="{FF2B5EF4-FFF2-40B4-BE49-F238E27FC236}">
                  <a16:creationId xmlns:a16="http://schemas.microsoft.com/office/drawing/2014/main" id="{31A47A36-E381-483C-B833-139D75F81B28}"/>
                </a:ext>
              </a:extLst>
            </p:cNvPr>
            <p:cNvSpPr/>
            <p:nvPr/>
          </p:nvSpPr>
          <p:spPr>
            <a:xfrm>
              <a:off x="3197275" y="3272707"/>
              <a:ext cx="1662765" cy="379193"/>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3" name="TextBox 22">
              <a:extLst>
                <a:ext uri="{FF2B5EF4-FFF2-40B4-BE49-F238E27FC236}">
                  <a16:creationId xmlns:a16="http://schemas.microsoft.com/office/drawing/2014/main" id="{2FAAE967-B4D3-43BC-B9D0-69A413DEC89C}"/>
                </a:ext>
              </a:extLst>
            </p:cNvPr>
            <p:cNvSpPr txBox="1"/>
            <p:nvPr/>
          </p:nvSpPr>
          <p:spPr>
            <a:xfrm>
              <a:off x="3299099" y="3323804"/>
              <a:ext cx="1502768" cy="276999"/>
            </a:xfrm>
            <a:prstGeom prst="rect">
              <a:avLst/>
            </a:prstGeom>
            <a:noFill/>
          </p:spPr>
          <p:txBody>
            <a:bodyPr wrap="none" lIns="0" tIns="0" rIns="0" bIns="0" rtlCol="0">
              <a:spAutoFit/>
            </a:bodyPr>
            <a:lstStyle/>
            <a:p>
              <a:r>
                <a:rPr lang="en-IN" sz="2400" b="1" dirty="0">
                  <a:solidFill>
                    <a:schemeClr val="bg1"/>
                  </a:solidFill>
                  <a:latin typeface="Arial Nova" panose="020B0504020202020204" pitchFamily="34" charset="0"/>
                </a:rPr>
                <a:t>Trebuchet MS</a:t>
              </a:r>
              <a:endParaRPr lang="en-IN" sz="1600" b="1" dirty="0">
                <a:solidFill>
                  <a:schemeClr val="bg1"/>
                </a:solidFill>
                <a:latin typeface="Arial Nova" panose="020B0504020202020204" pitchFamily="34" charset="0"/>
              </a:endParaRPr>
            </a:p>
          </p:txBody>
        </p:sp>
      </p:grpSp>
      <p:sp>
        <p:nvSpPr>
          <p:cNvPr id="24" name="TextBox 23">
            <a:extLst>
              <a:ext uri="{FF2B5EF4-FFF2-40B4-BE49-F238E27FC236}">
                <a16:creationId xmlns:a16="http://schemas.microsoft.com/office/drawing/2014/main" id="{97428E92-6A13-4EEE-A66B-9981CC127020}"/>
              </a:ext>
            </a:extLst>
          </p:cNvPr>
          <p:cNvSpPr txBox="1"/>
          <p:nvPr userDrawn="1"/>
        </p:nvSpPr>
        <p:spPr>
          <a:xfrm>
            <a:off x="4368605" y="4005081"/>
            <a:ext cx="1308692" cy="287323"/>
          </a:xfrm>
          <a:prstGeom prst="rect">
            <a:avLst/>
          </a:prstGeom>
          <a:noFill/>
        </p:spPr>
        <p:txBody>
          <a:bodyPr wrap="none" lIns="0" tIns="0" rIns="0" bIns="0" rtlCol="0">
            <a:spAutoFit/>
          </a:bodyPr>
          <a:lstStyle/>
          <a:p>
            <a:r>
              <a:rPr lang="en-IN" sz="1867" b="1" dirty="0">
                <a:solidFill>
                  <a:srgbClr val="595959"/>
                </a:solidFill>
                <a:latin typeface="Arial Nova" panose="020B0504020202020204" pitchFamily="34" charset="0"/>
              </a:rPr>
              <a:t>FONT TYPE</a:t>
            </a:r>
          </a:p>
        </p:txBody>
      </p:sp>
    </p:spTree>
    <p:extLst>
      <p:ext uri="{BB962C8B-B14F-4D97-AF65-F5344CB8AC3E}">
        <p14:creationId xmlns:p14="http://schemas.microsoft.com/office/powerpoint/2010/main" val="7737350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pPr/>
              <a:t>‹#›</a:t>
            </a:fld>
            <a:endParaRPr lang="en-US"/>
          </a:p>
        </p:txBody>
      </p:sp>
      <p:sp>
        <p:nvSpPr>
          <p:cNvPr id="5" name="Title 4"/>
          <p:cNvSpPr>
            <a:spLocks noGrp="1"/>
          </p:cNvSpPr>
          <p:nvPr>
            <p:ph type="title" hasCustomPrompt="1"/>
          </p:nvPr>
        </p:nvSpPr>
        <p:spPr/>
        <p:txBody>
          <a:bodyPr/>
          <a:lstStyle>
            <a:lvl1pPr>
              <a:defRPr baseline="0"/>
            </a:lvl1pPr>
          </a:lstStyle>
          <a:p>
            <a:r>
              <a:rPr lang="en-US"/>
              <a:t>TITLE OF THE SLIDE GOES HERE</a:t>
            </a:r>
          </a:p>
        </p:txBody>
      </p:sp>
    </p:spTree>
    <p:extLst>
      <p:ext uri="{BB962C8B-B14F-4D97-AF65-F5344CB8AC3E}">
        <p14:creationId xmlns:p14="http://schemas.microsoft.com/office/powerpoint/2010/main" val="248477481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t>‹#›</a:t>
            </a:fld>
            <a:endParaRPr lang="en-US"/>
          </a:p>
        </p:txBody>
      </p:sp>
      <p:sp>
        <p:nvSpPr>
          <p:cNvPr id="5" name="Title 4"/>
          <p:cNvSpPr>
            <a:spLocks noGrp="1"/>
          </p:cNvSpPr>
          <p:nvPr>
            <p:ph type="title" hasCustomPrompt="1"/>
          </p:nvPr>
        </p:nvSpPr>
        <p:spPr/>
        <p:txBody>
          <a:bodyPr/>
          <a:lstStyle>
            <a:lvl1pPr>
              <a:defRPr baseline="0"/>
            </a:lvl1pPr>
          </a:lstStyle>
          <a:p>
            <a:r>
              <a:rPr lang="en-US" dirty="0"/>
              <a:t>TITLE OF THE SLIDE GOES HERE</a:t>
            </a:r>
          </a:p>
        </p:txBody>
      </p:sp>
    </p:spTree>
    <p:extLst>
      <p:ext uri="{BB962C8B-B14F-4D97-AF65-F5344CB8AC3E}">
        <p14:creationId xmlns:p14="http://schemas.microsoft.com/office/powerpoint/2010/main" val="137862014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2_Basic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A42A6D9-97CE-4EB3-8A74-B6425864D0BC}"/>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10394"/>
          <a:stretch/>
        </p:blipFill>
        <p:spPr>
          <a:xfrm>
            <a:off x="2" y="2"/>
            <a:ext cx="11480204" cy="6857999"/>
          </a:xfrm>
          <a:prstGeom prst="rect">
            <a:avLst/>
          </a:prstGeom>
        </p:spPr>
      </p:pic>
      <p:sp>
        <p:nvSpPr>
          <p:cNvPr id="3" name="Rectangle 2"/>
          <p:cNvSpPr/>
          <p:nvPr userDrawn="1"/>
        </p:nvSpPr>
        <p:spPr>
          <a:xfrm>
            <a:off x="9995" y="2"/>
            <a:ext cx="12192000" cy="6857999"/>
          </a:xfrm>
          <a:prstGeom prst="rect">
            <a:avLst/>
          </a:prstGeom>
          <a:solidFill>
            <a:schemeClr val="tx2">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Arial Nova" panose="020B0504020202020204" pitchFamily="34" charset="0"/>
            </a:endParaRPr>
          </a:p>
        </p:txBody>
      </p:sp>
      <p:sp>
        <p:nvSpPr>
          <p:cNvPr id="2" name="Rectangle 1"/>
          <p:cNvSpPr/>
          <p:nvPr userDrawn="1"/>
        </p:nvSpPr>
        <p:spPr>
          <a:xfrm>
            <a:off x="7152117" y="-27382"/>
            <a:ext cx="5059872" cy="6894481"/>
          </a:xfrm>
          <a:custGeom>
            <a:avLst/>
            <a:gdLst>
              <a:gd name="connsiteX0" fmla="*/ 0 w 4572000"/>
              <a:gd name="connsiteY0" fmla="*/ 0 h 5143500"/>
              <a:gd name="connsiteX1" fmla="*/ 4572000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2217761 w 4572000"/>
              <a:gd name="connsiteY0" fmla="*/ 0 h 5143500"/>
              <a:gd name="connsiteX1" fmla="*/ 4572000 w 4572000"/>
              <a:gd name="connsiteY1" fmla="*/ 0 h 5143500"/>
              <a:gd name="connsiteX2" fmla="*/ 4572000 w 4572000"/>
              <a:gd name="connsiteY2" fmla="*/ 5143500 h 5143500"/>
              <a:gd name="connsiteX3" fmla="*/ 0 w 4572000"/>
              <a:gd name="connsiteY3" fmla="*/ 5143500 h 5143500"/>
              <a:gd name="connsiteX4" fmla="*/ 2217761 w 4572000"/>
              <a:gd name="connsiteY4" fmla="*/ 0 h 5143500"/>
              <a:gd name="connsiteX0" fmla="*/ 2354239 w 4572000"/>
              <a:gd name="connsiteY0" fmla="*/ 0 h 5157147"/>
              <a:gd name="connsiteX1" fmla="*/ 4572000 w 4572000"/>
              <a:gd name="connsiteY1" fmla="*/ 13647 h 5157147"/>
              <a:gd name="connsiteX2" fmla="*/ 4572000 w 4572000"/>
              <a:gd name="connsiteY2" fmla="*/ 5157147 h 5157147"/>
              <a:gd name="connsiteX3" fmla="*/ 0 w 4572000"/>
              <a:gd name="connsiteY3" fmla="*/ 5157147 h 5157147"/>
              <a:gd name="connsiteX4" fmla="*/ 2354239 w 4572000"/>
              <a:gd name="connsiteY4" fmla="*/ 0 h 5157147"/>
              <a:gd name="connsiteX0" fmla="*/ 2347415 w 4572000"/>
              <a:gd name="connsiteY0" fmla="*/ 0 h 5150323"/>
              <a:gd name="connsiteX1" fmla="*/ 4572000 w 4572000"/>
              <a:gd name="connsiteY1" fmla="*/ 6823 h 5150323"/>
              <a:gd name="connsiteX2" fmla="*/ 4572000 w 4572000"/>
              <a:gd name="connsiteY2" fmla="*/ 5150323 h 5150323"/>
              <a:gd name="connsiteX3" fmla="*/ 0 w 4572000"/>
              <a:gd name="connsiteY3" fmla="*/ 5150323 h 5150323"/>
              <a:gd name="connsiteX4" fmla="*/ 2347415 w 4572000"/>
              <a:gd name="connsiteY4" fmla="*/ 0 h 5150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000" h="5150323">
                <a:moveTo>
                  <a:pt x="2347415" y="0"/>
                </a:moveTo>
                <a:lnTo>
                  <a:pt x="4572000" y="6823"/>
                </a:lnTo>
                <a:lnTo>
                  <a:pt x="4572000" y="5150323"/>
                </a:lnTo>
                <a:lnTo>
                  <a:pt x="0" y="5150323"/>
                </a:lnTo>
                <a:lnTo>
                  <a:pt x="2347415"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Arial Nova" panose="020B0504020202020204" pitchFamily="34" charset="0"/>
            </a:endParaRPr>
          </a:p>
        </p:txBody>
      </p:sp>
      <p:sp>
        <p:nvSpPr>
          <p:cNvPr id="10" name="Text Placeholder 9"/>
          <p:cNvSpPr>
            <a:spLocks noGrp="1"/>
          </p:cNvSpPr>
          <p:nvPr>
            <p:ph type="body" sz="quarter" idx="10" hasCustomPrompt="1"/>
          </p:nvPr>
        </p:nvSpPr>
        <p:spPr>
          <a:xfrm>
            <a:off x="7920204" y="4869160"/>
            <a:ext cx="4224469" cy="768085"/>
          </a:xfrm>
          <a:prstGeom prst="rect">
            <a:avLst/>
          </a:prstGeom>
        </p:spPr>
        <p:txBody>
          <a:bodyPr anchor="ctr"/>
          <a:lstStyle>
            <a:lvl1pPr marL="0" indent="0" algn="l">
              <a:buNone/>
              <a:defRPr sz="4267" b="0" baseline="0">
                <a:solidFill>
                  <a:schemeClr val="tx1">
                    <a:lumMod val="65000"/>
                    <a:lumOff val="35000"/>
                  </a:schemeClr>
                </a:solidFill>
                <a:latin typeface="Arial Nova" panose="020B0504020202020204" pitchFamily="34" charset="0"/>
                <a:cs typeface="Arial" pitchFamily="34" charset="0"/>
              </a:defRPr>
            </a:lvl1pPr>
          </a:lstStyle>
          <a:p>
            <a:pPr lvl="0"/>
            <a:r>
              <a:rPr lang="en-US" altLang="ko-KR" dirty="0"/>
              <a:t>BASIC LAYOUT</a:t>
            </a:r>
          </a:p>
        </p:txBody>
      </p:sp>
      <p:sp>
        <p:nvSpPr>
          <p:cNvPr id="11" name="Text Placeholder 9"/>
          <p:cNvSpPr>
            <a:spLocks noGrp="1"/>
          </p:cNvSpPr>
          <p:nvPr>
            <p:ph type="body" sz="quarter" idx="11" hasCustomPrompt="1"/>
          </p:nvPr>
        </p:nvSpPr>
        <p:spPr>
          <a:xfrm>
            <a:off x="7920204" y="5863580"/>
            <a:ext cx="4224469" cy="384043"/>
          </a:xfrm>
          <a:prstGeom prst="rect">
            <a:avLst/>
          </a:prstGeom>
        </p:spPr>
        <p:txBody>
          <a:bodyPr anchor="ctr"/>
          <a:lstStyle>
            <a:lvl1pPr marL="0" indent="0" algn="l">
              <a:buNone/>
              <a:defRPr sz="1867" b="0" baseline="0">
                <a:solidFill>
                  <a:schemeClr val="accent1"/>
                </a:solidFill>
                <a:latin typeface="Arial Nova" panose="020B0504020202020204" pitchFamily="34" charset="0"/>
                <a:cs typeface="Arial" pitchFamily="34" charset="0"/>
              </a:defRPr>
            </a:lvl1pPr>
          </a:lstStyle>
          <a:p>
            <a:pPr lvl="0"/>
            <a:r>
              <a:rPr lang="en-US" altLang="ko-KR" dirty="0"/>
              <a:t>Insert the title of your subtitle Here</a:t>
            </a:r>
          </a:p>
        </p:txBody>
      </p:sp>
      <p:sp>
        <p:nvSpPr>
          <p:cNvPr id="6" name="Title 4">
            <a:extLst>
              <a:ext uri="{FF2B5EF4-FFF2-40B4-BE49-F238E27FC236}">
                <a16:creationId xmlns:a16="http://schemas.microsoft.com/office/drawing/2014/main" id="{1477DFA1-722D-4026-8074-6FF1A3E309EE}"/>
              </a:ext>
            </a:extLst>
          </p:cNvPr>
          <p:cNvSpPr>
            <a:spLocks noGrp="1"/>
          </p:cNvSpPr>
          <p:nvPr>
            <p:ph type="title" hasCustomPrompt="1"/>
          </p:nvPr>
        </p:nvSpPr>
        <p:spPr>
          <a:xfrm>
            <a:off x="432000" y="505086"/>
            <a:ext cx="10049933" cy="461655"/>
          </a:xfrm>
        </p:spPr>
        <p:txBody>
          <a:bodyPr/>
          <a:lstStyle>
            <a:lvl1pPr>
              <a:defRPr baseline="0">
                <a:solidFill>
                  <a:schemeClr val="bg1"/>
                </a:solidFill>
              </a:defRPr>
            </a:lvl1pPr>
          </a:lstStyle>
          <a:p>
            <a:r>
              <a:rPr lang="en-US" dirty="0"/>
              <a:t>TITLE OF THE SLIDE GOES HERE</a:t>
            </a:r>
          </a:p>
        </p:txBody>
      </p:sp>
      <p:pic>
        <p:nvPicPr>
          <p:cNvPr id="8" name="Picture 7" descr="http://skillwise.in/consulting/images_new/logo/sify.png">
            <a:extLst>
              <a:ext uri="{FF2B5EF4-FFF2-40B4-BE49-F238E27FC236}">
                <a16:creationId xmlns:a16="http://schemas.microsoft.com/office/drawing/2014/main" id="{085CB49A-CBF4-486D-AC0F-74B697468697}"/>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10347071" y="-129719"/>
            <a:ext cx="1592940" cy="15929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160865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2_Section Divider">
    <p:spTree>
      <p:nvGrpSpPr>
        <p:cNvPr id="1" name=""/>
        <p:cNvGrpSpPr/>
        <p:nvPr/>
      </p:nvGrpSpPr>
      <p:grpSpPr>
        <a:xfrm>
          <a:off x="0" y="0"/>
          <a:ext cx="0" cy="0"/>
          <a:chOff x="0" y="0"/>
          <a:chExt cx="0" cy="0"/>
        </a:xfrm>
      </p:grpSpPr>
      <p:pic>
        <p:nvPicPr>
          <p:cNvPr id="23" name="Picture 2" descr="Image result for digital transformation shutterstock">
            <a:extLst>
              <a:ext uri="{FF2B5EF4-FFF2-40B4-BE49-F238E27FC236}">
                <a16:creationId xmlns:a16="http://schemas.microsoft.com/office/drawing/2014/main" id="{BCD5D595-AB87-C3B8-BBAA-E26F640EB720}"/>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6657" b="6657"/>
          <a:stretch/>
        </p:blipFill>
        <p:spPr bwMode="auto">
          <a:xfrm>
            <a:off x="2" y="0"/>
            <a:ext cx="12191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24" name="Rectangle 23">
            <a:extLst>
              <a:ext uri="{FF2B5EF4-FFF2-40B4-BE49-F238E27FC236}">
                <a16:creationId xmlns:a16="http://schemas.microsoft.com/office/drawing/2014/main" id="{A7F2C157-6FF7-E69A-06C3-B68530E4E4D6}"/>
              </a:ext>
            </a:extLst>
          </p:cNvPr>
          <p:cNvSpPr/>
          <p:nvPr userDrawn="1"/>
        </p:nvSpPr>
        <p:spPr>
          <a:xfrm>
            <a:off x="2117" y="0"/>
            <a:ext cx="12192001" cy="6858000"/>
          </a:xfrm>
          <a:prstGeom prst="rect">
            <a:avLst/>
          </a:prstGeom>
          <a:solidFill>
            <a:schemeClr val="tx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nvGrpSpPr>
          <p:cNvPr id="25" name="Group 24">
            <a:extLst>
              <a:ext uri="{FF2B5EF4-FFF2-40B4-BE49-F238E27FC236}">
                <a16:creationId xmlns:a16="http://schemas.microsoft.com/office/drawing/2014/main" id="{4E9E0520-BAE7-C425-CF45-F00403FE4CAC}"/>
              </a:ext>
            </a:extLst>
          </p:cNvPr>
          <p:cNvGrpSpPr/>
          <p:nvPr userDrawn="1"/>
        </p:nvGrpSpPr>
        <p:grpSpPr>
          <a:xfrm>
            <a:off x="8810985" y="2875669"/>
            <a:ext cx="1954179" cy="1106663"/>
            <a:chOff x="9753598" y="1"/>
            <a:chExt cx="1739885" cy="985307"/>
          </a:xfrm>
        </p:grpSpPr>
        <p:sp>
          <p:nvSpPr>
            <p:cNvPr id="26" name="Round Same Side Corner Rectangle 72">
              <a:extLst>
                <a:ext uri="{FF2B5EF4-FFF2-40B4-BE49-F238E27FC236}">
                  <a16:creationId xmlns:a16="http://schemas.microsoft.com/office/drawing/2014/main" id="{A43757E9-069B-005B-B45C-ECB132FAD733}"/>
                </a:ext>
              </a:extLst>
            </p:cNvPr>
            <p:cNvSpPr/>
            <p:nvPr/>
          </p:nvSpPr>
          <p:spPr>
            <a:xfrm rot="10800000">
              <a:off x="9753598" y="1"/>
              <a:ext cx="1739885" cy="985307"/>
            </a:xfrm>
            <a:prstGeom prst="roundRect">
              <a:avLst/>
            </a:prstGeom>
            <a:solidFill>
              <a:schemeClr val="bg1"/>
            </a:solidFill>
            <a:ln>
              <a:noFill/>
            </a:ln>
            <a:effectLst>
              <a:outerShdw blurRad="50800" dist="38100" dir="2700000" algn="tl" rotWithShape="0">
                <a:prstClr val="black">
                  <a:alpha val="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pic>
          <p:nvPicPr>
            <p:cNvPr id="28" name="Picture 2" descr="Image result for sify logo">
              <a:extLst>
                <a:ext uri="{FF2B5EF4-FFF2-40B4-BE49-F238E27FC236}">
                  <a16:creationId xmlns:a16="http://schemas.microsoft.com/office/drawing/2014/main" id="{8534A2DF-0C92-6260-3A03-E3105AB6CC61}"/>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814"/>
            <a:stretch/>
          </p:blipFill>
          <p:spPr bwMode="auto">
            <a:xfrm>
              <a:off x="9913463" y="95622"/>
              <a:ext cx="1420156" cy="80464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0" name="Group 29">
            <a:extLst>
              <a:ext uri="{FF2B5EF4-FFF2-40B4-BE49-F238E27FC236}">
                <a16:creationId xmlns:a16="http://schemas.microsoft.com/office/drawing/2014/main" id="{9D4AF513-B27D-869F-5153-F6036166B92B}"/>
              </a:ext>
            </a:extLst>
          </p:cNvPr>
          <p:cNvGrpSpPr/>
          <p:nvPr userDrawn="1"/>
        </p:nvGrpSpPr>
        <p:grpSpPr>
          <a:xfrm>
            <a:off x="-1" y="2173323"/>
            <a:ext cx="8466668" cy="2525040"/>
            <a:chOff x="-1" y="1629992"/>
            <a:chExt cx="6829063" cy="1893780"/>
          </a:xfrm>
        </p:grpSpPr>
        <p:sp>
          <p:nvSpPr>
            <p:cNvPr id="31" name="Rectangle 30">
              <a:extLst>
                <a:ext uri="{FF2B5EF4-FFF2-40B4-BE49-F238E27FC236}">
                  <a16:creationId xmlns:a16="http://schemas.microsoft.com/office/drawing/2014/main" id="{71E870DA-7C06-77A7-5CDB-F7083AFD394D}"/>
                </a:ext>
              </a:extLst>
            </p:cNvPr>
            <p:cNvSpPr/>
            <p:nvPr/>
          </p:nvSpPr>
          <p:spPr>
            <a:xfrm>
              <a:off x="-1" y="1710769"/>
              <a:ext cx="6829063" cy="1725139"/>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2" name="Rectangle 31">
              <a:extLst>
                <a:ext uri="{FF2B5EF4-FFF2-40B4-BE49-F238E27FC236}">
                  <a16:creationId xmlns:a16="http://schemas.microsoft.com/office/drawing/2014/main" id="{2E04E8CA-4DFB-0A92-FF7E-EC2E6C9335EC}"/>
                </a:ext>
              </a:extLst>
            </p:cNvPr>
            <p:cNvSpPr/>
            <p:nvPr/>
          </p:nvSpPr>
          <p:spPr>
            <a:xfrm>
              <a:off x="0" y="1629992"/>
              <a:ext cx="6829062" cy="47916"/>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3" name="Rectangle 32">
              <a:extLst>
                <a:ext uri="{FF2B5EF4-FFF2-40B4-BE49-F238E27FC236}">
                  <a16:creationId xmlns:a16="http://schemas.microsoft.com/office/drawing/2014/main" id="{38FCCB57-81B8-E44B-2F6B-94F73D2A7D8B}"/>
                </a:ext>
              </a:extLst>
            </p:cNvPr>
            <p:cNvSpPr/>
            <p:nvPr/>
          </p:nvSpPr>
          <p:spPr>
            <a:xfrm>
              <a:off x="0" y="3475856"/>
              <a:ext cx="6829062" cy="47916"/>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grpSp>
        <p:nvGrpSpPr>
          <p:cNvPr id="34" name="Group 33">
            <a:extLst>
              <a:ext uri="{FF2B5EF4-FFF2-40B4-BE49-F238E27FC236}">
                <a16:creationId xmlns:a16="http://schemas.microsoft.com/office/drawing/2014/main" id="{C569B245-8A5B-648A-1D51-9FEA514B1D54}"/>
              </a:ext>
            </a:extLst>
          </p:cNvPr>
          <p:cNvGrpSpPr/>
          <p:nvPr userDrawn="1"/>
        </p:nvGrpSpPr>
        <p:grpSpPr>
          <a:xfrm>
            <a:off x="11136403" y="2281025"/>
            <a:ext cx="1055596" cy="2300187"/>
            <a:chOff x="8352302" y="0"/>
            <a:chExt cx="791697" cy="5143500"/>
          </a:xfrm>
        </p:grpSpPr>
        <p:sp>
          <p:nvSpPr>
            <p:cNvPr id="35" name="Rectangle 34">
              <a:extLst>
                <a:ext uri="{FF2B5EF4-FFF2-40B4-BE49-F238E27FC236}">
                  <a16:creationId xmlns:a16="http://schemas.microsoft.com/office/drawing/2014/main" id="{DB8111EA-54AF-D4B8-60FB-B5138209A024}"/>
                </a:ext>
              </a:extLst>
            </p:cNvPr>
            <p:cNvSpPr/>
            <p:nvPr/>
          </p:nvSpPr>
          <p:spPr>
            <a:xfrm>
              <a:off x="8877270" y="0"/>
              <a:ext cx="266729" cy="5143500"/>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6" name="Rectangle 35">
              <a:extLst>
                <a:ext uri="{FF2B5EF4-FFF2-40B4-BE49-F238E27FC236}">
                  <a16:creationId xmlns:a16="http://schemas.microsoft.com/office/drawing/2014/main" id="{251DF2A8-D3C2-E8E0-11CF-C0035222F178}"/>
                </a:ext>
              </a:extLst>
            </p:cNvPr>
            <p:cNvSpPr/>
            <p:nvPr/>
          </p:nvSpPr>
          <p:spPr>
            <a:xfrm>
              <a:off x="8613456" y="0"/>
              <a:ext cx="266729" cy="5143500"/>
            </a:xfrm>
            <a:prstGeom prst="rect">
              <a:avLst/>
            </a:prstGeom>
            <a:solidFill>
              <a:srgbClr val="BDD70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7" name="Rectangle 36">
              <a:extLst>
                <a:ext uri="{FF2B5EF4-FFF2-40B4-BE49-F238E27FC236}">
                  <a16:creationId xmlns:a16="http://schemas.microsoft.com/office/drawing/2014/main" id="{8CD2C29C-8B54-626C-017F-B1387BB683BB}"/>
                </a:ext>
              </a:extLst>
            </p:cNvPr>
            <p:cNvSpPr/>
            <p:nvPr/>
          </p:nvSpPr>
          <p:spPr>
            <a:xfrm>
              <a:off x="8352302" y="0"/>
              <a:ext cx="266729" cy="5143500"/>
            </a:xfrm>
            <a:prstGeom prst="rect">
              <a:avLst/>
            </a:prstGeom>
            <a:solidFill>
              <a:srgbClr val="BDD70C">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sp>
        <p:nvSpPr>
          <p:cNvPr id="38" name="Text Placeholder 3">
            <a:extLst>
              <a:ext uri="{FF2B5EF4-FFF2-40B4-BE49-F238E27FC236}">
                <a16:creationId xmlns:a16="http://schemas.microsoft.com/office/drawing/2014/main" id="{AE9A6E79-9539-48D1-C2E6-FF1738BCEC01}"/>
              </a:ext>
            </a:extLst>
          </p:cNvPr>
          <p:cNvSpPr>
            <a:spLocks noGrp="1"/>
          </p:cNvSpPr>
          <p:nvPr>
            <p:ph type="body" sz="quarter" idx="11" hasCustomPrompt="1"/>
          </p:nvPr>
        </p:nvSpPr>
        <p:spPr>
          <a:xfrm>
            <a:off x="488041" y="3086437"/>
            <a:ext cx="7267200" cy="698815"/>
          </a:xfrm>
        </p:spPr>
        <p:txBody>
          <a:bodyPr anchor="ctr">
            <a:normAutofit/>
          </a:bodyPr>
          <a:lstStyle>
            <a:lvl1pPr marL="0" indent="0">
              <a:buNone/>
              <a:defRPr sz="3200" b="1">
                <a:solidFill>
                  <a:schemeClr val="tx2">
                    <a:lumMod val="50000"/>
                  </a:schemeClr>
                </a:solidFill>
              </a:defRPr>
            </a:lvl1pPr>
          </a:lstStyle>
          <a:p>
            <a:pPr lvl="0"/>
            <a:r>
              <a:rPr lang="en-US" dirty="0"/>
              <a:t>SECTION DIVIDER</a:t>
            </a:r>
          </a:p>
        </p:txBody>
      </p:sp>
    </p:spTree>
    <p:extLst>
      <p:ext uri="{BB962C8B-B14F-4D97-AF65-F5344CB8AC3E}">
        <p14:creationId xmlns:p14="http://schemas.microsoft.com/office/powerpoint/2010/main" val="330023736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28" name="Picture 2" descr="Image result for digital transformation shutterstock">
            <a:extLst>
              <a:ext uri="{FF2B5EF4-FFF2-40B4-BE49-F238E27FC236}">
                <a16:creationId xmlns:a16="http://schemas.microsoft.com/office/drawing/2014/main" id="{AA07EBF4-94A2-4E29-AA44-A3BFCABC334E}"/>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6657" b="6657"/>
          <a:stretch/>
        </p:blipFill>
        <p:spPr bwMode="auto">
          <a:xfrm>
            <a:off x="2" y="0"/>
            <a:ext cx="12191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29" name="Rectangle 28">
            <a:extLst>
              <a:ext uri="{FF2B5EF4-FFF2-40B4-BE49-F238E27FC236}">
                <a16:creationId xmlns:a16="http://schemas.microsoft.com/office/drawing/2014/main" id="{7AD35131-7371-4CF0-B282-66D9EF64198D}"/>
              </a:ext>
            </a:extLst>
          </p:cNvPr>
          <p:cNvSpPr/>
          <p:nvPr userDrawn="1"/>
        </p:nvSpPr>
        <p:spPr>
          <a:xfrm>
            <a:off x="2117" y="0"/>
            <a:ext cx="12192001" cy="6858000"/>
          </a:xfrm>
          <a:prstGeom prst="rect">
            <a:avLst/>
          </a:prstGeom>
          <a:solidFill>
            <a:schemeClr val="tx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nvGrpSpPr>
          <p:cNvPr id="30" name="Group 29">
            <a:extLst>
              <a:ext uri="{FF2B5EF4-FFF2-40B4-BE49-F238E27FC236}">
                <a16:creationId xmlns:a16="http://schemas.microsoft.com/office/drawing/2014/main" id="{9492AEFE-BAE5-4A16-8046-1CC388A1137A}"/>
              </a:ext>
            </a:extLst>
          </p:cNvPr>
          <p:cNvGrpSpPr/>
          <p:nvPr userDrawn="1"/>
        </p:nvGrpSpPr>
        <p:grpSpPr>
          <a:xfrm>
            <a:off x="8810985" y="2875669"/>
            <a:ext cx="1954179" cy="1106663"/>
            <a:chOff x="9753598" y="1"/>
            <a:chExt cx="1739885" cy="985307"/>
          </a:xfrm>
        </p:grpSpPr>
        <p:sp>
          <p:nvSpPr>
            <p:cNvPr id="31" name="Round Same Side Corner Rectangle 72">
              <a:extLst>
                <a:ext uri="{FF2B5EF4-FFF2-40B4-BE49-F238E27FC236}">
                  <a16:creationId xmlns:a16="http://schemas.microsoft.com/office/drawing/2014/main" id="{04D70802-0F35-4919-BE7E-3D566C9A8826}"/>
                </a:ext>
              </a:extLst>
            </p:cNvPr>
            <p:cNvSpPr/>
            <p:nvPr/>
          </p:nvSpPr>
          <p:spPr>
            <a:xfrm rot="10800000">
              <a:off x="9753598" y="1"/>
              <a:ext cx="1739885" cy="985307"/>
            </a:xfrm>
            <a:prstGeom prst="roundRect">
              <a:avLst/>
            </a:prstGeom>
            <a:solidFill>
              <a:schemeClr val="bg1"/>
            </a:solidFill>
            <a:ln>
              <a:noFill/>
            </a:ln>
            <a:effectLst>
              <a:outerShdw blurRad="50800" dist="38100" dir="2700000" algn="tl" rotWithShape="0">
                <a:prstClr val="black">
                  <a:alpha val="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pic>
          <p:nvPicPr>
            <p:cNvPr id="32" name="Picture 2" descr="Image result for sify logo">
              <a:extLst>
                <a:ext uri="{FF2B5EF4-FFF2-40B4-BE49-F238E27FC236}">
                  <a16:creationId xmlns:a16="http://schemas.microsoft.com/office/drawing/2014/main" id="{F03FB8CE-A55B-45E9-9801-70D3FA9DB09E}"/>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814"/>
            <a:stretch/>
          </p:blipFill>
          <p:spPr bwMode="auto">
            <a:xfrm>
              <a:off x="9913463" y="95622"/>
              <a:ext cx="1420156" cy="80464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3" name="Group 32">
            <a:extLst>
              <a:ext uri="{FF2B5EF4-FFF2-40B4-BE49-F238E27FC236}">
                <a16:creationId xmlns:a16="http://schemas.microsoft.com/office/drawing/2014/main" id="{3529B0A5-3478-40ED-8C29-787110A9C1CE}"/>
              </a:ext>
            </a:extLst>
          </p:cNvPr>
          <p:cNvGrpSpPr/>
          <p:nvPr userDrawn="1"/>
        </p:nvGrpSpPr>
        <p:grpSpPr>
          <a:xfrm>
            <a:off x="-1" y="2173323"/>
            <a:ext cx="8466668" cy="2525040"/>
            <a:chOff x="-1" y="1629992"/>
            <a:chExt cx="6829063" cy="1893780"/>
          </a:xfrm>
        </p:grpSpPr>
        <p:sp>
          <p:nvSpPr>
            <p:cNvPr id="34" name="Rectangle 33">
              <a:extLst>
                <a:ext uri="{FF2B5EF4-FFF2-40B4-BE49-F238E27FC236}">
                  <a16:creationId xmlns:a16="http://schemas.microsoft.com/office/drawing/2014/main" id="{41A53F10-CBC5-444F-AA00-64BF461C9C71}"/>
                </a:ext>
              </a:extLst>
            </p:cNvPr>
            <p:cNvSpPr/>
            <p:nvPr/>
          </p:nvSpPr>
          <p:spPr>
            <a:xfrm>
              <a:off x="-1" y="1710769"/>
              <a:ext cx="6829063" cy="1725139"/>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5" name="Rectangle 34">
              <a:extLst>
                <a:ext uri="{FF2B5EF4-FFF2-40B4-BE49-F238E27FC236}">
                  <a16:creationId xmlns:a16="http://schemas.microsoft.com/office/drawing/2014/main" id="{24102996-43D2-4531-8F28-25FFF42A8FE6}"/>
                </a:ext>
              </a:extLst>
            </p:cNvPr>
            <p:cNvSpPr/>
            <p:nvPr/>
          </p:nvSpPr>
          <p:spPr>
            <a:xfrm>
              <a:off x="0" y="1629992"/>
              <a:ext cx="6829062" cy="47916"/>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6" name="Rectangle 35">
              <a:extLst>
                <a:ext uri="{FF2B5EF4-FFF2-40B4-BE49-F238E27FC236}">
                  <a16:creationId xmlns:a16="http://schemas.microsoft.com/office/drawing/2014/main" id="{D688A12A-52FF-434F-8992-444C36B493C3}"/>
                </a:ext>
              </a:extLst>
            </p:cNvPr>
            <p:cNvSpPr/>
            <p:nvPr/>
          </p:nvSpPr>
          <p:spPr>
            <a:xfrm>
              <a:off x="0" y="3475856"/>
              <a:ext cx="6829062" cy="47916"/>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grpSp>
        <p:nvGrpSpPr>
          <p:cNvPr id="37" name="Group 36">
            <a:extLst>
              <a:ext uri="{FF2B5EF4-FFF2-40B4-BE49-F238E27FC236}">
                <a16:creationId xmlns:a16="http://schemas.microsoft.com/office/drawing/2014/main" id="{87697701-4197-44C5-9DF6-DCE8EB7667A7}"/>
              </a:ext>
            </a:extLst>
          </p:cNvPr>
          <p:cNvGrpSpPr/>
          <p:nvPr userDrawn="1"/>
        </p:nvGrpSpPr>
        <p:grpSpPr>
          <a:xfrm>
            <a:off x="11136403" y="2281025"/>
            <a:ext cx="1055596" cy="2300187"/>
            <a:chOff x="8352302" y="0"/>
            <a:chExt cx="791697" cy="5143500"/>
          </a:xfrm>
        </p:grpSpPr>
        <p:sp>
          <p:nvSpPr>
            <p:cNvPr id="38" name="Rectangle 37">
              <a:extLst>
                <a:ext uri="{FF2B5EF4-FFF2-40B4-BE49-F238E27FC236}">
                  <a16:creationId xmlns:a16="http://schemas.microsoft.com/office/drawing/2014/main" id="{583C2F58-9D3E-4A33-9620-E2862F764A2C}"/>
                </a:ext>
              </a:extLst>
            </p:cNvPr>
            <p:cNvSpPr/>
            <p:nvPr/>
          </p:nvSpPr>
          <p:spPr>
            <a:xfrm>
              <a:off x="8877270" y="0"/>
              <a:ext cx="266729" cy="5143500"/>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9" name="Rectangle 38">
              <a:extLst>
                <a:ext uri="{FF2B5EF4-FFF2-40B4-BE49-F238E27FC236}">
                  <a16:creationId xmlns:a16="http://schemas.microsoft.com/office/drawing/2014/main" id="{E2590226-D46A-48CE-A2DA-6A9297A288BE}"/>
                </a:ext>
              </a:extLst>
            </p:cNvPr>
            <p:cNvSpPr/>
            <p:nvPr/>
          </p:nvSpPr>
          <p:spPr>
            <a:xfrm>
              <a:off x="8613456" y="0"/>
              <a:ext cx="266729" cy="5143500"/>
            </a:xfrm>
            <a:prstGeom prst="rect">
              <a:avLst/>
            </a:prstGeom>
            <a:solidFill>
              <a:srgbClr val="BDD70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40" name="Rectangle 39">
              <a:extLst>
                <a:ext uri="{FF2B5EF4-FFF2-40B4-BE49-F238E27FC236}">
                  <a16:creationId xmlns:a16="http://schemas.microsoft.com/office/drawing/2014/main" id="{C61AEADA-3FE1-4B34-BF61-100EEBD93869}"/>
                </a:ext>
              </a:extLst>
            </p:cNvPr>
            <p:cNvSpPr/>
            <p:nvPr/>
          </p:nvSpPr>
          <p:spPr>
            <a:xfrm>
              <a:off x="8352302" y="0"/>
              <a:ext cx="266729" cy="5143500"/>
            </a:xfrm>
            <a:prstGeom prst="rect">
              <a:avLst/>
            </a:prstGeom>
            <a:solidFill>
              <a:srgbClr val="BDD70C">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sp>
        <p:nvSpPr>
          <p:cNvPr id="4" name="Text Placeholder 3">
            <a:extLst>
              <a:ext uri="{FF2B5EF4-FFF2-40B4-BE49-F238E27FC236}">
                <a16:creationId xmlns:a16="http://schemas.microsoft.com/office/drawing/2014/main" id="{DE1DF722-DBE4-4E6D-BFCC-DE5D388C6978}"/>
              </a:ext>
            </a:extLst>
          </p:cNvPr>
          <p:cNvSpPr>
            <a:spLocks noGrp="1"/>
          </p:cNvSpPr>
          <p:nvPr>
            <p:ph type="body" sz="quarter" idx="11" hasCustomPrompt="1"/>
          </p:nvPr>
        </p:nvSpPr>
        <p:spPr>
          <a:xfrm>
            <a:off x="488041" y="3086437"/>
            <a:ext cx="7267200" cy="698815"/>
          </a:xfrm>
        </p:spPr>
        <p:txBody>
          <a:bodyPr anchor="ctr">
            <a:normAutofit/>
          </a:bodyPr>
          <a:lstStyle>
            <a:lvl1pPr marL="0" indent="0">
              <a:buNone/>
              <a:defRPr sz="3200" b="1">
                <a:solidFill>
                  <a:schemeClr val="tx2">
                    <a:lumMod val="50000"/>
                  </a:schemeClr>
                </a:solidFill>
              </a:defRPr>
            </a:lvl1pPr>
          </a:lstStyle>
          <a:p>
            <a:pPr lvl="0"/>
            <a:r>
              <a:rPr lang="en-US" dirty="0"/>
              <a:t>SECTION DIVIDER</a:t>
            </a:r>
          </a:p>
        </p:txBody>
      </p:sp>
      <p:pic>
        <p:nvPicPr>
          <p:cNvPr id="2" name="Picture 2" descr="Image result for sify logo">
            <a:extLst>
              <a:ext uri="{FF2B5EF4-FFF2-40B4-BE49-F238E27FC236}">
                <a16:creationId xmlns:a16="http://schemas.microsoft.com/office/drawing/2014/main" id="{D87878F5-8A35-68AC-C927-CD3ACF6C3D01}"/>
              </a:ext>
            </a:extLst>
          </p:cNvPr>
          <p:cNvPicPr>
            <a:picLocks noChangeAspect="1" noChangeArrowheads="1"/>
          </p:cNvPicPr>
          <p:nvPr userDrawn="1"/>
        </p:nvPicPr>
        <p:blipFill rotWithShape="1">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116315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grpSp>
        <p:nvGrpSpPr>
          <p:cNvPr id="4" name="Group 6">
            <a:extLst>
              <a:ext uri="{FF2B5EF4-FFF2-40B4-BE49-F238E27FC236}">
                <a16:creationId xmlns:a16="http://schemas.microsoft.com/office/drawing/2014/main" id="{7CBFFE66-0EBA-46FF-AA31-6E868A667A5F}"/>
              </a:ext>
            </a:extLst>
          </p:cNvPr>
          <p:cNvGrpSpPr/>
          <p:nvPr userDrawn="1"/>
        </p:nvGrpSpPr>
        <p:grpSpPr>
          <a:xfrm rot="16200000">
            <a:off x="5159304" y="2280919"/>
            <a:ext cx="1873392" cy="2411240"/>
            <a:chOff x="9651545" y="1652096"/>
            <a:chExt cx="1873392" cy="2411240"/>
          </a:xfrm>
        </p:grpSpPr>
        <p:sp>
          <p:nvSpPr>
            <p:cNvPr id="5" name="Rectangle 80">
              <a:extLst>
                <a:ext uri="{FF2B5EF4-FFF2-40B4-BE49-F238E27FC236}">
                  <a16:creationId xmlns:a16="http://schemas.microsoft.com/office/drawing/2014/main" id="{B147A8D9-A5C8-4EFF-B7D9-B384FA84D77C}"/>
                </a:ext>
              </a:extLst>
            </p:cNvPr>
            <p:cNvSpPr/>
            <p:nvPr/>
          </p:nvSpPr>
          <p:spPr>
            <a:xfrm rot="5400000" flipV="1">
              <a:off x="9154760" y="2148881"/>
              <a:ext cx="2408732" cy="1415161"/>
            </a:xfrm>
            <a:custGeom>
              <a:avLst/>
              <a:gdLst>
                <a:gd name="connsiteX0" fmla="*/ 0 w 5414181"/>
                <a:gd name="connsiteY0" fmla="*/ 0 h 1252700"/>
                <a:gd name="connsiteX1" fmla="*/ 5414181 w 5414181"/>
                <a:gd name="connsiteY1" fmla="*/ 0 h 1252700"/>
                <a:gd name="connsiteX2" fmla="*/ 5414181 w 5414181"/>
                <a:gd name="connsiteY2" fmla="*/ 1252700 h 1252700"/>
                <a:gd name="connsiteX3" fmla="*/ 0 w 5414181"/>
                <a:gd name="connsiteY3" fmla="*/ 1252700 h 1252700"/>
                <a:gd name="connsiteX4" fmla="*/ 0 w 5414181"/>
                <a:gd name="connsiteY4" fmla="*/ 0 h 1252700"/>
                <a:gd name="connsiteX0" fmla="*/ 0 w 5414181"/>
                <a:gd name="connsiteY0" fmla="*/ 242626 h 1495326"/>
                <a:gd name="connsiteX1" fmla="*/ 5414181 w 5414181"/>
                <a:gd name="connsiteY1" fmla="*/ 242626 h 1495326"/>
                <a:gd name="connsiteX2" fmla="*/ 5414181 w 5414181"/>
                <a:gd name="connsiteY2" fmla="*/ 1495326 h 1495326"/>
                <a:gd name="connsiteX3" fmla="*/ 0 w 5414181"/>
                <a:gd name="connsiteY3" fmla="*/ 1495326 h 1495326"/>
                <a:gd name="connsiteX4" fmla="*/ 0 w 5414181"/>
                <a:gd name="connsiteY4" fmla="*/ 242626 h 1495326"/>
                <a:gd name="connsiteX0" fmla="*/ 0 w 5414181"/>
                <a:gd name="connsiteY0" fmla="*/ 389229 h 1641929"/>
                <a:gd name="connsiteX1" fmla="*/ 5414181 w 5414181"/>
                <a:gd name="connsiteY1" fmla="*/ 389229 h 1641929"/>
                <a:gd name="connsiteX2" fmla="*/ 5414181 w 5414181"/>
                <a:gd name="connsiteY2" fmla="*/ 1641929 h 1641929"/>
                <a:gd name="connsiteX3" fmla="*/ 0 w 5414181"/>
                <a:gd name="connsiteY3" fmla="*/ 1641929 h 1641929"/>
                <a:gd name="connsiteX4" fmla="*/ 0 w 5414181"/>
                <a:gd name="connsiteY4" fmla="*/ 389229 h 1641929"/>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532632 h 1785332"/>
                <a:gd name="connsiteX1" fmla="*/ 5414181 w 5414181"/>
                <a:gd name="connsiteY1" fmla="*/ 532632 h 1785332"/>
                <a:gd name="connsiteX2" fmla="*/ 5414181 w 5414181"/>
                <a:gd name="connsiteY2" fmla="*/ 1785332 h 1785332"/>
                <a:gd name="connsiteX3" fmla="*/ 0 w 5414181"/>
                <a:gd name="connsiteY3" fmla="*/ 1785332 h 1785332"/>
                <a:gd name="connsiteX4" fmla="*/ 0 w 5414181"/>
                <a:gd name="connsiteY4" fmla="*/ 532632 h 1785332"/>
                <a:gd name="connsiteX0" fmla="*/ 0 w 5414181"/>
                <a:gd name="connsiteY0" fmla="*/ 654829 h 1907529"/>
                <a:gd name="connsiteX1" fmla="*/ 5414181 w 5414181"/>
                <a:gd name="connsiteY1" fmla="*/ 654829 h 1907529"/>
                <a:gd name="connsiteX2" fmla="*/ 5414181 w 5414181"/>
                <a:gd name="connsiteY2" fmla="*/ 1907529 h 1907529"/>
                <a:gd name="connsiteX3" fmla="*/ 0 w 5414181"/>
                <a:gd name="connsiteY3" fmla="*/ 1907529 h 1907529"/>
                <a:gd name="connsiteX4" fmla="*/ 0 w 5414181"/>
                <a:gd name="connsiteY4" fmla="*/ 654829 h 1907529"/>
                <a:gd name="connsiteX0" fmla="*/ 0 w 5414181"/>
                <a:gd name="connsiteY0" fmla="*/ 612884 h 1865584"/>
                <a:gd name="connsiteX1" fmla="*/ 2763656 w 5414181"/>
                <a:gd name="connsiteY1" fmla="*/ 0 h 1865584"/>
                <a:gd name="connsiteX2" fmla="*/ 5414181 w 5414181"/>
                <a:gd name="connsiteY2" fmla="*/ 612884 h 1865584"/>
                <a:gd name="connsiteX3" fmla="*/ 5414181 w 5414181"/>
                <a:gd name="connsiteY3" fmla="*/ 1865584 h 1865584"/>
                <a:gd name="connsiteX4" fmla="*/ 0 w 5414181"/>
                <a:gd name="connsiteY4" fmla="*/ 1865584 h 1865584"/>
                <a:gd name="connsiteX5" fmla="*/ 0 w 5414181"/>
                <a:gd name="connsiteY5" fmla="*/ 612884 h 1865584"/>
                <a:gd name="connsiteX0" fmla="*/ 0 w 5414181"/>
                <a:gd name="connsiteY0" fmla="*/ 428902 h 1681602"/>
                <a:gd name="connsiteX1" fmla="*/ 2741749 w 5414181"/>
                <a:gd name="connsiteY1" fmla="*/ 0 h 1681602"/>
                <a:gd name="connsiteX2" fmla="*/ 5414181 w 5414181"/>
                <a:gd name="connsiteY2" fmla="*/ 428902 h 1681602"/>
                <a:gd name="connsiteX3" fmla="*/ 5414181 w 5414181"/>
                <a:gd name="connsiteY3" fmla="*/ 1681602 h 1681602"/>
                <a:gd name="connsiteX4" fmla="*/ 0 w 5414181"/>
                <a:gd name="connsiteY4" fmla="*/ 1681602 h 1681602"/>
                <a:gd name="connsiteX5" fmla="*/ 0 w 5414181"/>
                <a:gd name="connsiteY5" fmla="*/ 428902 h 1681602"/>
                <a:gd name="connsiteX0" fmla="*/ 0 w 5414181"/>
                <a:gd name="connsiteY0" fmla="*/ 635881 h 1888581"/>
                <a:gd name="connsiteX1" fmla="*/ 2734447 w 5414181"/>
                <a:gd name="connsiteY1" fmla="*/ 0 h 1888581"/>
                <a:gd name="connsiteX2" fmla="*/ 5414181 w 5414181"/>
                <a:gd name="connsiteY2" fmla="*/ 635881 h 1888581"/>
                <a:gd name="connsiteX3" fmla="*/ 5414181 w 5414181"/>
                <a:gd name="connsiteY3" fmla="*/ 1888581 h 1888581"/>
                <a:gd name="connsiteX4" fmla="*/ 0 w 5414181"/>
                <a:gd name="connsiteY4" fmla="*/ 1888581 h 1888581"/>
                <a:gd name="connsiteX5" fmla="*/ 0 w 5414181"/>
                <a:gd name="connsiteY5" fmla="*/ 635881 h 1888581"/>
                <a:gd name="connsiteX0" fmla="*/ 0 w 5457994"/>
                <a:gd name="connsiteY0" fmla="*/ 635881 h 1888581"/>
                <a:gd name="connsiteX1" fmla="*/ 2734447 w 5457994"/>
                <a:gd name="connsiteY1" fmla="*/ 0 h 1888581"/>
                <a:gd name="connsiteX2" fmla="*/ 5457994 w 5457994"/>
                <a:gd name="connsiteY2" fmla="*/ 428902 h 1888581"/>
                <a:gd name="connsiteX3" fmla="*/ 5414181 w 5457994"/>
                <a:gd name="connsiteY3" fmla="*/ 1888581 h 1888581"/>
                <a:gd name="connsiteX4" fmla="*/ 0 w 5457994"/>
                <a:gd name="connsiteY4" fmla="*/ 1888581 h 1888581"/>
                <a:gd name="connsiteX5" fmla="*/ 0 w 5457994"/>
                <a:gd name="connsiteY5" fmla="*/ 635881 h 1888581"/>
                <a:gd name="connsiteX0" fmla="*/ 0 w 5457994"/>
                <a:gd name="connsiteY0" fmla="*/ 612883 h 1865583"/>
                <a:gd name="connsiteX1" fmla="*/ 2529984 w 5457994"/>
                <a:gd name="connsiteY1" fmla="*/ 0 h 1865583"/>
                <a:gd name="connsiteX2" fmla="*/ 5457994 w 5457994"/>
                <a:gd name="connsiteY2" fmla="*/ 405904 h 1865583"/>
                <a:gd name="connsiteX3" fmla="*/ 5414181 w 5457994"/>
                <a:gd name="connsiteY3" fmla="*/ 1865583 h 1865583"/>
                <a:gd name="connsiteX4" fmla="*/ 0 w 5457994"/>
                <a:gd name="connsiteY4" fmla="*/ 1865583 h 1865583"/>
                <a:gd name="connsiteX5" fmla="*/ 0 w 5457994"/>
                <a:gd name="connsiteY5" fmla="*/ 612883 h 1865583"/>
                <a:gd name="connsiteX0" fmla="*/ 0 w 5457994"/>
                <a:gd name="connsiteY0" fmla="*/ 520892 h 1773592"/>
                <a:gd name="connsiteX1" fmla="*/ 2449659 w 5457994"/>
                <a:gd name="connsiteY1" fmla="*/ 0 h 1773592"/>
                <a:gd name="connsiteX2" fmla="*/ 5457994 w 5457994"/>
                <a:gd name="connsiteY2" fmla="*/ 313913 h 1773592"/>
                <a:gd name="connsiteX3" fmla="*/ 5414181 w 5457994"/>
                <a:gd name="connsiteY3" fmla="*/ 1773592 h 1773592"/>
                <a:gd name="connsiteX4" fmla="*/ 0 w 5457994"/>
                <a:gd name="connsiteY4" fmla="*/ 1773592 h 1773592"/>
                <a:gd name="connsiteX5" fmla="*/ 0 w 5457994"/>
                <a:gd name="connsiteY5" fmla="*/ 520892 h 1773592"/>
                <a:gd name="connsiteX0" fmla="*/ 0 w 5457994"/>
                <a:gd name="connsiteY0" fmla="*/ 589885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589885 h 1842585"/>
                <a:gd name="connsiteX0" fmla="*/ 0 w 5457994"/>
                <a:gd name="connsiteY0" fmla="*/ 382906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382906 h 1842585"/>
                <a:gd name="connsiteX0" fmla="*/ 0 w 5457994"/>
                <a:gd name="connsiteY0" fmla="*/ 382906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382906 h 1842585"/>
                <a:gd name="connsiteX0" fmla="*/ 0 w 5457994"/>
                <a:gd name="connsiteY0" fmla="*/ 269938 h 1729617"/>
                <a:gd name="connsiteX1" fmla="*/ 2603007 w 5457994"/>
                <a:gd name="connsiteY1" fmla="*/ 2021 h 1729617"/>
                <a:gd name="connsiteX2" fmla="*/ 5457994 w 5457994"/>
                <a:gd name="connsiteY2" fmla="*/ 269938 h 1729617"/>
                <a:gd name="connsiteX3" fmla="*/ 5414181 w 5457994"/>
                <a:gd name="connsiteY3" fmla="*/ 1729617 h 1729617"/>
                <a:gd name="connsiteX4" fmla="*/ 0 w 5457994"/>
                <a:gd name="connsiteY4" fmla="*/ 1729617 h 1729617"/>
                <a:gd name="connsiteX5" fmla="*/ 0 w 5457994"/>
                <a:gd name="connsiteY5" fmla="*/ 269938 h 1729617"/>
                <a:gd name="connsiteX0" fmla="*/ 0 w 5457994"/>
                <a:gd name="connsiteY0" fmla="*/ 313912 h 1773591"/>
                <a:gd name="connsiteX1" fmla="*/ 2639518 w 5457994"/>
                <a:gd name="connsiteY1" fmla="*/ 0 h 1773591"/>
                <a:gd name="connsiteX2" fmla="*/ 5457994 w 5457994"/>
                <a:gd name="connsiteY2" fmla="*/ 313912 h 1773591"/>
                <a:gd name="connsiteX3" fmla="*/ 5414181 w 5457994"/>
                <a:gd name="connsiteY3" fmla="*/ 1773591 h 1773591"/>
                <a:gd name="connsiteX4" fmla="*/ 0 w 5457994"/>
                <a:gd name="connsiteY4" fmla="*/ 1773591 h 1773591"/>
                <a:gd name="connsiteX5" fmla="*/ 0 w 5457994"/>
                <a:gd name="connsiteY5" fmla="*/ 313912 h 1773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57994" h="1773591">
                  <a:moveTo>
                    <a:pt x="0" y="313912"/>
                  </a:moveTo>
                  <a:cubicBezTo>
                    <a:pt x="613956" y="2982"/>
                    <a:pt x="1737155" y="0"/>
                    <a:pt x="2639518" y="0"/>
                  </a:cubicBezTo>
                  <a:cubicBezTo>
                    <a:pt x="3541881" y="0"/>
                    <a:pt x="5016240" y="2981"/>
                    <a:pt x="5457994" y="313912"/>
                  </a:cubicBezTo>
                  <a:lnTo>
                    <a:pt x="5414181" y="1773591"/>
                  </a:lnTo>
                  <a:lnTo>
                    <a:pt x="0" y="1773591"/>
                  </a:lnTo>
                  <a:lnTo>
                    <a:pt x="0" y="313912"/>
                  </a:lnTo>
                  <a:close/>
                </a:path>
              </a:pathLst>
            </a:custGeom>
            <a:solidFill>
              <a:srgbClr val="000000">
                <a:alpha val="30196"/>
              </a:srgb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29129"/>
              <a:endParaRPr lang="en-IN" sz="1867" dirty="0">
                <a:solidFill>
                  <a:prstClr val="white">
                    <a:lumMod val="65000"/>
                  </a:prstClr>
                </a:solidFill>
                <a:latin typeface="Arial Nova" panose="020B0504020202020204" pitchFamily="34" charset="0"/>
              </a:endParaRPr>
            </a:p>
          </p:txBody>
        </p:sp>
        <p:sp>
          <p:nvSpPr>
            <p:cNvPr id="6" name="Rectangle 5">
              <a:extLst>
                <a:ext uri="{FF2B5EF4-FFF2-40B4-BE49-F238E27FC236}">
                  <a16:creationId xmlns:a16="http://schemas.microsoft.com/office/drawing/2014/main" id="{C0D0441C-52CF-4BC1-81C1-F63B306F6497}"/>
                </a:ext>
              </a:extLst>
            </p:cNvPr>
            <p:cNvSpPr/>
            <p:nvPr/>
          </p:nvSpPr>
          <p:spPr>
            <a:xfrm rot="5400000" flipH="1">
              <a:off x="9491664" y="2030063"/>
              <a:ext cx="2408733" cy="16578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29129"/>
              <a:endParaRPr lang="en-IN" sz="1867" dirty="0">
                <a:solidFill>
                  <a:prstClr val="white"/>
                </a:solidFill>
                <a:latin typeface="Arial Nova" panose="020B0504020202020204" pitchFamily="34" charset="0"/>
              </a:endParaRPr>
            </a:p>
          </p:txBody>
        </p:sp>
      </p:grpSp>
      <p:sp>
        <p:nvSpPr>
          <p:cNvPr id="7" name="AutoShape 60">
            <a:extLst>
              <a:ext uri="{FF2B5EF4-FFF2-40B4-BE49-F238E27FC236}">
                <a16:creationId xmlns:a16="http://schemas.microsoft.com/office/drawing/2014/main" id="{B0B5F83F-8527-4AA2-8E57-E26E20B9ABEC}"/>
              </a:ext>
            </a:extLst>
          </p:cNvPr>
          <p:cNvSpPr>
            <a:spLocks noChangeAspect="1" noChangeArrowheads="1" noTextEdit="1"/>
          </p:cNvSpPr>
          <p:nvPr userDrawn="1"/>
        </p:nvSpPr>
        <p:spPr bwMode="auto">
          <a:xfrm>
            <a:off x="3534222" y="2696297"/>
            <a:ext cx="5123559" cy="1583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915" tIns="46457" rIns="92915" bIns="46457" numCol="1" anchor="t" anchorCtr="0" compatLnSpc="1">
            <a:prstTxWarp prst="textNoShape">
              <a:avLst/>
            </a:prstTxWarp>
          </a:bodyPr>
          <a:lstStyle/>
          <a:p>
            <a:pPr algn="ctr" defTabSz="929129"/>
            <a:r>
              <a:rPr lang="en-IN" sz="8133" dirty="0">
                <a:solidFill>
                  <a:srgbClr val="595959"/>
                </a:solidFill>
                <a:latin typeface="Arial Nova" panose="020B0504020202020204" pitchFamily="34" charset="0"/>
              </a:rPr>
              <a:t>Thank you</a:t>
            </a:r>
          </a:p>
        </p:txBody>
      </p:sp>
      <p:grpSp>
        <p:nvGrpSpPr>
          <p:cNvPr id="8" name="Group 7">
            <a:extLst>
              <a:ext uri="{FF2B5EF4-FFF2-40B4-BE49-F238E27FC236}">
                <a16:creationId xmlns:a16="http://schemas.microsoft.com/office/drawing/2014/main" id="{7F8B8839-2DE8-4E32-AACE-5718126A1761}"/>
              </a:ext>
            </a:extLst>
          </p:cNvPr>
          <p:cNvGrpSpPr/>
          <p:nvPr userDrawn="1"/>
        </p:nvGrpSpPr>
        <p:grpSpPr>
          <a:xfrm>
            <a:off x="388419" y="4989095"/>
            <a:ext cx="11353773" cy="1010795"/>
            <a:chOff x="388418" y="4989095"/>
            <a:chExt cx="11353773" cy="1010794"/>
          </a:xfrm>
        </p:grpSpPr>
        <p:cxnSp>
          <p:nvCxnSpPr>
            <p:cNvPr id="9" name="Straight Connector 8">
              <a:extLst>
                <a:ext uri="{FF2B5EF4-FFF2-40B4-BE49-F238E27FC236}">
                  <a16:creationId xmlns:a16="http://schemas.microsoft.com/office/drawing/2014/main" id="{493061BB-6E88-49D5-96AC-0D4B954CFE65}"/>
                </a:ext>
              </a:extLst>
            </p:cNvPr>
            <p:cNvCxnSpPr/>
            <p:nvPr userDrawn="1"/>
          </p:nvCxnSpPr>
          <p:spPr>
            <a:xfrm>
              <a:off x="163566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23EF8E9F-DDCB-4541-A42F-60DCBE2D01F7}"/>
                </a:ext>
              </a:extLst>
            </p:cNvPr>
            <p:cNvCxnSpPr/>
            <p:nvPr userDrawn="1"/>
          </p:nvCxnSpPr>
          <p:spPr>
            <a:xfrm>
              <a:off x="3448423"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65E21C7-F0FC-40D8-9ED6-3186344B50E3}"/>
                </a:ext>
              </a:extLst>
            </p:cNvPr>
            <p:cNvCxnSpPr/>
            <p:nvPr userDrawn="1"/>
          </p:nvCxnSpPr>
          <p:spPr>
            <a:xfrm>
              <a:off x="506867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BF9EBE0-1E6B-4658-8793-8756CA68361A}"/>
                </a:ext>
              </a:extLst>
            </p:cNvPr>
            <p:cNvCxnSpPr/>
            <p:nvPr userDrawn="1"/>
          </p:nvCxnSpPr>
          <p:spPr>
            <a:xfrm>
              <a:off x="6869054"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1ECCAEF2-56FF-434C-A027-5AC490A216F8}"/>
                </a:ext>
              </a:extLst>
            </p:cNvPr>
            <p:cNvCxnSpPr/>
            <p:nvPr userDrawn="1"/>
          </p:nvCxnSpPr>
          <p:spPr>
            <a:xfrm>
              <a:off x="855347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685EF6AD-A134-4584-BD4C-16BF16437488}"/>
                </a:ext>
              </a:extLst>
            </p:cNvPr>
            <p:cNvCxnSpPr/>
            <p:nvPr userDrawn="1"/>
          </p:nvCxnSpPr>
          <p:spPr>
            <a:xfrm>
              <a:off x="10221854"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67E9512F-07E0-4A16-9DA9-947B2A8C3BD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88418" y="4994607"/>
              <a:ext cx="11353773" cy="1005282"/>
            </a:xfrm>
            <a:prstGeom prst="rect">
              <a:avLst/>
            </a:prstGeom>
          </p:spPr>
        </p:pic>
      </p:grpSp>
      <p:pic>
        <p:nvPicPr>
          <p:cNvPr id="18" name="Picture 17">
            <a:extLst>
              <a:ext uri="{FF2B5EF4-FFF2-40B4-BE49-F238E27FC236}">
                <a16:creationId xmlns:a16="http://schemas.microsoft.com/office/drawing/2014/main" id="{D00E8AED-823F-4FE2-A1E5-33EBECA3A3A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012292" y="472819"/>
            <a:ext cx="2276797" cy="1911095"/>
          </a:xfrm>
          <a:prstGeom prst="rect">
            <a:avLst/>
          </a:prstGeom>
        </p:spPr>
      </p:pic>
      <p:pic>
        <p:nvPicPr>
          <p:cNvPr id="19" name="Picture 18">
            <a:extLst>
              <a:ext uri="{FF2B5EF4-FFF2-40B4-BE49-F238E27FC236}">
                <a16:creationId xmlns:a16="http://schemas.microsoft.com/office/drawing/2014/main" id="{BC4C3551-2C7A-40BB-8A32-75878B1B013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007775" y="472819"/>
            <a:ext cx="2276797" cy="1911095"/>
          </a:xfrm>
          <a:prstGeom prst="rect">
            <a:avLst/>
          </a:prstGeom>
        </p:spPr>
      </p:pic>
    </p:spTree>
    <p:extLst>
      <p:ext uri="{BB962C8B-B14F-4D97-AF65-F5344CB8AC3E}">
        <p14:creationId xmlns:p14="http://schemas.microsoft.com/office/powerpoint/2010/main" val="180810080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cSld name="Full 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658DCF0-1ED5-4F76-942B-A19560D269A4}"/>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Tree>
    <p:extLst>
      <p:ext uri="{BB962C8B-B14F-4D97-AF65-F5344CB8AC3E}">
        <p14:creationId xmlns:p14="http://schemas.microsoft.com/office/powerpoint/2010/main" val="208844074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669B1578-6875-4FE4-99AE-450C6FFB423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24257"/>
            <a:ext cx="12192000" cy="6858000"/>
          </a:xfrm>
          <a:prstGeom prst="rect">
            <a:avLst/>
          </a:prstGeom>
        </p:spPr>
      </p:pic>
      <p:sp>
        <p:nvSpPr>
          <p:cNvPr id="28" name="Text Placeholder 16">
            <a:extLst>
              <a:ext uri="{FF2B5EF4-FFF2-40B4-BE49-F238E27FC236}">
                <a16:creationId xmlns:a16="http://schemas.microsoft.com/office/drawing/2014/main" id="{A0043FE2-98C6-40A8-A25D-C92BA3A47DCF}"/>
              </a:ext>
            </a:extLst>
          </p:cNvPr>
          <p:cNvSpPr>
            <a:spLocks noGrp="1"/>
          </p:cNvSpPr>
          <p:nvPr>
            <p:ph type="body" sz="quarter" idx="13" hasCustomPrompt="1"/>
          </p:nvPr>
        </p:nvSpPr>
        <p:spPr>
          <a:xfrm>
            <a:off x="445466" y="1465755"/>
            <a:ext cx="5408709" cy="1938988"/>
          </a:xfrm>
        </p:spPr>
        <p:txBody>
          <a:bodyPr>
            <a:noAutofit/>
          </a:bodyPr>
          <a:lstStyle>
            <a:lvl1pPr marL="0" indent="0" algn="l">
              <a:lnSpc>
                <a:spcPts val="4000"/>
              </a:lnSpc>
              <a:spcBef>
                <a:spcPts val="0"/>
              </a:spcBef>
              <a:buNone/>
              <a:defRPr sz="3733" b="1" cap="all" baseline="0">
                <a:solidFill>
                  <a:srgbClr val="00FFFF"/>
                </a:solidFill>
              </a:defRPr>
            </a:lvl1pPr>
          </a:lstStyle>
          <a:p>
            <a:pPr lvl="0"/>
            <a:r>
              <a:rPr lang="en-US" dirty="0"/>
              <a:t>TITLE OF THE SLIDE - LINE ONE</a:t>
            </a:r>
            <a:endParaRPr lang="en-IN" dirty="0"/>
          </a:p>
        </p:txBody>
      </p:sp>
      <p:sp>
        <p:nvSpPr>
          <p:cNvPr id="29" name="Text Placeholder 16">
            <a:extLst>
              <a:ext uri="{FF2B5EF4-FFF2-40B4-BE49-F238E27FC236}">
                <a16:creationId xmlns:a16="http://schemas.microsoft.com/office/drawing/2014/main" id="{AB770F6E-1524-4A33-82FC-93CB64C2692F}"/>
              </a:ext>
            </a:extLst>
          </p:cNvPr>
          <p:cNvSpPr>
            <a:spLocks noGrp="1"/>
          </p:cNvSpPr>
          <p:nvPr>
            <p:ph type="body" sz="quarter" idx="14" hasCustomPrompt="1"/>
          </p:nvPr>
        </p:nvSpPr>
        <p:spPr>
          <a:xfrm>
            <a:off x="445466" y="3404743"/>
            <a:ext cx="9755085" cy="454763"/>
          </a:xfrm>
        </p:spPr>
        <p:txBody>
          <a:bodyPr>
            <a:noAutofit/>
          </a:bodyPr>
          <a:lstStyle>
            <a:lvl1pPr marL="0" indent="0">
              <a:lnSpc>
                <a:spcPts val="2667"/>
              </a:lnSpc>
              <a:spcBef>
                <a:spcPts val="0"/>
              </a:spcBef>
              <a:buNone/>
              <a:defRPr sz="2400" b="0" baseline="0">
                <a:solidFill>
                  <a:schemeClr val="bg1"/>
                </a:solidFill>
              </a:defRPr>
            </a:lvl1pPr>
          </a:lstStyle>
          <a:p>
            <a:pPr lvl="0"/>
            <a:r>
              <a:rPr lang="en-US" dirty="0"/>
              <a:t>Sub Title </a:t>
            </a:r>
          </a:p>
        </p:txBody>
      </p:sp>
      <p:sp>
        <p:nvSpPr>
          <p:cNvPr id="30" name="Text Placeholder 16">
            <a:extLst>
              <a:ext uri="{FF2B5EF4-FFF2-40B4-BE49-F238E27FC236}">
                <a16:creationId xmlns:a16="http://schemas.microsoft.com/office/drawing/2014/main" id="{155CA787-D36C-48A9-A94B-D13C3645EBA1}"/>
              </a:ext>
            </a:extLst>
          </p:cNvPr>
          <p:cNvSpPr>
            <a:spLocks noGrp="1"/>
          </p:cNvSpPr>
          <p:nvPr>
            <p:ph type="body" sz="quarter" idx="15" hasCustomPrompt="1"/>
          </p:nvPr>
        </p:nvSpPr>
        <p:spPr>
          <a:xfrm>
            <a:off x="445465" y="3995281"/>
            <a:ext cx="6816328" cy="369471"/>
          </a:xfrm>
        </p:spPr>
        <p:txBody>
          <a:bodyPr anchor="t">
            <a:noAutofit/>
          </a:bodyPr>
          <a:lstStyle>
            <a:lvl1pPr marL="0" indent="0">
              <a:lnSpc>
                <a:spcPts val="2400"/>
              </a:lnSpc>
              <a:buNone/>
              <a:defRPr sz="1600" b="0">
                <a:solidFill>
                  <a:schemeClr val="bg1">
                    <a:lumMod val="85000"/>
                  </a:schemeClr>
                </a:solidFill>
              </a:defRPr>
            </a:lvl1pPr>
          </a:lstStyle>
          <a:p>
            <a:pPr lvl="0"/>
            <a:r>
              <a:rPr lang="en-US" dirty="0"/>
              <a:t>Month 2021</a:t>
            </a:r>
          </a:p>
        </p:txBody>
      </p:sp>
      <p:pic>
        <p:nvPicPr>
          <p:cNvPr id="3" name="Picture 2" descr="Image result for sify logo">
            <a:extLst>
              <a:ext uri="{FF2B5EF4-FFF2-40B4-BE49-F238E27FC236}">
                <a16:creationId xmlns:a16="http://schemas.microsoft.com/office/drawing/2014/main" id="{B9E3F920-C1F0-1E01-8293-E3DD6DD90677}"/>
              </a:ext>
            </a:extLst>
          </p:cNvPr>
          <p:cNvPicPr>
            <a:picLocks noChangeAspect="1" noChangeArrowheads="1"/>
          </p:cNvPicPr>
          <p:nvPr userDrawn="1"/>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424063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D5F2C51-22FF-4E32-AD34-F0CCA451A8EF}"/>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Title 4">
            <a:extLst>
              <a:ext uri="{FF2B5EF4-FFF2-40B4-BE49-F238E27FC236}">
                <a16:creationId xmlns:a16="http://schemas.microsoft.com/office/drawing/2014/main" id="{A2FB823F-6961-4B9A-80AC-CFF66BA11E63}"/>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8" name="Group 7">
            <a:extLst>
              <a:ext uri="{FF2B5EF4-FFF2-40B4-BE49-F238E27FC236}">
                <a16:creationId xmlns:a16="http://schemas.microsoft.com/office/drawing/2014/main" id="{648329CD-DDB5-4D8C-8424-F53018124232}"/>
              </a:ext>
            </a:extLst>
          </p:cNvPr>
          <p:cNvGrpSpPr/>
          <p:nvPr userDrawn="1"/>
        </p:nvGrpSpPr>
        <p:grpSpPr>
          <a:xfrm>
            <a:off x="85840" y="6516891"/>
            <a:ext cx="1631200" cy="307777"/>
            <a:chOff x="1066800" y="4063365"/>
            <a:chExt cx="1223400" cy="230833"/>
          </a:xfrm>
        </p:grpSpPr>
        <p:pic>
          <p:nvPicPr>
            <p:cNvPr id="9" name="Picture 8">
              <a:extLst>
                <a:ext uri="{FF2B5EF4-FFF2-40B4-BE49-F238E27FC236}">
                  <a16:creationId xmlns:a16="http://schemas.microsoft.com/office/drawing/2014/main" id="{73EEE93B-2A3C-4D7B-A512-ADEDBCF31518}"/>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0" name="TextBox 9">
              <a:extLst>
                <a:ext uri="{FF2B5EF4-FFF2-40B4-BE49-F238E27FC236}">
                  <a16:creationId xmlns:a16="http://schemas.microsoft.com/office/drawing/2014/main" id="{F729BEA4-D322-4EFB-960C-F651CF84A409}"/>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latin typeface="Arial Nova" panose="020B0504020202020204" pitchFamily="34" charset="0"/>
                </a:rPr>
                <a:t>cloud@core</a:t>
              </a:r>
              <a:r>
                <a:rPr lang="en-US" sz="1067" baseline="30000" dirty="0">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Tree>
    <p:extLst>
      <p:ext uri="{BB962C8B-B14F-4D97-AF65-F5344CB8AC3E}">
        <p14:creationId xmlns:p14="http://schemas.microsoft.com/office/powerpoint/2010/main" val="267852530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98580F-B55F-45C3-BF73-796A62CD2707}"/>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Title 4">
            <a:extLst>
              <a:ext uri="{FF2B5EF4-FFF2-40B4-BE49-F238E27FC236}">
                <a16:creationId xmlns:a16="http://schemas.microsoft.com/office/drawing/2014/main" id="{80AB11FA-7A2E-4435-87AF-1B9AD03715CC}"/>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8" name="Group 7">
            <a:extLst>
              <a:ext uri="{FF2B5EF4-FFF2-40B4-BE49-F238E27FC236}">
                <a16:creationId xmlns:a16="http://schemas.microsoft.com/office/drawing/2014/main" id="{7E1830AA-888D-429F-A0B3-7985C459007E}"/>
              </a:ext>
            </a:extLst>
          </p:cNvPr>
          <p:cNvGrpSpPr/>
          <p:nvPr userDrawn="1"/>
        </p:nvGrpSpPr>
        <p:grpSpPr>
          <a:xfrm>
            <a:off x="85840" y="6516891"/>
            <a:ext cx="1631200" cy="307777"/>
            <a:chOff x="1066800" y="4063365"/>
            <a:chExt cx="1223400" cy="230833"/>
          </a:xfrm>
        </p:grpSpPr>
        <p:pic>
          <p:nvPicPr>
            <p:cNvPr id="9" name="Picture 8">
              <a:extLst>
                <a:ext uri="{FF2B5EF4-FFF2-40B4-BE49-F238E27FC236}">
                  <a16:creationId xmlns:a16="http://schemas.microsoft.com/office/drawing/2014/main" id="{D6CF50AE-69C2-4EE4-AB6B-07D8680E7B9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0" name="TextBox 9">
              <a:extLst>
                <a:ext uri="{FF2B5EF4-FFF2-40B4-BE49-F238E27FC236}">
                  <a16:creationId xmlns:a16="http://schemas.microsoft.com/office/drawing/2014/main" id="{1BE4665D-AC01-4335-8538-112E3A4E0754}"/>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latin typeface="Arial Nova" panose="020B0504020202020204" pitchFamily="34" charset="0"/>
                </a:rPr>
                <a:t>cloud@core</a:t>
              </a:r>
              <a:r>
                <a:rPr lang="en-US" sz="1067" baseline="30000" dirty="0">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
        <p:nvSpPr>
          <p:cNvPr id="3" name="Content Placeholder 2"/>
          <p:cNvSpPr>
            <a:spLocks noGrp="1"/>
          </p:cNvSpPr>
          <p:nvPr>
            <p:ph idx="1"/>
          </p:nvPr>
        </p:nvSpPr>
        <p:spPr>
          <a:xfrm>
            <a:off x="432000" y="1316568"/>
            <a:ext cx="11328200" cy="4993217"/>
          </a:xfrm>
        </p:spPr>
        <p:txBody>
          <a:bodyPr/>
          <a:lstStyle>
            <a:lvl1pPr marL="302355" indent="-302355">
              <a:buFont typeface="Wingdings" panose="05000000000000000000" pitchFamily="2" charset="2"/>
              <a:buChar char="§"/>
              <a:defRPr>
                <a:solidFill>
                  <a:schemeClr val="bg1"/>
                </a:solidFill>
                <a:latin typeface="Arial Nova" panose="020B0504020202020204" pitchFamily="34" charset="0"/>
              </a:defRPr>
            </a:lvl1pPr>
            <a:lvl2pPr>
              <a:defRPr sz="2133">
                <a:solidFill>
                  <a:schemeClr val="bg1"/>
                </a:solidFill>
                <a:latin typeface="Arial Nova" panose="020B0504020202020204" pitchFamily="34" charset="0"/>
              </a:defRPr>
            </a:lvl2pPr>
            <a:lvl3pPr marL="1055974">
              <a:defRPr sz="2133">
                <a:solidFill>
                  <a:schemeClr val="bg1"/>
                </a:solidFill>
                <a:latin typeface="Arial Nova" panose="020B0504020202020204" pitchFamily="34" charset="0"/>
              </a:defRPr>
            </a:lvl3pPr>
            <a:lvl4pPr marL="1439964">
              <a:defRPr sz="1867">
                <a:solidFill>
                  <a:schemeClr val="bg1"/>
                </a:solidFill>
                <a:latin typeface="Arial Nova" panose="020B0504020202020204" pitchFamily="34" charset="0"/>
              </a:defRPr>
            </a:lvl4pPr>
            <a:lvl5pPr marL="1775956">
              <a:defRPr sz="1867">
                <a:solidFill>
                  <a:schemeClr val="bg1"/>
                </a:solidFill>
                <a:latin typeface="Arial Nova" panose="020B05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lvl1pPr>
              <a:defRPr>
                <a:latin typeface="Arial Nova" panose="020B050402020202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12466320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5DEAEFD-1C1C-4705-A7B4-C18700C0D051}"/>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8" name="Title 4">
            <a:extLst>
              <a:ext uri="{FF2B5EF4-FFF2-40B4-BE49-F238E27FC236}">
                <a16:creationId xmlns:a16="http://schemas.microsoft.com/office/drawing/2014/main" id="{32A6F2CD-2248-4E26-805E-67B423ABE9CA}"/>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9" name="Group 8">
            <a:extLst>
              <a:ext uri="{FF2B5EF4-FFF2-40B4-BE49-F238E27FC236}">
                <a16:creationId xmlns:a16="http://schemas.microsoft.com/office/drawing/2014/main" id="{7529C921-18CF-4A1E-BB95-922460B5DC60}"/>
              </a:ext>
            </a:extLst>
          </p:cNvPr>
          <p:cNvGrpSpPr/>
          <p:nvPr userDrawn="1"/>
        </p:nvGrpSpPr>
        <p:grpSpPr>
          <a:xfrm>
            <a:off x="85840" y="6516891"/>
            <a:ext cx="1631200" cy="307777"/>
            <a:chOff x="1066800" y="4063365"/>
            <a:chExt cx="1223400" cy="230833"/>
          </a:xfrm>
        </p:grpSpPr>
        <p:pic>
          <p:nvPicPr>
            <p:cNvPr id="10" name="Picture 9">
              <a:extLst>
                <a:ext uri="{FF2B5EF4-FFF2-40B4-BE49-F238E27FC236}">
                  <a16:creationId xmlns:a16="http://schemas.microsoft.com/office/drawing/2014/main" id="{8E64CED7-404C-42CF-AE0F-95F58C51F909}"/>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1" name="TextBox 10">
              <a:extLst>
                <a:ext uri="{FF2B5EF4-FFF2-40B4-BE49-F238E27FC236}">
                  <a16:creationId xmlns:a16="http://schemas.microsoft.com/office/drawing/2014/main" id="{B5172F8D-805D-48CD-85FF-0ECF78909EF2}"/>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latin typeface="Arial Nova" panose="020B0504020202020204" pitchFamily="34" charset="0"/>
                </a:rPr>
                <a:t>cloud@core</a:t>
              </a:r>
              <a:r>
                <a:rPr lang="en-US" sz="1067" baseline="30000" dirty="0">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
        <p:nvSpPr>
          <p:cNvPr id="3" name="Content Placeholder 2"/>
          <p:cNvSpPr>
            <a:spLocks noGrp="1"/>
          </p:cNvSpPr>
          <p:nvPr>
            <p:ph sz="half" idx="1" hasCustomPrompt="1"/>
          </p:nvPr>
        </p:nvSpPr>
        <p:spPr>
          <a:xfrm>
            <a:off x="431801" y="1316568"/>
            <a:ext cx="5425017" cy="4993216"/>
          </a:xfrm>
        </p:spPr>
        <p:txBody>
          <a:bodyPr>
            <a:normAutofit/>
          </a:bodyPr>
          <a:lstStyle>
            <a:lvl1pPr marL="302355" indent="-302355">
              <a:buFont typeface="Wingdings" panose="05000000000000000000" pitchFamily="2" charset="2"/>
              <a:buChar char="§"/>
              <a:defRPr sz="2133">
                <a:solidFill>
                  <a:schemeClr val="bg1"/>
                </a:solidFill>
                <a:latin typeface="Arial Nova" panose="020B0504020202020204" pitchFamily="34" charset="0"/>
              </a:defRPr>
            </a:lvl1pPr>
            <a:lvl2pPr>
              <a:defRPr sz="1867">
                <a:solidFill>
                  <a:schemeClr val="bg1"/>
                </a:solidFill>
                <a:latin typeface="Arial Nova" panose="020B0504020202020204" pitchFamily="34" charset="0"/>
              </a:defRPr>
            </a:lvl2pPr>
            <a:lvl3pPr>
              <a:defRPr sz="1600">
                <a:solidFill>
                  <a:schemeClr val="bg1"/>
                </a:solidFill>
                <a:latin typeface="Arial Nova" panose="020B0504020202020204" pitchFamily="34" charset="0"/>
              </a:defRPr>
            </a:lvl3pPr>
            <a:lvl4pPr>
              <a:defRPr sz="1467">
                <a:solidFill>
                  <a:schemeClr val="bg1"/>
                </a:solidFill>
                <a:latin typeface="Arial Nova" panose="020B0504020202020204" pitchFamily="34" charset="0"/>
              </a:defRPr>
            </a:lvl4pPr>
            <a:lvl5pPr>
              <a:defRPr sz="1467">
                <a:solidFill>
                  <a:schemeClr val="bg1"/>
                </a:solidFill>
                <a:latin typeface="Arial Nova" panose="020B0504020202020204"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6335184" y="1316568"/>
            <a:ext cx="5425016" cy="4993216"/>
          </a:xfrm>
        </p:spPr>
        <p:txBody>
          <a:bodyPr>
            <a:normAutofit/>
          </a:bodyPr>
          <a:lstStyle>
            <a:lvl1pPr marL="302355" indent="-302355">
              <a:buFont typeface="Wingdings" panose="05000000000000000000" pitchFamily="2" charset="2"/>
              <a:buChar char="§"/>
              <a:defRPr sz="2133">
                <a:solidFill>
                  <a:schemeClr val="bg1"/>
                </a:solidFill>
                <a:latin typeface="Arial Nova" panose="020B0504020202020204" pitchFamily="34" charset="0"/>
              </a:defRPr>
            </a:lvl1pPr>
            <a:lvl2pPr>
              <a:defRPr sz="1867">
                <a:solidFill>
                  <a:schemeClr val="bg1"/>
                </a:solidFill>
                <a:latin typeface="Arial Nova" panose="020B0504020202020204" pitchFamily="34" charset="0"/>
              </a:defRPr>
            </a:lvl2pPr>
            <a:lvl3pPr>
              <a:defRPr sz="1600">
                <a:solidFill>
                  <a:schemeClr val="bg1"/>
                </a:solidFill>
                <a:latin typeface="Arial Nova" panose="020B0504020202020204" pitchFamily="34" charset="0"/>
              </a:defRPr>
            </a:lvl3pPr>
            <a:lvl4pPr>
              <a:defRPr sz="1467">
                <a:solidFill>
                  <a:schemeClr val="bg1"/>
                </a:solidFill>
                <a:latin typeface="Arial Nova" panose="020B0504020202020204" pitchFamily="34" charset="0"/>
              </a:defRPr>
            </a:lvl4pPr>
            <a:lvl5pPr>
              <a:defRPr sz="1467">
                <a:solidFill>
                  <a:schemeClr val="bg1"/>
                </a:solidFill>
                <a:latin typeface="Arial Nova" panose="020B0504020202020204"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2"/>
          </p:nvPr>
        </p:nvSpPr>
        <p:spPr/>
        <p:txBody>
          <a:bodyPr/>
          <a:lstStyle>
            <a:lvl1pPr>
              <a:defRPr>
                <a:latin typeface="Arial Nova" panose="020B050402020202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6507273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pic>
        <p:nvPicPr>
          <p:cNvPr id="11" name="Picture 6" descr="http://skillwise.in/consulting/images_new/logo/sify.png">
            <a:extLst>
              <a:ext uri="{FF2B5EF4-FFF2-40B4-BE49-F238E27FC236}">
                <a16:creationId xmlns:a16="http://schemas.microsoft.com/office/drawing/2014/main" id="{E95DE93F-67CB-4FB4-9215-63C8D341FAE1}"/>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0300771" y="-129719"/>
            <a:ext cx="1592940" cy="1592939"/>
          </a:xfrm>
          <a:prstGeom prst="rect">
            <a:avLst/>
          </a:prstGeom>
          <a:noFill/>
          <a:extLst>
            <a:ext uri="{909E8E84-426E-40DD-AFC4-6F175D3DCCD1}">
              <a14:hiddenFill xmlns:a14="http://schemas.microsoft.com/office/drawing/2010/main">
                <a:solidFill>
                  <a:srgbClr val="FFFFFF"/>
                </a:solidFill>
              </a14:hiddenFill>
            </a:ext>
          </a:extLst>
        </p:spPr>
      </p:pic>
      <p:sp>
        <p:nvSpPr>
          <p:cNvPr id="8" name="Title 7"/>
          <p:cNvSpPr>
            <a:spLocks noGrp="1"/>
          </p:cNvSpPr>
          <p:nvPr>
            <p:ph type="title" hasCustomPrompt="1"/>
          </p:nvPr>
        </p:nvSpPr>
        <p:spPr/>
        <p:txBody>
          <a:bodyPr/>
          <a:lstStyle>
            <a:lvl1pPr>
              <a:defRPr baseline="0"/>
            </a:lvl1pPr>
          </a:lstStyle>
          <a:p>
            <a:r>
              <a:rPr lang="en-US"/>
              <a:t>TITLE OF THE SLIDE GOES HERE</a:t>
            </a:r>
          </a:p>
        </p:txBody>
      </p:sp>
      <p:sp>
        <p:nvSpPr>
          <p:cNvPr id="9" name="Slide Number Placeholder 8"/>
          <p:cNvSpPr>
            <a:spLocks noGrp="1"/>
          </p:cNvSpPr>
          <p:nvPr>
            <p:ph type="sldNum" sz="quarter" idx="10"/>
          </p:nvPr>
        </p:nvSpPr>
        <p:spPr/>
        <p:txBody>
          <a:bodyPr/>
          <a:lstStyle/>
          <a:p>
            <a:fld id="{D6AB342A-830E-438F-A6A8-BEDF509AB0A8}" type="slidenum">
              <a:rPr lang="en-US" smtClean="0"/>
              <a:pPr/>
              <a:t>‹#›</a:t>
            </a:fld>
            <a:endParaRPr lang="en-US"/>
          </a:p>
        </p:txBody>
      </p:sp>
    </p:spTree>
    <p:extLst>
      <p:ext uri="{BB962C8B-B14F-4D97-AF65-F5344CB8AC3E}">
        <p14:creationId xmlns:p14="http://schemas.microsoft.com/office/powerpoint/2010/main" val="89146880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0809321-F4FE-46F7-A660-052C72F578F8}"/>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1" name="Title 4">
            <a:extLst>
              <a:ext uri="{FF2B5EF4-FFF2-40B4-BE49-F238E27FC236}">
                <a16:creationId xmlns:a16="http://schemas.microsoft.com/office/drawing/2014/main" id="{F18CE42A-829A-4A80-B49F-B0C1924DA306}"/>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12" name="Group 11">
            <a:extLst>
              <a:ext uri="{FF2B5EF4-FFF2-40B4-BE49-F238E27FC236}">
                <a16:creationId xmlns:a16="http://schemas.microsoft.com/office/drawing/2014/main" id="{45CC5F23-F015-48C5-97CD-211FF0369FA1}"/>
              </a:ext>
            </a:extLst>
          </p:cNvPr>
          <p:cNvGrpSpPr/>
          <p:nvPr userDrawn="1"/>
        </p:nvGrpSpPr>
        <p:grpSpPr>
          <a:xfrm>
            <a:off x="85840" y="6516891"/>
            <a:ext cx="1631200" cy="307777"/>
            <a:chOff x="1066800" y="4063365"/>
            <a:chExt cx="1223400" cy="230833"/>
          </a:xfrm>
        </p:grpSpPr>
        <p:pic>
          <p:nvPicPr>
            <p:cNvPr id="13" name="Picture 12">
              <a:extLst>
                <a:ext uri="{FF2B5EF4-FFF2-40B4-BE49-F238E27FC236}">
                  <a16:creationId xmlns:a16="http://schemas.microsoft.com/office/drawing/2014/main" id="{7430729C-85AD-42AF-B6D9-796498187CDE}"/>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4" name="TextBox 13">
              <a:extLst>
                <a:ext uri="{FF2B5EF4-FFF2-40B4-BE49-F238E27FC236}">
                  <a16:creationId xmlns:a16="http://schemas.microsoft.com/office/drawing/2014/main" id="{5756C6CF-97A7-492A-A27D-5647BF61341C}"/>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latin typeface="Arial Nova" panose="020B0504020202020204" pitchFamily="34" charset="0"/>
                </a:rPr>
                <a:t>cloud@core</a:t>
              </a:r>
              <a:r>
                <a:rPr lang="en-US" sz="1067" baseline="30000" dirty="0">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
        <p:nvSpPr>
          <p:cNvPr id="3" name="Text Placeholder 2"/>
          <p:cNvSpPr>
            <a:spLocks noGrp="1"/>
          </p:cNvSpPr>
          <p:nvPr>
            <p:ph type="body" idx="1" hasCustomPrompt="1"/>
          </p:nvPr>
        </p:nvSpPr>
        <p:spPr>
          <a:xfrm>
            <a:off x="432001" y="1366801"/>
            <a:ext cx="5424817" cy="287323"/>
          </a:xfrm>
        </p:spPr>
        <p:txBody>
          <a:bodyPr wrap="square" rIns="0" bIns="0" anchor="ctr">
            <a:spAutoFit/>
          </a:bodyPr>
          <a:lstStyle>
            <a:lvl1pPr marL="0" indent="0">
              <a:buNone/>
              <a:defRPr kumimoji="0" lang="en-US" sz="1867" b="1" i="0" u="none" strike="noStrike" kern="1200" cap="all" spc="0" normalizeH="0" baseline="0" noProof="0" dirty="0" smtClean="0">
                <a:ln>
                  <a:noFill/>
                </a:ln>
                <a:solidFill>
                  <a:schemeClr val="bg1"/>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Column heading goes here</a:t>
            </a:r>
          </a:p>
        </p:txBody>
      </p:sp>
      <p:sp>
        <p:nvSpPr>
          <p:cNvPr id="4" name="Content Placeholder 3"/>
          <p:cNvSpPr>
            <a:spLocks noGrp="1"/>
          </p:cNvSpPr>
          <p:nvPr>
            <p:ph sz="half" idx="2" hasCustomPrompt="1"/>
          </p:nvPr>
        </p:nvSpPr>
        <p:spPr>
          <a:xfrm>
            <a:off x="431999" y="1778002"/>
            <a:ext cx="5424819" cy="4531783"/>
          </a:xfrm>
        </p:spPr>
        <p:txBody>
          <a:bodyPr tIns="0">
            <a:normAutofit/>
          </a:bodyPr>
          <a:lstStyle>
            <a:lvl1pPr marL="302355" indent="-302355">
              <a:lnSpc>
                <a:spcPct val="100000"/>
              </a:lnSpc>
              <a:spcBef>
                <a:spcPts val="533"/>
              </a:spcBef>
              <a:buFont typeface="Wingdings" panose="05000000000000000000" pitchFamily="2" charset="2"/>
              <a:buChar char="§"/>
              <a:defRPr lang="en-US" sz="1867" kern="1200" dirty="0" smtClean="0">
                <a:solidFill>
                  <a:schemeClr val="bg1"/>
                </a:solidFill>
                <a:latin typeface="Arial Nova" panose="020B0504020202020204" pitchFamily="34" charset="0"/>
                <a:ea typeface="+mn-ea"/>
                <a:cs typeface="+mn-cs"/>
              </a:defRPr>
            </a:lvl1pPr>
            <a:lvl2pPr marL="758286">
              <a:lnSpc>
                <a:spcPct val="100000"/>
              </a:lnSpc>
              <a:spcBef>
                <a:spcPts val="533"/>
              </a:spcBef>
              <a:defRPr sz="1600">
                <a:solidFill>
                  <a:schemeClr val="bg1"/>
                </a:solidFill>
                <a:latin typeface="Arial Nova" panose="020B0504020202020204" pitchFamily="34" charset="0"/>
              </a:defRPr>
            </a:lvl2pPr>
            <a:lvl3pPr>
              <a:defRPr sz="1867">
                <a:solidFill>
                  <a:schemeClr val="bg1"/>
                </a:solidFill>
                <a:latin typeface="Arial Nova" panose="020B0504020202020204" pitchFamily="34" charset="0"/>
              </a:defRPr>
            </a:lvl3pPr>
            <a:lvl4pPr>
              <a:defRPr sz="1600">
                <a:solidFill>
                  <a:schemeClr val="bg1"/>
                </a:solidFill>
                <a:latin typeface="Arial Nova" panose="020B0504020202020204" pitchFamily="34" charset="0"/>
              </a:defRPr>
            </a:lvl4pPr>
            <a:lvl5pPr>
              <a:defRPr sz="1600">
                <a:solidFill>
                  <a:schemeClr val="bg1"/>
                </a:solidFill>
                <a:latin typeface="Arial Nova" panose="020B0504020202020204" pitchFamily="34" charset="0"/>
              </a:defRPr>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hasCustomPrompt="1"/>
          </p:nvPr>
        </p:nvSpPr>
        <p:spPr>
          <a:xfrm>
            <a:off x="6335184" y="1373721"/>
            <a:ext cx="5426835" cy="287323"/>
          </a:xfrm>
        </p:spPr>
        <p:txBody>
          <a:bodyPr wrap="square" rIns="0" bIns="0" anchor="ctr">
            <a:spAutoFit/>
          </a:bodyPr>
          <a:lstStyle>
            <a:lvl1pPr marL="0" marR="0" indent="0" algn="l" defTabSz="1219018" rtl="0" eaLnBrk="1" fontAlgn="auto" latinLnBrk="0" hangingPunct="1">
              <a:lnSpc>
                <a:spcPct val="100000"/>
              </a:lnSpc>
              <a:spcBef>
                <a:spcPct val="0"/>
              </a:spcBef>
              <a:spcAft>
                <a:spcPts val="0"/>
              </a:spcAft>
              <a:buClrTx/>
              <a:buSzTx/>
              <a:buFontTx/>
              <a:buNone/>
              <a:tabLst/>
              <a:defRPr kumimoji="0" lang="en-US" sz="1867" b="1" i="0" u="none" strike="noStrike" kern="1200" cap="all" spc="0" normalizeH="0" baseline="0" noProof="0" dirty="0" smtClean="0">
                <a:ln>
                  <a:noFill/>
                </a:ln>
                <a:solidFill>
                  <a:schemeClr val="bg1"/>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Column heading goes here</a:t>
            </a:r>
          </a:p>
        </p:txBody>
      </p:sp>
      <p:sp>
        <p:nvSpPr>
          <p:cNvPr id="6" name="Content Placeholder 5"/>
          <p:cNvSpPr>
            <a:spLocks noGrp="1"/>
          </p:cNvSpPr>
          <p:nvPr>
            <p:ph sz="quarter" idx="4" hasCustomPrompt="1"/>
          </p:nvPr>
        </p:nvSpPr>
        <p:spPr>
          <a:xfrm>
            <a:off x="6335184" y="1778002"/>
            <a:ext cx="5426833" cy="4531783"/>
          </a:xfrm>
        </p:spPr>
        <p:txBody>
          <a:bodyPr tIns="0"/>
          <a:lstStyle>
            <a:lvl1pPr marL="380990" indent="-380990">
              <a:buFont typeface="Wingdings" panose="05000000000000000000" pitchFamily="2" charset="2"/>
              <a:buChar char="§"/>
              <a:defRPr lang="en-US" sz="1867" kern="1200" dirty="0" smtClean="0">
                <a:solidFill>
                  <a:schemeClr val="bg1"/>
                </a:solidFill>
                <a:latin typeface="Arial Nova" panose="020B0504020202020204" pitchFamily="34" charset="0"/>
                <a:ea typeface="+mn-ea"/>
                <a:cs typeface="+mn-cs"/>
              </a:defRPr>
            </a:lvl1pPr>
            <a:lvl2pPr marL="758286" indent="-380942">
              <a:defRPr lang="en-US" sz="1600" kern="1200" dirty="0" smtClean="0">
                <a:solidFill>
                  <a:schemeClr val="bg1"/>
                </a:solidFill>
                <a:latin typeface="Arial Nova" panose="020B0504020202020204" pitchFamily="34" charset="0"/>
                <a:ea typeface="+mn-ea"/>
                <a:cs typeface="+mn-cs"/>
              </a:defRPr>
            </a:lvl2pPr>
            <a:lvl3pPr marL="1523771" indent="-304754">
              <a:defRPr lang="en-US" sz="1867" kern="1200" dirty="0" smtClean="0">
                <a:solidFill>
                  <a:schemeClr val="bg1"/>
                </a:solidFill>
                <a:latin typeface="Arial Nova" panose="020B0504020202020204" pitchFamily="34" charset="0"/>
                <a:ea typeface="+mn-ea"/>
                <a:cs typeface="+mn-cs"/>
              </a:defRPr>
            </a:lvl3pPr>
            <a:lvl4pPr marL="2133280" indent="-304754">
              <a:defRPr lang="en-US" sz="1600" kern="1200" dirty="0" smtClean="0">
                <a:solidFill>
                  <a:schemeClr val="bg1"/>
                </a:solidFill>
                <a:latin typeface="Arial Nova" panose="020B0504020202020204" pitchFamily="34" charset="0"/>
                <a:ea typeface="+mn-ea"/>
                <a:cs typeface="+mn-cs"/>
              </a:defRPr>
            </a:lvl4pPr>
            <a:lvl5pPr marL="2742789" indent="-304754">
              <a:defRPr lang="en-US" sz="1600" kern="1200" dirty="0">
                <a:solidFill>
                  <a:schemeClr val="bg1"/>
                </a:solidFill>
                <a:latin typeface="Arial Nova" panose="020B0504020202020204" pitchFamily="34" charset="0"/>
                <a:ea typeface="+mn-ea"/>
                <a:cs typeface="+mn-cs"/>
              </a:defRPr>
            </a:lvl5pPr>
            <a:lvl6pPr>
              <a:defRPr sz="2133"/>
            </a:lvl6pPr>
            <a:lvl7pPr>
              <a:defRPr sz="2133"/>
            </a:lvl7pPr>
            <a:lvl8pPr>
              <a:defRPr sz="2133"/>
            </a:lvl8pPr>
            <a:lvl9pPr>
              <a:defRPr sz="2133"/>
            </a:lvl9pPr>
          </a:lstStyle>
          <a:p>
            <a:pPr marL="302355" lvl="0" indent="-302355" algn="l" defTabSz="1219018" rtl="0" eaLnBrk="1" latinLnBrk="0" hangingPunct="1">
              <a:lnSpc>
                <a:spcPct val="100000"/>
              </a:lnSpc>
              <a:spcBef>
                <a:spcPts val="533"/>
              </a:spcBef>
              <a:buFont typeface="Wingdings" panose="05000000000000000000" pitchFamily="2" charset="2"/>
              <a:buChar char="§"/>
            </a:pPr>
            <a:r>
              <a:rPr lang="en-US" dirty="0"/>
              <a:t>Click to edit Master text styles</a:t>
            </a:r>
          </a:p>
          <a:p>
            <a:pPr marL="758286" lvl="1" indent="-380942" algn="l" defTabSz="1219018" rtl="0" eaLnBrk="1" latinLnBrk="0" hangingPunct="1">
              <a:lnSpc>
                <a:spcPct val="100000"/>
              </a:lnSpc>
              <a:spcBef>
                <a:spcPts val="533"/>
              </a:spcBef>
              <a:buFont typeface="Arial" pitchFamily="34" charset="0"/>
              <a:buChar char="–"/>
            </a:pPr>
            <a:r>
              <a:rPr lang="en-US" dirty="0"/>
              <a:t>Second level</a:t>
            </a:r>
          </a:p>
          <a:p>
            <a:pPr marL="1523771" lvl="2" indent="-304754" algn="l" defTabSz="1219018" rtl="0" eaLnBrk="1" latinLnBrk="0" hangingPunct="1">
              <a:lnSpc>
                <a:spcPct val="90000"/>
              </a:lnSpc>
              <a:spcBef>
                <a:spcPts val="800"/>
              </a:spcBef>
              <a:buFont typeface="Arial" pitchFamily="34" charset="0"/>
              <a:buChar char="•"/>
            </a:pPr>
            <a:r>
              <a:rPr lang="en-US" dirty="0"/>
              <a:t>Third level</a:t>
            </a:r>
          </a:p>
          <a:p>
            <a:pPr marL="2133280" lvl="3" indent="-304754" algn="l" defTabSz="1219018" rtl="0" eaLnBrk="1" latinLnBrk="0" hangingPunct="1">
              <a:lnSpc>
                <a:spcPct val="90000"/>
              </a:lnSpc>
              <a:spcBef>
                <a:spcPts val="800"/>
              </a:spcBef>
              <a:buFont typeface="Arial" pitchFamily="34" charset="0"/>
              <a:buChar char="–"/>
            </a:pPr>
            <a:r>
              <a:rPr lang="en-US" dirty="0"/>
              <a:t>Fourth level</a:t>
            </a:r>
          </a:p>
          <a:p>
            <a:pPr marL="2742789" lvl="4" indent="-304754" algn="l" defTabSz="1219018" rtl="0" eaLnBrk="1" latinLnBrk="0" hangingPunct="1">
              <a:lnSpc>
                <a:spcPct val="90000"/>
              </a:lnSpc>
              <a:spcBef>
                <a:spcPts val="800"/>
              </a:spcBef>
              <a:buFont typeface="Arial" pitchFamily="34" charset="0"/>
              <a:buChar char="»"/>
            </a:pPr>
            <a:r>
              <a:rPr lang="en-US" dirty="0"/>
              <a:t>Fifth level</a:t>
            </a:r>
          </a:p>
        </p:txBody>
      </p:sp>
      <p:sp>
        <p:nvSpPr>
          <p:cNvPr id="9" name="Slide Number Placeholder 8"/>
          <p:cNvSpPr>
            <a:spLocks noGrp="1"/>
          </p:cNvSpPr>
          <p:nvPr>
            <p:ph type="sldNum" sz="quarter" idx="12"/>
          </p:nvPr>
        </p:nvSpPr>
        <p:spPr/>
        <p:txBody>
          <a:bodyPr/>
          <a:lstStyle>
            <a:lvl1pPr>
              <a:defRPr>
                <a:latin typeface="Arial Nova" panose="020B050402020202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203459607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Blank with Title Logo">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t>‹#›</a:t>
            </a:fld>
            <a:endParaRPr lang="en-US" dirty="0"/>
          </a:p>
        </p:txBody>
      </p:sp>
      <p:sp>
        <p:nvSpPr>
          <p:cNvPr id="6" name="Rectangle 5">
            <a:extLst>
              <a:ext uri="{FF2B5EF4-FFF2-40B4-BE49-F238E27FC236}">
                <a16:creationId xmlns:a16="http://schemas.microsoft.com/office/drawing/2014/main" id="{8EAD2E31-B1D0-417A-9A9A-AE35547152DC}"/>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Title 4">
            <a:extLst>
              <a:ext uri="{FF2B5EF4-FFF2-40B4-BE49-F238E27FC236}">
                <a16:creationId xmlns:a16="http://schemas.microsoft.com/office/drawing/2014/main" id="{CCE68003-E007-481A-83D1-DBB6D223AC53}"/>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8" name="Group 7">
            <a:extLst>
              <a:ext uri="{FF2B5EF4-FFF2-40B4-BE49-F238E27FC236}">
                <a16:creationId xmlns:a16="http://schemas.microsoft.com/office/drawing/2014/main" id="{6FA2BF2A-DC40-4E69-B5EE-9EAEC1CBB70D}"/>
              </a:ext>
            </a:extLst>
          </p:cNvPr>
          <p:cNvGrpSpPr/>
          <p:nvPr userDrawn="1"/>
        </p:nvGrpSpPr>
        <p:grpSpPr>
          <a:xfrm>
            <a:off x="85840" y="6516891"/>
            <a:ext cx="1631200" cy="307777"/>
            <a:chOff x="1066800" y="4063365"/>
            <a:chExt cx="1223400" cy="230833"/>
          </a:xfrm>
        </p:grpSpPr>
        <p:pic>
          <p:nvPicPr>
            <p:cNvPr id="9" name="Picture 8">
              <a:extLst>
                <a:ext uri="{FF2B5EF4-FFF2-40B4-BE49-F238E27FC236}">
                  <a16:creationId xmlns:a16="http://schemas.microsoft.com/office/drawing/2014/main" id="{48B2F8DD-497E-4C1E-9B49-365DCEA87C76}"/>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0" name="TextBox 9">
              <a:extLst>
                <a:ext uri="{FF2B5EF4-FFF2-40B4-BE49-F238E27FC236}">
                  <a16:creationId xmlns:a16="http://schemas.microsoft.com/office/drawing/2014/main" id="{74F0EAD1-980D-4C83-AB32-DEF5DBEE6874}"/>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latin typeface="Arial Nova" panose="020B0504020202020204" pitchFamily="34" charset="0"/>
                </a:rPr>
                <a:t>cloud@core</a:t>
              </a:r>
              <a:r>
                <a:rPr lang="en-US" sz="1067" baseline="30000" dirty="0">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Tree>
    <p:extLst>
      <p:ext uri="{BB962C8B-B14F-4D97-AF65-F5344CB8AC3E}">
        <p14:creationId xmlns:p14="http://schemas.microsoft.com/office/powerpoint/2010/main" val="354660692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Blank with Titl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t>‹#›</a:t>
            </a:fld>
            <a:endParaRPr lang="en-US" dirty="0"/>
          </a:p>
        </p:txBody>
      </p:sp>
      <p:sp>
        <p:nvSpPr>
          <p:cNvPr id="6" name="Rectangle 5">
            <a:extLst>
              <a:ext uri="{FF2B5EF4-FFF2-40B4-BE49-F238E27FC236}">
                <a16:creationId xmlns:a16="http://schemas.microsoft.com/office/drawing/2014/main" id="{B8124DD0-F413-4142-9FCF-239BA62189AE}"/>
              </a:ext>
            </a:extLst>
          </p:cNvPr>
          <p:cNvSpPr/>
          <p:nvPr userDrawn="1"/>
        </p:nvSpPr>
        <p:spPr>
          <a:xfrm>
            <a:off x="10501747" y="0"/>
            <a:ext cx="1422400" cy="100528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Rectangle 6">
            <a:extLst>
              <a:ext uri="{FF2B5EF4-FFF2-40B4-BE49-F238E27FC236}">
                <a16:creationId xmlns:a16="http://schemas.microsoft.com/office/drawing/2014/main" id="{9C6B9338-5E3A-452C-A2B2-9AC19C783982}"/>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8" name="Title 4">
            <a:extLst>
              <a:ext uri="{FF2B5EF4-FFF2-40B4-BE49-F238E27FC236}">
                <a16:creationId xmlns:a16="http://schemas.microsoft.com/office/drawing/2014/main" id="{CD50EC3F-9D5B-4093-99F7-508D77C79576}"/>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spTree>
    <p:extLst>
      <p:ext uri="{BB962C8B-B14F-4D97-AF65-F5344CB8AC3E}">
        <p14:creationId xmlns:p14="http://schemas.microsoft.com/office/powerpoint/2010/main" val="358314394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2_Blank with Title Logo">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551F0-5344-4C7C-82E5-0117CE6648A1}"/>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5" name="Title 4"/>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10" name="Group 9">
            <a:extLst>
              <a:ext uri="{FF2B5EF4-FFF2-40B4-BE49-F238E27FC236}">
                <a16:creationId xmlns:a16="http://schemas.microsoft.com/office/drawing/2014/main" id="{1CF6D109-04E4-4562-842F-5F0578233DEC}"/>
              </a:ext>
            </a:extLst>
          </p:cNvPr>
          <p:cNvGrpSpPr/>
          <p:nvPr userDrawn="1"/>
        </p:nvGrpSpPr>
        <p:grpSpPr>
          <a:xfrm>
            <a:off x="85840" y="6516891"/>
            <a:ext cx="1631200" cy="307777"/>
            <a:chOff x="1066800" y="4063365"/>
            <a:chExt cx="1223400" cy="230833"/>
          </a:xfrm>
        </p:grpSpPr>
        <p:pic>
          <p:nvPicPr>
            <p:cNvPr id="11" name="Picture 10">
              <a:extLst>
                <a:ext uri="{FF2B5EF4-FFF2-40B4-BE49-F238E27FC236}">
                  <a16:creationId xmlns:a16="http://schemas.microsoft.com/office/drawing/2014/main" id="{ABE53390-D7BE-4E27-89DC-6B35849083B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2" name="TextBox 11">
              <a:extLst>
                <a:ext uri="{FF2B5EF4-FFF2-40B4-BE49-F238E27FC236}">
                  <a16:creationId xmlns:a16="http://schemas.microsoft.com/office/drawing/2014/main" id="{481D7F33-480B-4F31-B802-4FFBE695CEF0}"/>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latin typeface="Arial Nova" panose="020B0504020202020204" pitchFamily="34" charset="0"/>
                </a:rPr>
                <a:t>cloud@core</a:t>
              </a:r>
              <a:r>
                <a:rPr lang="en-US" sz="1067" baseline="30000" dirty="0">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Tree>
    <p:extLst>
      <p:ext uri="{BB962C8B-B14F-4D97-AF65-F5344CB8AC3E}">
        <p14:creationId xmlns:p14="http://schemas.microsoft.com/office/powerpoint/2010/main" val="203807938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3_Blank with Title Logo">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551F0-5344-4C7C-82E5-0117CE6648A1}"/>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5" name="Title 4"/>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10" name="Group 9">
            <a:extLst>
              <a:ext uri="{FF2B5EF4-FFF2-40B4-BE49-F238E27FC236}">
                <a16:creationId xmlns:a16="http://schemas.microsoft.com/office/drawing/2014/main" id="{1CF6D109-04E4-4562-842F-5F0578233DEC}"/>
              </a:ext>
            </a:extLst>
          </p:cNvPr>
          <p:cNvGrpSpPr/>
          <p:nvPr userDrawn="1"/>
        </p:nvGrpSpPr>
        <p:grpSpPr>
          <a:xfrm>
            <a:off x="609600" y="6516891"/>
            <a:ext cx="1631200" cy="307777"/>
            <a:chOff x="1066800" y="4063365"/>
            <a:chExt cx="1223400" cy="230833"/>
          </a:xfrm>
        </p:grpSpPr>
        <p:pic>
          <p:nvPicPr>
            <p:cNvPr id="11" name="Picture 10">
              <a:extLst>
                <a:ext uri="{FF2B5EF4-FFF2-40B4-BE49-F238E27FC236}">
                  <a16:creationId xmlns:a16="http://schemas.microsoft.com/office/drawing/2014/main" id="{ABE53390-D7BE-4E27-89DC-6B35849083B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2" name="TextBox 11">
              <a:extLst>
                <a:ext uri="{FF2B5EF4-FFF2-40B4-BE49-F238E27FC236}">
                  <a16:creationId xmlns:a16="http://schemas.microsoft.com/office/drawing/2014/main" id="{481D7F33-480B-4F31-B802-4FFBE695CEF0}"/>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latin typeface="Arial Nova" panose="020B0504020202020204" pitchFamily="34" charset="0"/>
                </a:rPr>
                <a:t>cloud@core</a:t>
              </a:r>
              <a:r>
                <a:rPr lang="en-US" sz="1067" baseline="30000" dirty="0">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Tree>
    <p:extLst>
      <p:ext uri="{BB962C8B-B14F-4D97-AF65-F5344CB8AC3E}">
        <p14:creationId xmlns:p14="http://schemas.microsoft.com/office/powerpoint/2010/main" val="123265649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2_Section Divider">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594557FD-5713-4984-9A0E-03A4B760CE9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5" name="Rectangle 14">
            <a:extLst>
              <a:ext uri="{FF2B5EF4-FFF2-40B4-BE49-F238E27FC236}">
                <a16:creationId xmlns:a16="http://schemas.microsoft.com/office/drawing/2014/main" id="{D286D9F2-E638-44D4-8E5E-7D3A3E917C44}"/>
              </a:ext>
            </a:extLst>
          </p:cNvPr>
          <p:cNvSpPr/>
          <p:nvPr userDrawn="1"/>
        </p:nvSpPr>
        <p:spPr>
          <a:xfrm>
            <a:off x="1" y="0"/>
            <a:ext cx="12192001" cy="6858000"/>
          </a:xfrm>
          <a:prstGeom prst="rect">
            <a:avLst/>
          </a:prstGeom>
          <a:solidFill>
            <a:srgbClr val="10253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7" name="Rectangle 26">
            <a:extLst>
              <a:ext uri="{FF2B5EF4-FFF2-40B4-BE49-F238E27FC236}">
                <a16:creationId xmlns:a16="http://schemas.microsoft.com/office/drawing/2014/main" id="{77DEEFF8-DA08-4F45-9434-BB7AA3A1EA70}"/>
              </a:ext>
            </a:extLst>
          </p:cNvPr>
          <p:cNvSpPr/>
          <p:nvPr/>
        </p:nvSpPr>
        <p:spPr>
          <a:xfrm>
            <a:off x="-4334" y="4995714"/>
            <a:ext cx="12191996" cy="46327"/>
          </a:xfrm>
          <a:prstGeom prst="rect">
            <a:avLst/>
          </a:prstGeom>
          <a:solidFill>
            <a:srgbClr val="00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41" name="Rectangle 40">
            <a:extLst>
              <a:ext uri="{FF2B5EF4-FFF2-40B4-BE49-F238E27FC236}">
                <a16:creationId xmlns:a16="http://schemas.microsoft.com/office/drawing/2014/main" id="{8AE5952E-D6B0-4781-B308-23BA2AAD329D}"/>
              </a:ext>
            </a:extLst>
          </p:cNvPr>
          <p:cNvSpPr/>
          <p:nvPr/>
        </p:nvSpPr>
        <p:spPr>
          <a:xfrm>
            <a:off x="-4334" y="6811674"/>
            <a:ext cx="12191996" cy="46327"/>
          </a:xfrm>
          <a:prstGeom prst="rect">
            <a:avLst/>
          </a:prstGeom>
          <a:solidFill>
            <a:srgbClr val="00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9" name="Flowchart: Connector 8">
            <a:extLst>
              <a:ext uri="{FF2B5EF4-FFF2-40B4-BE49-F238E27FC236}">
                <a16:creationId xmlns:a16="http://schemas.microsoft.com/office/drawing/2014/main" id="{27F25071-BBB9-47AC-A5E5-4FA1422313E0}"/>
              </a:ext>
            </a:extLst>
          </p:cNvPr>
          <p:cNvSpPr/>
          <p:nvPr userDrawn="1"/>
        </p:nvSpPr>
        <p:spPr>
          <a:xfrm>
            <a:off x="8260363" y="2687700"/>
            <a:ext cx="526555" cy="526555"/>
          </a:xfrm>
          <a:prstGeom prst="flowChartConnector">
            <a:avLst/>
          </a:prstGeom>
          <a:solidFill>
            <a:srgbClr val="FFFFFF">
              <a:alpha val="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0" name="Flowchart: Connector 9">
            <a:extLst>
              <a:ext uri="{FF2B5EF4-FFF2-40B4-BE49-F238E27FC236}">
                <a16:creationId xmlns:a16="http://schemas.microsoft.com/office/drawing/2014/main" id="{14FA2173-C01F-499E-9EC4-47F068652B3F}"/>
              </a:ext>
            </a:extLst>
          </p:cNvPr>
          <p:cNvSpPr/>
          <p:nvPr userDrawn="1"/>
        </p:nvSpPr>
        <p:spPr>
          <a:xfrm>
            <a:off x="8320152" y="3259863"/>
            <a:ext cx="406976" cy="406976"/>
          </a:xfrm>
          <a:prstGeom prst="flowChartConnector">
            <a:avLst/>
          </a:prstGeom>
          <a:solidFill>
            <a:srgbClr val="FFFFFF">
              <a:alpha val="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1" name="Rectangle 10">
            <a:extLst>
              <a:ext uri="{FF2B5EF4-FFF2-40B4-BE49-F238E27FC236}">
                <a16:creationId xmlns:a16="http://schemas.microsoft.com/office/drawing/2014/main" id="{99D3431D-4776-4E72-8183-E70F4FBB8B40}"/>
              </a:ext>
            </a:extLst>
          </p:cNvPr>
          <p:cNvSpPr/>
          <p:nvPr userDrawn="1"/>
        </p:nvSpPr>
        <p:spPr>
          <a:xfrm>
            <a:off x="-8673" y="5050776"/>
            <a:ext cx="12200673" cy="1760897"/>
          </a:xfrm>
          <a:prstGeom prst="rect">
            <a:avLst/>
          </a:prstGeom>
          <a:solidFill>
            <a:schemeClr val="tx2">
              <a:lumMod val="50000"/>
              <a:alpha val="89804"/>
            </a:schemeClr>
          </a:solidFill>
          <a:ln w="63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8988" rtl="0" eaLnBrk="1" fontAlgn="auto" latinLnBrk="0" hangingPunct="1">
              <a:lnSpc>
                <a:spcPct val="100000"/>
              </a:lnSpc>
              <a:spcBef>
                <a:spcPts val="0"/>
              </a:spcBef>
              <a:spcAft>
                <a:spcPts val="0"/>
              </a:spcAft>
              <a:buClrTx/>
              <a:buSzTx/>
              <a:buFontTx/>
              <a:buNone/>
              <a:tabLst/>
              <a:defRPr/>
            </a:pPr>
            <a:endParaRPr kumimoji="0" lang="en-IN" sz="1867" b="0" i="0" u="none" strike="noStrike" kern="0" cap="none" spc="0" normalizeH="0" baseline="0" noProof="0" dirty="0">
              <a:ln>
                <a:noFill/>
              </a:ln>
              <a:solidFill>
                <a:prstClr val="white"/>
              </a:solidFill>
              <a:effectLst/>
              <a:uLnTx/>
              <a:uFillTx/>
              <a:latin typeface="Arial Nova" panose="020B0504020202020204" pitchFamily="34" charset="0"/>
              <a:ea typeface="+mn-ea"/>
              <a:cs typeface="+mn-cs"/>
              <a:sym typeface="Arial"/>
              <a:rtl val="0"/>
            </a:endParaRPr>
          </a:p>
        </p:txBody>
      </p:sp>
      <p:pic>
        <p:nvPicPr>
          <p:cNvPr id="16" name="Picture 2" descr="Image result for sify logo">
            <a:extLst>
              <a:ext uri="{FF2B5EF4-FFF2-40B4-BE49-F238E27FC236}">
                <a16:creationId xmlns:a16="http://schemas.microsoft.com/office/drawing/2014/main" id="{1EE9F260-C274-4C84-B741-C5A278EF8BB3}"/>
              </a:ext>
            </a:extLst>
          </p:cNvPr>
          <p:cNvPicPr>
            <a:picLocks noChangeAspect="1" noChangeArrowheads="1"/>
          </p:cNvPicPr>
          <p:nvPr userDrawn="1"/>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17" name="Text Placeholder 3">
            <a:extLst>
              <a:ext uri="{FF2B5EF4-FFF2-40B4-BE49-F238E27FC236}">
                <a16:creationId xmlns:a16="http://schemas.microsoft.com/office/drawing/2014/main" id="{F20C6DDB-ECD9-4134-AD1E-3F734F694472}"/>
              </a:ext>
            </a:extLst>
          </p:cNvPr>
          <p:cNvSpPr>
            <a:spLocks noGrp="1"/>
          </p:cNvSpPr>
          <p:nvPr>
            <p:ph type="body" sz="quarter" idx="11" hasCustomPrompt="1"/>
          </p:nvPr>
        </p:nvSpPr>
        <p:spPr>
          <a:xfrm>
            <a:off x="427462" y="5097101"/>
            <a:ext cx="11332737" cy="1668244"/>
          </a:xfrm>
        </p:spPr>
        <p:txBody>
          <a:bodyPr anchor="ctr">
            <a:normAutofit/>
          </a:bodyPr>
          <a:lstStyle>
            <a:lvl1pPr marL="0" indent="0" algn="ctr">
              <a:lnSpc>
                <a:spcPts val="4000"/>
              </a:lnSpc>
              <a:spcBef>
                <a:spcPts val="0"/>
              </a:spcBef>
              <a:buNone/>
              <a:defRPr sz="3200" b="1" cap="all" baseline="0">
                <a:solidFill>
                  <a:srgbClr val="00FFFF"/>
                </a:solidFill>
              </a:defRPr>
            </a:lvl1pPr>
          </a:lstStyle>
          <a:p>
            <a:pPr lvl="0"/>
            <a:r>
              <a:rPr lang="en-US" dirty="0"/>
              <a:t>Section </a:t>
            </a:r>
            <a:r>
              <a:rPr lang="en-US" dirty="0" err="1"/>
              <a:t>seperator</a:t>
            </a:r>
            <a:endParaRPr lang="en-US" dirty="0"/>
          </a:p>
        </p:txBody>
      </p:sp>
    </p:spTree>
    <p:extLst>
      <p:ext uri="{BB962C8B-B14F-4D97-AF65-F5344CB8AC3E}">
        <p14:creationId xmlns:p14="http://schemas.microsoft.com/office/powerpoint/2010/main" val="165423752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Full 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658DCF0-1ED5-4F76-942B-A19560D269A4}"/>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 name="Rectangle 2">
            <a:extLst>
              <a:ext uri="{FF2B5EF4-FFF2-40B4-BE49-F238E27FC236}">
                <a16:creationId xmlns:a16="http://schemas.microsoft.com/office/drawing/2014/main" id="{F1537751-3942-4783-9212-4A763A64B904}"/>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Tree>
    <p:extLst>
      <p:ext uri="{BB962C8B-B14F-4D97-AF65-F5344CB8AC3E}">
        <p14:creationId xmlns:p14="http://schemas.microsoft.com/office/powerpoint/2010/main" val="421852207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hank You New">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9C74156F-A07A-47DD-A98A-14707D48979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27" name="Picture 26">
            <a:extLst>
              <a:ext uri="{FF2B5EF4-FFF2-40B4-BE49-F238E27FC236}">
                <a16:creationId xmlns:a16="http://schemas.microsoft.com/office/drawing/2014/main" id="{52031C83-E40D-4038-958F-45A64DCB1F43}"/>
              </a:ext>
            </a:extLst>
          </p:cNvPr>
          <p:cNvPicPr>
            <a:picLocks noChangeAspect="1"/>
          </p:cNvPicPr>
          <p:nvPr userDrawn="1"/>
        </p:nvPicPr>
        <p:blipFill>
          <a:blip r:embed="rId3" cstate="screen">
            <a:biLevel thresh="25000"/>
            <a:extLst>
              <a:ext uri="{28A0092B-C50C-407E-A947-70E740481C1C}">
                <a14:useLocalDpi xmlns:a14="http://schemas.microsoft.com/office/drawing/2010/main"/>
              </a:ext>
            </a:extLst>
          </a:blip>
          <a:stretch>
            <a:fillRect/>
          </a:stretch>
        </p:blipFill>
        <p:spPr>
          <a:xfrm>
            <a:off x="431800" y="154952"/>
            <a:ext cx="1207144" cy="1013251"/>
          </a:xfrm>
          <a:prstGeom prst="rect">
            <a:avLst/>
          </a:prstGeom>
        </p:spPr>
      </p:pic>
      <p:cxnSp>
        <p:nvCxnSpPr>
          <p:cNvPr id="30" name="Straight Connector 29">
            <a:extLst>
              <a:ext uri="{FF2B5EF4-FFF2-40B4-BE49-F238E27FC236}">
                <a16:creationId xmlns:a16="http://schemas.microsoft.com/office/drawing/2014/main" id="{F3B979FE-0BC0-4175-85EA-2B1394483AE3}"/>
              </a:ext>
            </a:extLst>
          </p:cNvPr>
          <p:cNvCxnSpPr>
            <a:cxnSpLocks/>
          </p:cNvCxnSpPr>
          <p:nvPr userDrawn="1"/>
        </p:nvCxnSpPr>
        <p:spPr>
          <a:xfrm>
            <a:off x="1" y="3626089"/>
            <a:ext cx="5856815" cy="0"/>
          </a:xfrm>
          <a:prstGeom prst="line">
            <a:avLst/>
          </a:prstGeom>
          <a:ln w="9525">
            <a:solidFill>
              <a:schemeClr val="accent1">
                <a:lumMod val="5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31" name="Picture 30">
            <a:extLst>
              <a:ext uri="{FF2B5EF4-FFF2-40B4-BE49-F238E27FC236}">
                <a16:creationId xmlns:a16="http://schemas.microsoft.com/office/drawing/2014/main" id="{64975466-2ECA-4BF9-8C37-CB396AF78CE3}"/>
              </a:ext>
            </a:extLst>
          </p:cNvPr>
          <p:cNvPicPr>
            <a:picLocks noChangeAspect="1"/>
          </p:cNvPicPr>
          <p:nvPr userDrawn="1"/>
        </p:nvPicPr>
        <p:blipFill>
          <a:blip r:embed="rId4"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447972" y="3826631"/>
            <a:ext cx="5392669" cy="477476"/>
          </a:xfrm>
          <a:prstGeom prst="rect">
            <a:avLst/>
          </a:prstGeom>
        </p:spPr>
      </p:pic>
      <p:pic>
        <p:nvPicPr>
          <p:cNvPr id="32" name="Picture 2" descr="Image result for sify logo">
            <a:extLst>
              <a:ext uri="{FF2B5EF4-FFF2-40B4-BE49-F238E27FC236}">
                <a16:creationId xmlns:a16="http://schemas.microsoft.com/office/drawing/2014/main" id="{EF7730B0-F0D3-40D4-85DE-A669BD4AEE70}"/>
              </a:ext>
            </a:extLst>
          </p:cNvPr>
          <p:cNvPicPr>
            <a:picLocks noChangeAspect="1" noChangeArrowheads="1"/>
          </p:cNvPicPr>
          <p:nvPr userDrawn="1"/>
        </p:nvPicPr>
        <p:blipFill rotWithShape="1">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33" name="Text Placeholder 3">
            <a:extLst>
              <a:ext uri="{FF2B5EF4-FFF2-40B4-BE49-F238E27FC236}">
                <a16:creationId xmlns:a16="http://schemas.microsoft.com/office/drawing/2014/main" id="{E3F7BAE5-2A5E-4224-915A-CAA7C538369A}"/>
              </a:ext>
            </a:extLst>
          </p:cNvPr>
          <p:cNvSpPr>
            <a:spLocks noGrp="1"/>
          </p:cNvSpPr>
          <p:nvPr>
            <p:ph type="body" sz="quarter" idx="11" hasCustomPrompt="1"/>
          </p:nvPr>
        </p:nvSpPr>
        <p:spPr>
          <a:xfrm>
            <a:off x="427463" y="2761674"/>
            <a:ext cx="5429355" cy="663877"/>
          </a:xfrm>
        </p:spPr>
        <p:txBody>
          <a:bodyPr anchor="ctr">
            <a:normAutofit/>
          </a:bodyPr>
          <a:lstStyle>
            <a:lvl1pPr marL="0" indent="0" algn="ctr">
              <a:lnSpc>
                <a:spcPts val="4000"/>
              </a:lnSpc>
              <a:spcBef>
                <a:spcPts val="0"/>
              </a:spcBef>
              <a:buNone/>
              <a:defRPr sz="3200" b="1" cap="all" baseline="0">
                <a:solidFill>
                  <a:srgbClr val="00FFFF"/>
                </a:solidFill>
              </a:defRPr>
            </a:lvl1pPr>
          </a:lstStyle>
          <a:p>
            <a:pPr lvl="0"/>
            <a:r>
              <a:rPr lang="en-US" dirty="0"/>
              <a:t>THANK YOU</a:t>
            </a:r>
          </a:p>
        </p:txBody>
      </p:sp>
    </p:spTree>
    <p:extLst>
      <p:ext uri="{BB962C8B-B14F-4D97-AF65-F5344CB8AC3E}">
        <p14:creationId xmlns:p14="http://schemas.microsoft.com/office/powerpoint/2010/main" val="182874781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2DA715-CF26-4BFF-8B3F-894401EBA040}"/>
              </a:ext>
            </a:extLst>
          </p:cNvPr>
          <p:cNvSpPr>
            <a:spLocks noGrp="1"/>
          </p:cNvSpPr>
          <p:nvPr>
            <p:ph type="title"/>
          </p:nvPr>
        </p:nvSpPr>
        <p:spPr/>
        <p:txBody>
          <a:bodyPr/>
          <a:lstStyle/>
          <a:p>
            <a:r>
              <a:rPr lang="en-US"/>
              <a:t>Click to edit Master title style</a:t>
            </a:r>
            <a:endParaRPr lang="en-IN"/>
          </a:p>
        </p:txBody>
      </p:sp>
      <p:sp>
        <p:nvSpPr>
          <p:cNvPr id="3" name="Slide Number Placeholder 2">
            <a:extLst>
              <a:ext uri="{FF2B5EF4-FFF2-40B4-BE49-F238E27FC236}">
                <a16:creationId xmlns:a16="http://schemas.microsoft.com/office/drawing/2014/main" id="{40AB2D9E-1078-4956-B9B7-FC9341E2588F}"/>
              </a:ext>
            </a:extLst>
          </p:cNvPr>
          <p:cNvSpPr>
            <a:spLocks noGrp="1"/>
          </p:cNvSpPr>
          <p:nvPr>
            <p:ph type="sldNum" sz="quarter" idx="10"/>
          </p:nvPr>
        </p:nvSpPr>
        <p:spPr/>
        <p:txBody>
          <a:body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228630447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8A9085D6-FD02-953D-1BDB-D087C1E6C8B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Image result for sify logo">
            <a:extLst>
              <a:ext uri="{FF2B5EF4-FFF2-40B4-BE49-F238E27FC236}">
                <a16:creationId xmlns:a16="http://schemas.microsoft.com/office/drawing/2014/main" id="{7F095CEE-D1EC-3A59-DEB0-8B971F22AF16}"/>
              </a:ext>
            </a:extLst>
          </p:cNvPr>
          <p:cNvPicPr>
            <a:picLocks noChangeAspect="1" noChangeArrowheads="1"/>
          </p:cNvPicPr>
          <p:nvPr userDrawn="1"/>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11" name="Text Placeholder 16">
            <a:extLst>
              <a:ext uri="{FF2B5EF4-FFF2-40B4-BE49-F238E27FC236}">
                <a16:creationId xmlns:a16="http://schemas.microsoft.com/office/drawing/2014/main" id="{00838294-EAAE-F4D8-0CE0-1F678351657E}"/>
              </a:ext>
            </a:extLst>
          </p:cNvPr>
          <p:cNvSpPr>
            <a:spLocks noGrp="1"/>
          </p:cNvSpPr>
          <p:nvPr>
            <p:ph type="body" sz="quarter" idx="13" hasCustomPrompt="1"/>
          </p:nvPr>
        </p:nvSpPr>
        <p:spPr>
          <a:xfrm>
            <a:off x="445466" y="1465755"/>
            <a:ext cx="5408709" cy="1938988"/>
          </a:xfrm>
          <a:prstGeom prst="rect">
            <a:avLst/>
          </a:prstGeom>
        </p:spPr>
        <p:txBody>
          <a:bodyPr>
            <a:noAutofit/>
          </a:bodyPr>
          <a:lstStyle>
            <a:lvl1pPr marL="0" indent="0" algn="l">
              <a:lnSpc>
                <a:spcPts val="4000"/>
              </a:lnSpc>
              <a:spcBef>
                <a:spcPts val="0"/>
              </a:spcBef>
              <a:buNone/>
              <a:defRPr sz="3733" b="1" cap="all" baseline="0">
                <a:solidFill>
                  <a:srgbClr val="00FFFF"/>
                </a:solidFill>
              </a:defRPr>
            </a:lvl1pPr>
          </a:lstStyle>
          <a:p>
            <a:pPr lvl="0"/>
            <a:r>
              <a:rPr lang="en-US" dirty="0"/>
              <a:t>TITLE OF THE SLIDE - LINE ONE</a:t>
            </a:r>
            <a:endParaRPr lang="en-IN" dirty="0"/>
          </a:p>
        </p:txBody>
      </p:sp>
      <p:sp>
        <p:nvSpPr>
          <p:cNvPr id="12" name="Text Placeholder 16">
            <a:extLst>
              <a:ext uri="{FF2B5EF4-FFF2-40B4-BE49-F238E27FC236}">
                <a16:creationId xmlns:a16="http://schemas.microsoft.com/office/drawing/2014/main" id="{8232E589-1BE1-FCEE-FBF0-DDABB8F6CAED}"/>
              </a:ext>
            </a:extLst>
          </p:cNvPr>
          <p:cNvSpPr>
            <a:spLocks noGrp="1"/>
          </p:cNvSpPr>
          <p:nvPr>
            <p:ph type="body" sz="quarter" idx="14" hasCustomPrompt="1"/>
          </p:nvPr>
        </p:nvSpPr>
        <p:spPr>
          <a:xfrm>
            <a:off x="445466" y="3404743"/>
            <a:ext cx="9755085" cy="454763"/>
          </a:xfrm>
          <a:prstGeom prst="rect">
            <a:avLst/>
          </a:prstGeom>
        </p:spPr>
        <p:txBody>
          <a:bodyPr>
            <a:noAutofit/>
          </a:bodyPr>
          <a:lstStyle>
            <a:lvl1pPr marL="0" indent="0">
              <a:lnSpc>
                <a:spcPts val="2667"/>
              </a:lnSpc>
              <a:spcBef>
                <a:spcPts val="0"/>
              </a:spcBef>
              <a:buNone/>
              <a:defRPr sz="2400" b="0" baseline="0">
                <a:solidFill>
                  <a:schemeClr val="bg1"/>
                </a:solidFill>
              </a:defRPr>
            </a:lvl1pPr>
          </a:lstStyle>
          <a:p>
            <a:pPr lvl="0"/>
            <a:r>
              <a:rPr lang="en-US"/>
              <a:t>Sub Title </a:t>
            </a:r>
          </a:p>
        </p:txBody>
      </p:sp>
      <p:sp>
        <p:nvSpPr>
          <p:cNvPr id="13" name="Text Placeholder 16">
            <a:extLst>
              <a:ext uri="{FF2B5EF4-FFF2-40B4-BE49-F238E27FC236}">
                <a16:creationId xmlns:a16="http://schemas.microsoft.com/office/drawing/2014/main" id="{9469DBE9-0AA4-531D-E799-37BBEB6A35AA}"/>
              </a:ext>
            </a:extLst>
          </p:cNvPr>
          <p:cNvSpPr>
            <a:spLocks noGrp="1"/>
          </p:cNvSpPr>
          <p:nvPr>
            <p:ph type="body" sz="quarter" idx="15" hasCustomPrompt="1"/>
          </p:nvPr>
        </p:nvSpPr>
        <p:spPr>
          <a:xfrm>
            <a:off x="445465" y="3995281"/>
            <a:ext cx="6816328" cy="369471"/>
          </a:xfrm>
          <a:prstGeom prst="rect">
            <a:avLst/>
          </a:prstGeom>
        </p:spPr>
        <p:txBody>
          <a:bodyPr anchor="t">
            <a:noAutofit/>
          </a:bodyPr>
          <a:lstStyle>
            <a:lvl1pPr marL="0" indent="0">
              <a:lnSpc>
                <a:spcPts val="2400"/>
              </a:lnSpc>
              <a:buNone/>
              <a:defRPr sz="1600" b="0">
                <a:solidFill>
                  <a:schemeClr val="bg1">
                    <a:lumMod val="85000"/>
                  </a:schemeClr>
                </a:solidFill>
              </a:defRPr>
            </a:lvl1pPr>
          </a:lstStyle>
          <a:p>
            <a:pPr lvl="0"/>
            <a:r>
              <a:rPr lang="en-US"/>
              <a:t>Month 2021</a:t>
            </a:r>
          </a:p>
        </p:txBody>
      </p:sp>
    </p:spTree>
    <p:extLst>
      <p:ext uri="{BB962C8B-B14F-4D97-AF65-F5344CB8AC3E}">
        <p14:creationId xmlns:p14="http://schemas.microsoft.com/office/powerpoint/2010/main" val="1039547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16" name="Text Placeholder 4"/>
          <p:cNvSpPr>
            <a:spLocks noGrp="1"/>
          </p:cNvSpPr>
          <p:nvPr>
            <p:ph type="body" sz="quarter" idx="10"/>
          </p:nvPr>
        </p:nvSpPr>
        <p:spPr>
          <a:xfrm>
            <a:off x="530572" y="958656"/>
            <a:ext cx="10871416" cy="292229"/>
          </a:xfrm>
          <a:prstGeom prst="rect">
            <a:avLst/>
          </a:prstGeom>
        </p:spPr>
        <p:txBody>
          <a:bodyPr anchor="ctr">
            <a:noAutofit/>
          </a:bodyPr>
          <a:lstStyle>
            <a:lvl1pPr marL="0" indent="0">
              <a:buFontTx/>
              <a:buNone/>
              <a:defRPr sz="1867" b="0" i="0" cap="all" baseline="0">
                <a:solidFill>
                  <a:schemeClr val="accent5"/>
                </a:solidFill>
                <a:latin typeface="Arial Black" panose="020B0A04020102020204" pitchFamily="34" charset="0"/>
                <a:cs typeface="Arial Black" panose="020B0A04020102020204" pitchFamily="34" charset="0"/>
              </a:defRPr>
            </a:lvl1pPr>
          </a:lstStyle>
          <a:p>
            <a:pPr lvl="0"/>
            <a:r>
              <a:rPr lang="en-US" dirty="0"/>
              <a:t>Click to edit Master text styles</a:t>
            </a:r>
          </a:p>
        </p:txBody>
      </p:sp>
      <p:sp>
        <p:nvSpPr>
          <p:cNvPr id="17" name="Title Placeholder 3"/>
          <p:cNvSpPr>
            <a:spLocks noGrp="1"/>
          </p:cNvSpPr>
          <p:nvPr>
            <p:ph type="title"/>
          </p:nvPr>
        </p:nvSpPr>
        <p:spPr bwMode="auto">
          <a:xfrm>
            <a:off x="530572" y="418376"/>
            <a:ext cx="10884613" cy="438582"/>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lvl="0"/>
            <a:r>
              <a:rPr lang="en-US" dirty="0"/>
              <a:t>Click to edit Master title style</a:t>
            </a:r>
          </a:p>
        </p:txBody>
      </p:sp>
      <p:sp>
        <p:nvSpPr>
          <p:cNvPr id="2" name="Slide Number Placeholder 1"/>
          <p:cNvSpPr>
            <a:spLocks noGrp="1"/>
          </p:cNvSpPr>
          <p:nvPr>
            <p:ph type="sldNum" sz="quarter" idx="11"/>
          </p:nvPr>
        </p:nvSpPr>
        <p:spPr>
          <a:xfrm>
            <a:off x="530571" y="6315711"/>
            <a:ext cx="647989" cy="365125"/>
          </a:xfrm>
          <a:prstGeom prst="rect">
            <a:avLst/>
          </a:prstGeom>
        </p:spPr>
        <p:txBody>
          <a:bodyPr/>
          <a:lstStyle/>
          <a:p>
            <a:fld id="{EE0606DA-B2AF-4D2C-908F-B772A25D1855}" type="slidenum">
              <a:rPr lang="en-US" smtClean="0"/>
              <a:pPr/>
              <a:t>‹#›</a:t>
            </a:fld>
            <a:endParaRPr lang="en-US" dirty="0"/>
          </a:p>
        </p:txBody>
      </p:sp>
    </p:spTree>
    <p:extLst>
      <p:ext uri="{BB962C8B-B14F-4D97-AF65-F5344CB8AC3E}">
        <p14:creationId xmlns:p14="http://schemas.microsoft.com/office/powerpoint/2010/main" val="332821965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lank with Title Logo">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2A6D05EC-EEE1-E81F-D43E-78C0CFAB37A1}"/>
              </a:ext>
            </a:extLst>
          </p:cNvPr>
          <p:cNvSpPr/>
          <p:nvPr userDrawn="1"/>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2" name="Slide Number Placeholder 3">
            <a:extLst>
              <a:ext uri="{FF2B5EF4-FFF2-40B4-BE49-F238E27FC236}">
                <a16:creationId xmlns:a16="http://schemas.microsoft.com/office/drawing/2014/main" id="{8CDDDB13-EAF7-B104-7B6B-7FF5F8556F13}"/>
              </a:ext>
            </a:extLst>
          </p:cNvPr>
          <p:cNvSpPr>
            <a:spLocks noGrp="1"/>
          </p:cNvSpPr>
          <p:nvPr>
            <p:ph type="sldNum" sz="quarter" idx="12"/>
          </p:nvPr>
        </p:nvSpPr>
        <p:spPr>
          <a:xfrm>
            <a:off x="11048577" y="6356353"/>
            <a:ext cx="650240" cy="366183"/>
          </a:xfrm>
          <a:prstGeom prst="rect">
            <a:avLst/>
          </a:prstGeom>
        </p:spPr>
        <p:txBody>
          <a:bodyPr/>
          <a:lstStyle/>
          <a:p>
            <a:fld id="{D6AB342A-830E-438F-A6A8-BEDF509AB0A8}" type="slidenum">
              <a:rPr lang="en-US" smtClean="0"/>
              <a:t>‹#›</a:t>
            </a:fld>
            <a:endParaRPr lang="en-US"/>
          </a:p>
        </p:txBody>
      </p:sp>
      <p:sp>
        <p:nvSpPr>
          <p:cNvPr id="13" name="Title 4">
            <a:extLst>
              <a:ext uri="{FF2B5EF4-FFF2-40B4-BE49-F238E27FC236}">
                <a16:creationId xmlns:a16="http://schemas.microsoft.com/office/drawing/2014/main" id="{81623AC4-0B62-2693-8758-8D9B9FB246DA}"/>
              </a:ext>
            </a:extLst>
          </p:cNvPr>
          <p:cNvSpPr>
            <a:spLocks noGrp="1"/>
          </p:cNvSpPr>
          <p:nvPr>
            <p:ph type="title" hasCustomPrompt="1"/>
          </p:nvPr>
        </p:nvSpPr>
        <p:spPr>
          <a:xfrm>
            <a:off x="432000" y="297481"/>
            <a:ext cx="10049933" cy="584765"/>
          </a:xfrm>
          <a:prstGeom prst="rect">
            <a:avLst/>
          </a:prstGeo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14" name="Group 13">
            <a:extLst>
              <a:ext uri="{FF2B5EF4-FFF2-40B4-BE49-F238E27FC236}">
                <a16:creationId xmlns:a16="http://schemas.microsoft.com/office/drawing/2014/main" id="{8F1A8391-CA81-EB89-3311-0C98D06110B2}"/>
              </a:ext>
            </a:extLst>
          </p:cNvPr>
          <p:cNvGrpSpPr/>
          <p:nvPr userDrawn="1"/>
        </p:nvGrpSpPr>
        <p:grpSpPr>
          <a:xfrm>
            <a:off x="85840" y="6516891"/>
            <a:ext cx="1631200" cy="307777"/>
            <a:chOff x="1066800" y="4063365"/>
            <a:chExt cx="1223400" cy="230833"/>
          </a:xfrm>
        </p:grpSpPr>
        <p:pic>
          <p:nvPicPr>
            <p:cNvPr id="15" name="Picture 14">
              <a:extLst>
                <a:ext uri="{FF2B5EF4-FFF2-40B4-BE49-F238E27FC236}">
                  <a16:creationId xmlns:a16="http://schemas.microsoft.com/office/drawing/2014/main" id="{79128528-62CA-0955-7886-DE8F673906B8}"/>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6" name="TextBox 15">
              <a:extLst>
                <a:ext uri="{FF2B5EF4-FFF2-40B4-BE49-F238E27FC236}">
                  <a16:creationId xmlns:a16="http://schemas.microsoft.com/office/drawing/2014/main" id="{C6DFD918-14B1-81BC-98BA-D21F82C161E4}"/>
                </a:ext>
              </a:extLst>
            </p:cNvPr>
            <p:cNvSpPr txBox="1"/>
            <p:nvPr/>
          </p:nvSpPr>
          <p:spPr>
            <a:xfrm>
              <a:off x="1269120" y="4063365"/>
              <a:ext cx="1021080" cy="230833"/>
            </a:xfrm>
            <a:prstGeom prst="rect">
              <a:avLst/>
            </a:prstGeom>
            <a:noFill/>
          </p:spPr>
          <p:txBody>
            <a:bodyPr wrap="square" rtlCol="0">
              <a:spAutoFit/>
            </a:bodyPr>
            <a:lstStyle/>
            <a:p>
              <a:r>
                <a:rPr lang="en-US" sz="1400" dirty="0" err="1">
                  <a:solidFill>
                    <a:schemeClr val="bg1"/>
                  </a:solidFill>
                  <a:latin typeface="Arial Nova" panose="020B0504020202020204" pitchFamily="34" charset="0"/>
                </a:rPr>
                <a:t>cloud@core</a:t>
              </a:r>
              <a:r>
                <a:rPr lang="en-US" sz="1067" baseline="30000" dirty="0" err="1">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pic>
        <p:nvPicPr>
          <p:cNvPr id="2" name="Picture 2" descr="Image result for sify logo">
            <a:extLst>
              <a:ext uri="{FF2B5EF4-FFF2-40B4-BE49-F238E27FC236}">
                <a16:creationId xmlns:a16="http://schemas.microsoft.com/office/drawing/2014/main" id="{DE8C8B17-9EF0-C68D-94C2-ACD2FC7682EB}"/>
              </a:ext>
            </a:extLst>
          </p:cNvPr>
          <p:cNvPicPr>
            <a:picLocks noChangeAspect="1" noChangeArrowheads="1"/>
          </p:cNvPicPr>
          <p:nvPr userDrawn="1"/>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1257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Blank with Titl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11048577" y="6356353"/>
            <a:ext cx="650240" cy="366183"/>
          </a:xfrm>
          <a:prstGeom prst="rect">
            <a:avLst/>
          </a:prstGeom>
        </p:spPr>
        <p:txBody>
          <a:bodyPr/>
          <a:lstStyle/>
          <a:p>
            <a:fld id="{D6AB342A-830E-438F-A6A8-BEDF509AB0A8}" type="slidenum">
              <a:rPr lang="en-US" smtClean="0"/>
              <a:t>‹#›</a:t>
            </a:fld>
            <a:endParaRPr lang="en-US"/>
          </a:p>
        </p:txBody>
      </p:sp>
      <p:sp>
        <p:nvSpPr>
          <p:cNvPr id="6" name="Rectangle 5">
            <a:extLst>
              <a:ext uri="{FF2B5EF4-FFF2-40B4-BE49-F238E27FC236}">
                <a16:creationId xmlns:a16="http://schemas.microsoft.com/office/drawing/2014/main" id="{B8124DD0-F413-4142-9FCF-239BA62189AE}"/>
              </a:ext>
            </a:extLst>
          </p:cNvPr>
          <p:cNvSpPr/>
          <p:nvPr userDrawn="1"/>
        </p:nvSpPr>
        <p:spPr>
          <a:xfrm>
            <a:off x="10501747" y="0"/>
            <a:ext cx="1422400" cy="100528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Rectangle 6">
            <a:extLst>
              <a:ext uri="{FF2B5EF4-FFF2-40B4-BE49-F238E27FC236}">
                <a16:creationId xmlns:a16="http://schemas.microsoft.com/office/drawing/2014/main" id="{9C6B9338-5E3A-452C-A2B2-9AC19C783982}"/>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8" name="Title 4">
            <a:extLst>
              <a:ext uri="{FF2B5EF4-FFF2-40B4-BE49-F238E27FC236}">
                <a16:creationId xmlns:a16="http://schemas.microsoft.com/office/drawing/2014/main" id="{CD50EC3F-9D5B-4093-99F7-508D77C79576}"/>
              </a:ext>
            </a:extLst>
          </p:cNvPr>
          <p:cNvSpPr>
            <a:spLocks noGrp="1"/>
          </p:cNvSpPr>
          <p:nvPr>
            <p:ph type="title" hasCustomPrompt="1"/>
          </p:nvPr>
        </p:nvSpPr>
        <p:spPr>
          <a:xfrm>
            <a:off x="432000" y="297481"/>
            <a:ext cx="10049933" cy="584765"/>
          </a:xfrm>
          <a:prstGeom prst="rect">
            <a:avLst/>
          </a:prstGeo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spTree>
    <p:extLst>
      <p:ext uri="{BB962C8B-B14F-4D97-AF65-F5344CB8AC3E}">
        <p14:creationId xmlns:p14="http://schemas.microsoft.com/office/powerpoint/2010/main" val="532490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2_Blank with Title Logo">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551F0-5344-4C7C-82E5-0117CE6648A1}"/>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5" name="Title 4"/>
          <p:cNvSpPr>
            <a:spLocks noGrp="1"/>
          </p:cNvSpPr>
          <p:nvPr>
            <p:ph type="title" hasCustomPrompt="1"/>
          </p:nvPr>
        </p:nvSpPr>
        <p:spPr>
          <a:xfrm>
            <a:off x="432000" y="297481"/>
            <a:ext cx="10049933" cy="584765"/>
          </a:xfrm>
          <a:prstGeom prst="rect">
            <a:avLst/>
          </a:prstGeo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10" name="Group 9">
            <a:extLst>
              <a:ext uri="{FF2B5EF4-FFF2-40B4-BE49-F238E27FC236}">
                <a16:creationId xmlns:a16="http://schemas.microsoft.com/office/drawing/2014/main" id="{1CF6D109-04E4-4562-842F-5F0578233DEC}"/>
              </a:ext>
            </a:extLst>
          </p:cNvPr>
          <p:cNvGrpSpPr/>
          <p:nvPr userDrawn="1"/>
        </p:nvGrpSpPr>
        <p:grpSpPr>
          <a:xfrm>
            <a:off x="85840" y="6516891"/>
            <a:ext cx="1631200" cy="307777"/>
            <a:chOff x="1066800" y="4063365"/>
            <a:chExt cx="1223400" cy="230833"/>
          </a:xfrm>
        </p:grpSpPr>
        <p:pic>
          <p:nvPicPr>
            <p:cNvPr id="11" name="Picture 10">
              <a:extLst>
                <a:ext uri="{FF2B5EF4-FFF2-40B4-BE49-F238E27FC236}">
                  <a16:creationId xmlns:a16="http://schemas.microsoft.com/office/drawing/2014/main" id="{ABE53390-D7BE-4E27-89DC-6B35849083B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2" name="TextBox 11">
              <a:extLst>
                <a:ext uri="{FF2B5EF4-FFF2-40B4-BE49-F238E27FC236}">
                  <a16:creationId xmlns:a16="http://schemas.microsoft.com/office/drawing/2014/main" id="{481D7F33-480B-4F31-B802-4FFBE695CEF0}"/>
                </a:ext>
              </a:extLst>
            </p:cNvPr>
            <p:cNvSpPr txBox="1"/>
            <p:nvPr/>
          </p:nvSpPr>
          <p:spPr>
            <a:xfrm>
              <a:off x="1269120" y="4063365"/>
              <a:ext cx="1021080" cy="230833"/>
            </a:xfrm>
            <a:prstGeom prst="rect">
              <a:avLst/>
            </a:prstGeom>
            <a:noFill/>
          </p:spPr>
          <p:txBody>
            <a:bodyPr wrap="square" rtlCol="0">
              <a:spAutoFit/>
            </a:bodyPr>
            <a:lstStyle/>
            <a:p>
              <a:r>
                <a:rPr lang="en-US" sz="1400" dirty="0" err="1">
                  <a:solidFill>
                    <a:schemeClr val="bg1"/>
                  </a:solidFill>
                  <a:latin typeface="Arial Nova" panose="020B0504020202020204" pitchFamily="34" charset="0"/>
                </a:rPr>
                <a:t>cloud@core</a:t>
              </a:r>
              <a:r>
                <a:rPr lang="en-US" sz="1067" baseline="30000" dirty="0" err="1">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Tree>
    <p:extLst>
      <p:ext uri="{BB962C8B-B14F-4D97-AF65-F5344CB8AC3E}">
        <p14:creationId xmlns:p14="http://schemas.microsoft.com/office/powerpoint/2010/main" val="2674027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3_Blank with Title Logo">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551F0-5344-4C7C-82E5-0117CE6648A1}"/>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5" name="Title 4"/>
          <p:cNvSpPr>
            <a:spLocks noGrp="1"/>
          </p:cNvSpPr>
          <p:nvPr>
            <p:ph type="title" hasCustomPrompt="1"/>
          </p:nvPr>
        </p:nvSpPr>
        <p:spPr>
          <a:xfrm>
            <a:off x="432000" y="297481"/>
            <a:ext cx="10049933" cy="584765"/>
          </a:xfrm>
          <a:prstGeom prst="rect">
            <a:avLst/>
          </a:prstGeo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10" name="Group 9">
            <a:extLst>
              <a:ext uri="{FF2B5EF4-FFF2-40B4-BE49-F238E27FC236}">
                <a16:creationId xmlns:a16="http://schemas.microsoft.com/office/drawing/2014/main" id="{1CF6D109-04E4-4562-842F-5F0578233DEC}"/>
              </a:ext>
            </a:extLst>
          </p:cNvPr>
          <p:cNvGrpSpPr/>
          <p:nvPr userDrawn="1"/>
        </p:nvGrpSpPr>
        <p:grpSpPr>
          <a:xfrm>
            <a:off x="609600" y="6516891"/>
            <a:ext cx="1631200" cy="307777"/>
            <a:chOff x="1066800" y="4063365"/>
            <a:chExt cx="1223400" cy="230833"/>
          </a:xfrm>
        </p:grpSpPr>
        <p:pic>
          <p:nvPicPr>
            <p:cNvPr id="11" name="Picture 10">
              <a:extLst>
                <a:ext uri="{FF2B5EF4-FFF2-40B4-BE49-F238E27FC236}">
                  <a16:creationId xmlns:a16="http://schemas.microsoft.com/office/drawing/2014/main" id="{ABE53390-D7BE-4E27-89DC-6B35849083B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2" name="TextBox 11">
              <a:extLst>
                <a:ext uri="{FF2B5EF4-FFF2-40B4-BE49-F238E27FC236}">
                  <a16:creationId xmlns:a16="http://schemas.microsoft.com/office/drawing/2014/main" id="{481D7F33-480B-4F31-B802-4FFBE695CEF0}"/>
                </a:ext>
              </a:extLst>
            </p:cNvPr>
            <p:cNvSpPr txBox="1"/>
            <p:nvPr/>
          </p:nvSpPr>
          <p:spPr>
            <a:xfrm>
              <a:off x="1269120" y="4063365"/>
              <a:ext cx="1021080" cy="230833"/>
            </a:xfrm>
            <a:prstGeom prst="rect">
              <a:avLst/>
            </a:prstGeom>
            <a:noFill/>
          </p:spPr>
          <p:txBody>
            <a:bodyPr wrap="square" rtlCol="0">
              <a:spAutoFit/>
            </a:bodyPr>
            <a:lstStyle/>
            <a:p>
              <a:r>
                <a:rPr lang="en-US" sz="1400" dirty="0" err="1">
                  <a:solidFill>
                    <a:schemeClr val="bg1"/>
                  </a:solidFill>
                  <a:latin typeface="Arial Nova" panose="020B0504020202020204" pitchFamily="34" charset="0"/>
                </a:rPr>
                <a:t>cloud@core</a:t>
              </a:r>
              <a:r>
                <a:rPr lang="en-US" sz="1067" baseline="30000" dirty="0" err="1">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Tree>
    <p:extLst>
      <p:ext uri="{BB962C8B-B14F-4D97-AF65-F5344CB8AC3E}">
        <p14:creationId xmlns:p14="http://schemas.microsoft.com/office/powerpoint/2010/main" val="2961853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2_Section Divider">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594557FD-5713-4984-9A0E-03A4B760CE9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5" name="Rectangle 14">
            <a:extLst>
              <a:ext uri="{FF2B5EF4-FFF2-40B4-BE49-F238E27FC236}">
                <a16:creationId xmlns:a16="http://schemas.microsoft.com/office/drawing/2014/main" id="{D286D9F2-E638-44D4-8E5E-7D3A3E917C44}"/>
              </a:ext>
            </a:extLst>
          </p:cNvPr>
          <p:cNvSpPr/>
          <p:nvPr userDrawn="1"/>
        </p:nvSpPr>
        <p:spPr>
          <a:xfrm>
            <a:off x="1" y="0"/>
            <a:ext cx="12192001" cy="6858000"/>
          </a:xfrm>
          <a:prstGeom prst="rect">
            <a:avLst/>
          </a:prstGeom>
          <a:solidFill>
            <a:srgbClr val="10253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7" name="Rectangle 26">
            <a:extLst>
              <a:ext uri="{FF2B5EF4-FFF2-40B4-BE49-F238E27FC236}">
                <a16:creationId xmlns:a16="http://schemas.microsoft.com/office/drawing/2014/main" id="{77DEEFF8-DA08-4F45-9434-BB7AA3A1EA70}"/>
              </a:ext>
            </a:extLst>
          </p:cNvPr>
          <p:cNvSpPr/>
          <p:nvPr/>
        </p:nvSpPr>
        <p:spPr>
          <a:xfrm>
            <a:off x="-4334" y="4995714"/>
            <a:ext cx="12191996" cy="46327"/>
          </a:xfrm>
          <a:prstGeom prst="rect">
            <a:avLst/>
          </a:prstGeom>
          <a:solidFill>
            <a:srgbClr val="00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41" name="Rectangle 40">
            <a:extLst>
              <a:ext uri="{FF2B5EF4-FFF2-40B4-BE49-F238E27FC236}">
                <a16:creationId xmlns:a16="http://schemas.microsoft.com/office/drawing/2014/main" id="{8AE5952E-D6B0-4781-B308-23BA2AAD329D}"/>
              </a:ext>
            </a:extLst>
          </p:cNvPr>
          <p:cNvSpPr/>
          <p:nvPr/>
        </p:nvSpPr>
        <p:spPr>
          <a:xfrm>
            <a:off x="-4334" y="6811674"/>
            <a:ext cx="12191996" cy="46327"/>
          </a:xfrm>
          <a:prstGeom prst="rect">
            <a:avLst/>
          </a:prstGeom>
          <a:solidFill>
            <a:srgbClr val="00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9" name="Flowchart: Connector 8">
            <a:extLst>
              <a:ext uri="{FF2B5EF4-FFF2-40B4-BE49-F238E27FC236}">
                <a16:creationId xmlns:a16="http://schemas.microsoft.com/office/drawing/2014/main" id="{27F25071-BBB9-47AC-A5E5-4FA1422313E0}"/>
              </a:ext>
            </a:extLst>
          </p:cNvPr>
          <p:cNvSpPr/>
          <p:nvPr userDrawn="1"/>
        </p:nvSpPr>
        <p:spPr>
          <a:xfrm>
            <a:off x="8260363" y="2687700"/>
            <a:ext cx="526555" cy="526555"/>
          </a:xfrm>
          <a:prstGeom prst="flowChartConnector">
            <a:avLst/>
          </a:prstGeom>
          <a:solidFill>
            <a:srgbClr val="FFFFFF">
              <a:alpha val="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0" name="Flowchart: Connector 9">
            <a:extLst>
              <a:ext uri="{FF2B5EF4-FFF2-40B4-BE49-F238E27FC236}">
                <a16:creationId xmlns:a16="http://schemas.microsoft.com/office/drawing/2014/main" id="{14FA2173-C01F-499E-9EC4-47F068652B3F}"/>
              </a:ext>
            </a:extLst>
          </p:cNvPr>
          <p:cNvSpPr/>
          <p:nvPr userDrawn="1"/>
        </p:nvSpPr>
        <p:spPr>
          <a:xfrm>
            <a:off x="8320152" y="3259863"/>
            <a:ext cx="406976" cy="406976"/>
          </a:xfrm>
          <a:prstGeom prst="flowChartConnector">
            <a:avLst/>
          </a:prstGeom>
          <a:solidFill>
            <a:srgbClr val="FFFFFF">
              <a:alpha val="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1" name="Rectangle 10">
            <a:extLst>
              <a:ext uri="{FF2B5EF4-FFF2-40B4-BE49-F238E27FC236}">
                <a16:creationId xmlns:a16="http://schemas.microsoft.com/office/drawing/2014/main" id="{99D3431D-4776-4E72-8183-E70F4FBB8B40}"/>
              </a:ext>
            </a:extLst>
          </p:cNvPr>
          <p:cNvSpPr/>
          <p:nvPr userDrawn="1"/>
        </p:nvSpPr>
        <p:spPr>
          <a:xfrm>
            <a:off x="-8673" y="5050776"/>
            <a:ext cx="12200673" cy="1760897"/>
          </a:xfrm>
          <a:prstGeom prst="rect">
            <a:avLst/>
          </a:prstGeom>
          <a:solidFill>
            <a:schemeClr val="tx2">
              <a:lumMod val="50000"/>
              <a:alpha val="89804"/>
            </a:schemeClr>
          </a:solidFill>
          <a:ln w="63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8988" rtl="0" eaLnBrk="1" fontAlgn="auto" latinLnBrk="0" hangingPunct="1">
              <a:lnSpc>
                <a:spcPct val="100000"/>
              </a:lnSpc>
              <a:spcBef>
                <a:spcPts val="0"/>
              </a:spcBef>
              <a:spcAft>
                <a:spcPts val="0"/>
              </a:spcAft>
              <a:buClrTx/>
              <a:buSzTx/>
              <a:buFontTx/>
              <a:buNone/>
              <a:tabLst/>
              <a:defRPr/>
            </a:pPr>
            <a:endParaRPr kumimoji="0" lang="en-IN" sz="1867" b="0" i="0" u="none" strike="noStrike" kern="0" cap="none" spc="0" normalizeH="0" baseline="0" noProof="0" dirty="0">
              <a:ln>
                <a:noFill/>
              </a:ln>
              <a:solidFill>
                <a:prstClr val="white"/>
              </a:solidFill>
              <a:effectLst/>
              <a:uLnTx/>
              <a:uFillTx/>
              <a:latin typeface="Arial Nova" panose="020B0504020202020204" pitchFamily="34" charset="0"/>
              <a:ea typeface="+mn-ea"/>
              <a:cs typeface="+mn-cs"/>
              <a:sym typeface="Arial"/>
              <a:rtl val="0"/>
            </a:endParaRPr>
          </a:p>
        </p:txBody>
      </p:sp>
      <p:pic>
        <p:nvPicPr>
          <p:cNvPr id="16" name="Picture 2" descr="Image result for sify logo">
            <a:extLst>
              <a:ext uri="{FF2B5EF4-FFF2-40B4-BE49-F238E27FC236}">
                <a16:creationId xmlns:a16="http://schemas.microsoft.com/office/drawing/2014/main" id="{1EE9F260-C274-4C84-B741-C5A278EF8BB3}"/>
              </a:ext>
            </a:extLst>
          </p:cNvPr>
          <p:cNvPicPr>
            <a:picLocks noChangeAspect="1" noChangeArrowheads="1"/>
          </p:cNvPicPr>
          <p:nvPr userDrawn="1"/>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17" name="Text Placeholder 3">
            <a:extLst>
              <a:ext uri="{FF2B5EF4-FFF2-40B4-BE49-F238E27FC236}">
                <a16:creationId xmlns:a16="http://schemas.microsoft.com/office/drawing/2014/main" id="{F20C6DDB-ECD9-4134-AD1E-3F734F694472}"/>
              </a:ext>
            </a:extLst>
          </p:cNvPr>
          <p:cNvSpPr>
            <a:spLocks noGrp="1"/>
          </p:cNvSpPr>
          <p:nvPr>
            <p:ph type="body" sz="quarter" idx="11" hasCustomPrompt="1"/>
          </p:nvPr>
        </p:nvSpPr>
        <p:spPr>
          <a:xfrm>
            <a:off x="427462" y="5097101"/>
            <a:ext cx="11332737" cy="1668244"/>
          </a:xfrm>
          <a:prstGeom prst="rect">
            <a:avLst/>
          </a:prstGeom>
        </p:spPr>
        <p:txBody>
          <a:bodyPr anchor="ctr">
            <a:normAutofit/>
          </a:bodyPr>
          <a:lstStyle>
            <a:lvl1pPr marL="0" indent="0" algn="ctr">
              <a:lnSpc>
                <a:spcPts val="4000"/>
              </a:lnSpc>
              <a:spcBef>
                <a:spcPts val="0"/>
              </a:spcBef>
              <a:buNone/>
              <a:defRPr sz="3200" b="1" cap="all" baseline="0">
                <a:solidFill>
                  <a:srgbClr val="00FFFF"/>
                </a:solidFill>
              </a:defRPr>
            </a:lvl1pPr>
          </a:lstStyle>
          <a:p>
            <a:pPr lvl="0"/>
            <a:r>
              <a:rPr lang="en-US"/>
              <a:t>Section </a:t>
            </a:r>
            <a:r>
              <a:rPr lang="en-US" err="1"/>
              <a:t>seperator</a:t>
            </a:r>
            <a:endParaRPr lang="en-US"/>
          </a:p>
        </p:txBody>
      </p:sp>
    </p:spTree>
    <p:extLst>
      <p:ext uri="{BB962C8B-B14F-4D97-AF65-F5344CB8AC3E}">
        <p14:creationId xmlns:p14="http://schemas.microsoft.com/office/powerpoint/2010/main" val="1803527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hank You New">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9C74156F-A07A-47DD-A98A-14707D48979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27" name="Picture 26">
            <a:extLst>
              <a:ext uri="{FF2B5EF4-FFF2-40B4-BE49-F238E27FC236}">
                <a16:creationId xmlns:a16="http://schemas.microsoft.com/office/drawing/2014/main" id="{52031C83-E40D-4038-958F-45A64DCB1F43}"/>
              </a:ext>
            </a:extLst>
          </p:cNvPr>
          <p:cNvPicPr>
            <a:picLocks noChangeAspect="1"/>
          </p:cNvPicPr>
          <p:nvPr userDrawn="1"/>
        </p:nvPicPr>
        <p:blipFill>
          <a:blip r:embed="rId3" cstate="screen">
            <a:biLevel thresh="25000"/>
            <a:extLst>
              <a:ext uri="{28A0092B-C50C-407E-A947-70E740481C1C}">
                <a14:useLocalDpi xmlns:a14="http://schemas.microsoft.com/office/drawing/2010/main"/>
              </a:ext>
            </a:extLst>
          </a:blip>
          <a:stretch>
            <a:fillRect/>
          </a:stretch>
        </p:blipFill>
        <p:spPr>
          <a:xfrm>
            <a:off x="431800" y="154952"/>
            <a:ext cx="1207144" cy="1013251"/>
          </a:xfrm>
          <a:prstGeom prst="rect">
            <a:avLst/>
          </a:prstGeom>
        </p:spPr>
      </p:pic>
      <p:cxnSp>
        <p:nvCxnSpPr>
          <p:cNvPr id="30" name="Straight Connector 29">
            <a:extLst>
              <a:ext uri="{FF2B5EF4-FFF2-40B4-BE49-F238E27FC236}">
                <a16:creationId xmlns:a16="http://schemas.microsoft.com/office/drawing/2014/main" id="{F3B979FE-0BC0-4175-85EA-2B1394483AE3}"/>
              </a:ext>
            </a:extLst>
          </p:cNvPr>
          <p:cNvCxnSpPr>
            <a:cxnSpLocks/>
          </p:cNvCxnSpPr>
          <p:nvPr userDrawn="1"/>
        </p:nvCxnSpPr>
        <p:spPr>
          <a:xfrm>
            <a:off x="1" y="3626089"/>
            <a:ext cx="5856815" cy="0"/>
          </a:xfrm>
          <a:prstGeom prst="line">
            <a:avLst/>
          </a:prstGeom>
          <a:ln w="9525">
            <a:solidFill>
              <a:schemeClr val="accent1">
                <a:lumMod val="5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31" name="Picture 30">
            <a:extLst>
              <a:ext uri="{FF2B5EF4-FFF2-40B4-BE49-F238E27FC236}">
                <a16:creationId xmlns:a16="http://schemas.microsoft.com/office/drawing/2014/main" id="{64975466-2ECA-4BF9-8C37-CB396AF78CE3}"/>
              </a:ext>
            </a:extLst>
          </p:cNvPr>
          <p:cNvPicPr>
            <a:picLocks noChangeAspect="1"/>
          </p:cNvPicPr>
          <p:nvPr userDrawn="1"/>
        </p:nvPicPr>
        <p:blipFill>
          <a:blip r:embed="rId4"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447972" y="3826631"/>
            <a:ext cx="5392669" cy="477476"/>
          </a:xfrm>
          <a:prstGeom prst="rect">
            <a:avLst/>
          </a:prstGeom>
        </p:spPr>
      </p:pic>
      <p:pic>
        <p:nvPicPr>
          <p:cNvPr id="32" name="Picture 2" descr="Image result for sify logo">
            <a:extLst>
              <a:ext uri="{FF2B5EF4-FFF2-40B4-BE49-F238E27FC236}">
                <a16:creationId xmlns:a16="http://schemas.microsoft.com/office/drawing/2014/main" id="{EF7730B0-F0D3-40D4-85DE-A669BD4AEE70}"/>
              </a:ext>
            </a:extLst>
          </p:cNvPr>
          <p:cNvPicPr>
            <a:picLocks noChangeAspect="1" noChangeArrowheads="1"/>
          </p:cNvPicPr>
          <p:nvPr userDrawn="1"/>
        </p:nvPicPr>
        <p:blipFill rotWithShape="1">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33" name="Text Placeholder 3">
            <a:extLst>
              <a:ext uri="{FF2B5EF4-FFF2-40B4-BE49-F238E27FC236}">
                <a16:creationId xmlns:a16="http://schemas.microsoft.com/office/drawing/2014/main" id="{E3F7BAE5-2A5E-4224-915A-CAA7C538369A}"/>
              </a:ext>
            </a:extLst>
          </p:cNvPr>
          <p:cNvSpPr>
            <a:spLocks noGrp="1"/>
          </p:cNvSpPr>
          <p:nvPr>
            <p:ph type="body" sz="quarter" idx="11" hasCustomPrompt="1"/>
          </p:nvPr>
        </p:nvSpPr>
        <p:spPr>
          <a:xfrm>
            <a:off x="427463" y="2761674"/>
            <a:ext cx="5429355" cy="663877"/>
          </a:xfrm>
          <a:prstGeom prst="rect">
            <a:avLst/>
          </a:prstGeom>
        </p:spPr>
        <p:txBody>
          <a:bodyPr anchor="ctr">
            <a:normAutofit/>
          </a:bodyPr>
          <a:lstStyle>
            <a:lvl1pPr marL="0" indent="0" algn="ctr">
              <a:lnSpc>
                <a:spcPts val="4000"/>
              </a:lnSpc>
              <a:spcBef>
                <a:spcPts val="0"/>
              </a:spcBef>
              <a:buNone/>
              <a:defRPr sz="3200" b="1" cap="all" baseline="0">
                <a:solidFill>
                  <a:srgbClr val="00FFFF"/>
                </a:solidFill>
              </a:defRPr>
            </a:lvl1pPr>
          </a:lstStyle>
          <a:p>
            <a:pPr lvl="0"/>
            <a:r>
              <a:rPr lang="en-US"/>
              <a:t>THANK YOU</a:t>
            </a:r>
          </a:p>
        </p:txBody>
      </p:sp>
    </p:spTree>
    <p:extLst>
      <p:ext uri="{BB962C8B-B14F-4D97-AF65-F5344CB8AC3E}">
        <p14:creationId xmlns:p14="http://schemas.microsoft.com/office/powerpoint/2010/main" val="6682302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1155DAF-9519-DE0B-02F1-37A92562FD97}"/>
              </a:ext>
            </a:extLst>
          </p:cNvPr>
          <p:cNvSpPr/>
          <p:nvPr userDrawn="1"/>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5" name="Title 1">
            <a:extLst>
              <a:ext uri="{FF2B5EF4-FFF2-40B4-BE49-F238E27FC236}">
                <a16:creationId xmlns:a16="http://schemas.microsoft.com/office/drawing/2014/main" id="{7B7C8FD1-5D0A-5274-9D68-0ED32358D6FE}"/>
              </a:ext>
            </a:extLst>
          </p:cNvPr>
          <p:cNvSpPr>
            <a:spLocks noGrp="1"/>
          </p:cNvSpPr>
          <p:nvPr>
            <p:ph type="title"/>
          </p:nvPr>
        </p:nvSpPr>
        <p:spPr>
          <a:xfrm>
            <a:off x="432000" y="359035"/>
            <a:ext cx="11328200" cy="461655"/>
          </a:xfrm>
          <a:prstGeom prst="rect">
            <a:avLst/>
          </a:prstGeom>
        </p:spPr>
        <p:txBody>
          <a:bodyPr/>
          <a:lstStyle>
            <a:lvl1pPr>
              <a:defRPr>
                <a:solidFill>
                  <a:schemeClr val="bg1"/>
                </a:solidFill>
              </a:defRPr>
            </a:lvl1pPr>
          </a:lstStyle>
          <a:p>
            <a:r>
              <a:rPr lang="en-US" dirty="0"/>
              <a:t>Click to edit Master title style</a:t>
            </a:r>
            <a:endParaRPr lang="en-IN" dirty="0"/>
          </a:p>
        </p:txBody>
      </p:sp>
      <p:sp>
        <p:nvSpPr>
          <p:cNvPr id="6" name="Slide Number Placeholder 2">
            <a:extLst>
              <a:ext uri="{FF2B5EF4-FFF2-40B4-BE49-F238E27FC236}">
                <a16:creationId xmlns:a16="http://schemas.microsoft.com/office/drawing/2014/main" id="{D7EF872D-1DDB-FD6B-9A78-58086EF7BF5A}"/>
              </a:ext>
            </a:extLst>
          </p:cNvPr>
          <p:cNvSpPr>
            <a:spLocks noGrp="1"/>
          </p:cNvSpPr>
          <p:nvPr>
            <p:ph type="sldNum" sz="quarter" idx="10"/>
          </p:nvPr>
        </p:nvSpPr>
        <p:spPr>
          <a:xfrm>
            <a:off x="11048577" y="6356353"/>
            <a:ext cx="650240" cy="366183"/>
          </a:xfrm>
          <a:prstGeom prst="rect">
            <a:avLst/>
          </a:prstGeom>
        </p:spPr>
        <p:txBody>
          <a:bodyPr/>
          <a:lstStyle/>
          <a:p>
            <a:fld id="{D6AB342A-830E-438F-A6A8-BEDF509AB0A8}" type="slidenum">
              <a:rPr lang="en-US" smtClean="0"/>
              <a:pPr/>
              <a:t>‹#›</a:t>
            </a:fld>
            <a:endParaRPr lang="en-US"/>
          </a:p>
        </p:txBody>
      </p:sp>
      <p:pic>
        <p:nvPicPr>
          <p:cNvPr id="2" name="Picture 2" descr="Image result for sify logo">
            <a:extLst>
              <a:ext uri="{FF2B5EF4-FFF2-40B4-BE49-F238E27FC236}">
                <a16:creationId xmlns:a16="http://schemas.microsoft.com/office/drawing/2014/main" id="{6B820985-E4F5-FBF1-F6F4-3F0EFF3FE8D4}"/>
              </a:ext>
            </a:extLst>
          </p:cNvPr>
          <p:cNvPicPr>
            <a:picLocks noChangeAspect="1" noChangeArrowheads="1"/>
          </p:cNvPicPr>
          <p:nvPr userDrawn="1"/>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2573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A2C8242-A235-C5D9-306C-4AF3F12DEAAC}"/>
              </a:ext>
            </a:extLst>
          </p:cNvPr>
          <p:cNvSpPr/>
          <p:nvPr userDrawn="1"/>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5" name="Title 1">
            <a:extLst>
              <a:ext uri="{FF2B5EF4-FFF2-40B4-BE49-F238E27FC236}">
                <a16:creationId xmlns:a16="http://schemas.microsoft.com/office/drawing/2014/main" id="{F4109782-223D-A72D-1EF3-EC45CCD026CF}"/>
              </a:ext>
            </a:extLst>
          </p:cNvPr>
          <p:cNvSpPr>
            <a:spLocks noGrp="1"/>
          </p:cNvSpPr>
          <p:nvPr>
            <p:ph type="title"/>
          </p:nvPr>
        </p:nvSpPr>
        <p:spPr>
          <a:xfrm>
            <a:off x="432000" y="359035"/>
            <a:ext cx="11328200" cy="461655"/>
          </a:xfrm>
          <a:prstGeom prst="rect">
            <a:avLst/>
          </a:prstGeom>
        </p:spPr>
        <p:txBody>
          <a:bodyPr/>
          <a:lstStyle>
            <a:lvl1pPr>
              <a:defRPr>
                <a:solidFill>
                  <a:schemeClr val="bg1"/>
                </a:solidFill>
              </a:defRPr>
            </a:lvl1pPr>
          </a:lstStyle>
          <a:p>
            <a:r>
              <a:rPr lang="en-US" dirty="0"/>
              <a:t>Click to edit Master title style</a:t>
            </a:r>
            <a:endParaRPr lang="en-IN" dirty="0"/>
          </a:p>
        </p:txBody>
      </p:sp>
      <p:sp>
        <p:nvSpPr>
          <p:cNvPr id="6" name="Slide Number Placeholder 2">
            <a:extLst>
              <a:ext uri="{FF2B5EF4-FFF2-40B4-BE49-F238E27FC236}">
                <a16:creationId xmlns:a16="http://schemas.microsoft.com/office/drawing/2014/main" id="{0EFBEF28-BF78-9B5B-EFDA-3F139E0F9FFC}"/>
              </a:ext>
            </a:extLst>
          </p:cNvPr>
          <p:cNvSpPr>
            <a:spLocks noGrp="1"/>
          </p:cNvSpPr>
          <p:nvPr>
            <p:ph type="sldNum" sz="quarter" idx="10"/>
          </p:nvPr>
        </p:nvSpPr>
        <p:spPr>
          <a:xfrm>
            <a:off x="11048577" y="6356353"/>
            <a:ext cx="650240" cy="366183"/>
          </a:xfrm>
          <a:prstGeom prst="rect">
            <a:avLst/>
          </a:prstGeom>
        </p:spPr>
        <p:txBody>
          <a:bodyPr/>
          <a:lstStyle/>
          <a:p>
            <a:fld id="{D6AB342A-830E-438F-A6A8-BEDF509AB0A8}" type="slidenum">
              <a:rPr lang="en-US" smtClean="0"/>
              <a:pPr/>
              <a:t>‹#›</a:t>
            </a:fld>
            <a:endParaRPr lang="en-US"/>
          </a:p>
        </p:txBody>
      </p:sp>
      <p:pic>
        <p:nvPicPr>
          <p:cNvPr id="2" name="Picture 2" descr="Image result for sify logo">
            <a:extLst>
              <a:ext uri="{FF2B5EF4-FFF2-40B4-BE49-F238E27FC236}">
                <a16:creationId xmlns:a16="http://schemas.microsoft.com/office/drawing/2014/main" id="{4B9C212F-E23E-645E-9F39-7A04D38B07C1}"/>
              </a:ext>
            </a:extLst>
          </p:cNvPr>
          <p:cNvPicPr>
            <a:picLocks noChangeAspect="1" noChangeArrowheads="1"/>
          </p:cNvPicPr>
          <p:nvPr userDrawn="1"/>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0183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Full 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658DCF0-1ED5-4F76-942B-A19560D269A4}"/>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 name="Rectangle 2">
            <a:extLst>
              <a:ext uri="{FF2B5EF4-FFF2-40B4-BE49-F238E27FC236}">
                <a16:creationId xmlns:a16="http://schemas.microsoft.com/office/drawing/2014/main" id="{F1537751-3942-4783-9212-4A763A64B904}"/>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4" name="Rectangle 3">
            <a:extLst>
              <a:ext uri="{FF2B5EF4-FFF2-40B4-BE49-F238E27FC236}">
                <a16:creationId xmlns:a16="http://schemas.microsoft.com/office/drawing/2014/main" id="{D4B98732-4813-B51E-E51C-1781ED79D624}"/>
              </a:ext>
            </a:extLst>
          </p:cNvPr>
          <p:cNvSpPr/>
          <p:nvPr userDrawn="1"/>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Tree>
    <p:extLst>
      <p:ext uri="{BB962C8B-B14F-4D97-AF65-F5344CB8AC3E}">
        <p14:creationId xmlns:p14="http://schemas.microsoft.com/office/powerpoint/2010/main" val="621804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pic>
        <p:nvPicPr>
          <p:cNvPr id="16" name="Picture 4">
            <a:extLst>
              <a:ext uri="{FF2B5EF4-FFF2-40B4-BE49-F238E27FC236}">
                <a16:creationId xmlns:a16="http://schemas.microsoft.com/office/drawing/2014/main" id="{29315217-BCC5-4F02-9294-ECE44B9855A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16D69DAA-50B0-490B-B879-A9AFA26B8029}"/>
              </a:ext>
            </a:extLst>
          </p:cNvPr>
          <p:cNvSpPr/>
          <p:nvPr userDrawn="1"/>
        </p:nvSpPr>
        <p:spPr>
          <a:xfrm>
            <a:off x="1" y="0"/>
            <a:ext cx="5856817"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8" name="Text Placeholder 16">
            <a:extLst>
              <a:ext uri="{FF2B5EF4-FFF2-40B4-BE49-F238E27FC236}">
                <a16:creationId xmlns:a16="http://schemas.microsoft.com/office/drawing/2014/main" id="{713BD849-95CB-4428-941D-C03DEC6090DE}"/>
              </a:ext>
            </a:extLst>
          </p:cNvPr>
          <p:cNvSpPr>
            <a:spLocks noGrp="1"/>
          </p:cNvSpPr>
          <p:nvPr>
            <p:ph type="body" sz="quarter" idx="16" hasCustomPrompt="1"/>
          </p:nvPr>
        </p:nvSpPr>
        <p:spPr>
          <a:xfrm>
            <a:off x="445466" y="1465755"/>
            <a:ext cx="4736135" cy="1938988"/>
          </a:xfrm>
        </p:spPr>
        <p:txBody>
          <a:bodyPr>
            <a:noAutofit/>
          </a:bodyPr>
          <a:lstStyle>
            <a:lvl1pPr marL="0" indent="0" algn="l">
              <a:lnSpc>
                <a:spcPts val="4000"/>
              </a:lnSpc>
              <a:spcBef>
                <a:spcPts val="0"/>
              </a:spcBef>
              <a:buNone/>
              <a:defRPr sz="3200" b="1" cap="all" baseline="0">
                <a:solidFill>
                  <a:srgbClr val="00FFFF"/>
                </a:solidFill>
              </a:defRPr>
            </a:lvl1pPr>
          </a:lstStyle>
          <a:p>
            <a:pPr lvl="0"/>
            <a:r>
              <a:rPr lang="en-US" dirty="0"/>
              <a:t>TITLE OF THE SLIDE - LINE ONE</a:t>
            </a:r>
            <a:endParaRPr lang="en-IN" dirty="0"/>
          </a:p>
        </p:txBody>
      </p:sp>
      <p:sp>
        <p:nvSpPr>
          <p:cNvPr id="20" name="Text Placeholder 16">
            <a:extLst>
              <a:ext uri="{FF2B5EF4-FFF2-40B4-BE49-F238E27FC236}">
                <a16:creationId xmlns:a16="http://schemas.microsoft.com/office/drawing/2014/main" id="{4090D262-010E-4195-BCD6-5885FDABE543}"/>
              </a:ext>
            </a:extLst>
          </p:cNvPr>
          <p:cNvSpPr>
            <a:spLocks noGrp="1"/>
          </p:cNvSpPr>
          <p:nvPr>
            <p:ph type="body" sz="quarter" idx="17" hasCustomPrompt="1"/>
          </p:nvPr>
        </p:nvSpPr>
        <p:spPr>
          <a:xfrm>
            <a:off x="445466" y="3411729"/>
            <a:ext cx="9755085" cy="454763"/>
          </a:xfrm>
        </p:spPr>
        <p:txBody>
          <a:bodyPr>
            <a:noAutofit/>
          </a:bodyPr>
          <a:lstStyle>
            <a:lvl1pPr marL="0" indent="0">
              <a:lnSpc>
                <a:spcPts val="2667"/>
              </a:lnSpc>
              <a:spcBef>
                <a:spcPts val="0"/>
              </a:spcBef>
              <a:buNone/>
              <a:defRPr sz="2400" b="0" baseline="0">
                <a:solidFill>
                  <a:schemeClr val="bg1"/>
                </a:solidFill>
              </a:defRPr>
            </a:lvl1pPr>
          </a:lstStyle>
          <a:p>
            <a:pPr lvl="0"/>
            <a:r>
              <a:rPr lang="en-US" dirty="0"/>
              <a:t>Sub Title </a:t>
            </a:r>
          </a:p>
        </p:txBody>
      </p:sp>
      <p:sp>
        <p:nvSpPr>
          <p:cNvPr id="21" name="Text Placeholder 16">
            <a:extLst>
              <a:ext uri="{FF2B5EF4-FFF2-40B4-BE49-F238E27FC236}">
                <a16:creationId xmlns:a16="http://schemas.microsoft.com/office/drawing/2014/main" id="{75DA465C-FF1F-4413-9045-40D24EF05E0D}"/>
              </a:ext>
            </a:extLst>
          </p:cNvPr>
          <p:cNvSpPr>
            <a:spLocks noGrp="1"/>
          </p:cNvSpPr>
          <p:nvPr>
            <p:ph type="body" sz="quarter" idx="18" hasCustomPrompt="1"/>
          </p:nvPr>
        </p:nvSpPr>
        <p:spPr>
          <a:xfrm>
            <a:off x="445465" y="4180017"/>
            <a:ext cx="6816328" cy="369471"/>
          </a:xfrm>
        </p:spPr>
        <p:txBody>
          <a:bodyPr anchor="t">
            <a:noAutofit/>
          </a:bodyPr>
          <a:lstStyle>
            <a:lvl1pPr marL="0" indent="0">
              <a:lnSpc>
                <a:spcPts val="2400"/>
              </a:lnSpc>
              <a:buNone/>
              <a:defRPr sz="1867" b="0">
                <a:solidFill>
                  <a:schemeClr val="bg1">
                    <a:lumMod val="85000"/>
                  </a:schemeClr>
                </a:solidFill>
              </a:defRPr>
            </a:lvl1pPr>
          </a:lstStyle>
          <a:p>
            <a:pPr lvl="0"/>
            <a:r>
              <a:rPr lang="en-US" dirty="0"/>
              <a:t>Month 2021</a:t>
            </a:r>
          </a:p>
        </p:txBody>
      </p:sp>
      <p:sp>
        <p:nvSpPr>
          <p:cNvPr id="22" name="Rectangle 21">
            <a:extLst>
              <a:ext uri="{FF2B5EF4-FFF2-40B4-BE49-F238E27FC236}">
                <a16:creationId xmlns:a16="http://schemas.microsoft.com/office/drawing/2014/main" id="{039E5297-FA89-481F-80FC-2D8E509867F1}"/>
              </a:ext>
            </a:extLst>
          </p:cNvPr>
          <p:cNvSpPr/>
          <p:nvPr userDrawn="1"/>
        </p:nvSpPr>
        <p:spPr>
          <a:xfrm>
            <a:off x="5856818" y="836084"/>
            <a:ext cx="6335183"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pic>
        <p:nvPicPr>
          <p:cNvPr id="17" name="Picture 2" descr="Image result for sify logo">
            <a:extLst>
              <a:ext uri="{FF2B5EF4-FFF2-40B4-BE49-F238E27FC236}">
                <a16:creationId xmlns:a16="http://schemas.microsoft.com/office/drawing/2014/main" id="{36496561-882F-400C-94C7-1ED5ADD7B14E}"/>
              </a:ext>
            </a:extLst>
          </p:cNvPr>
          <p:cNvPicPr>
            <a:picLocks noChangeAspect="1" noChangeArrowheads="1"/>
          </p:cNvPicPr>
          <p:nvPr userDrawn="1"/>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20245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3_Title and Content with Subtitle">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Click to edit Master title style</a:t>
            </a:r>
          </a:p>
        </p:txBody>
      </p:sp>
      <p:sp>
        <p:nvSpPr>
          <p:cNvPr id="2" name="Slide Number Placeholder 1"/>
          <p:cNvSpPr>
            <a:spLocks noGrp="1"/>
          </p:cNvSpPr>
          <p:nvPr>
            <p:ph type="sldNum" sz="quarter" idx="11"/>
          </p:nvPr>
        </p:nvSpPr>
        <p:spPr/>
        <p:txBody>
          <a:bodyPr/>
          <a:lstStyle/>
          <a:p>
            <a:fld id="{92D2F243-6337-4E3B-AC27-21132E4B3D63}" type="slidenum">
              <a:rPr lang="en-US" smtClean="0"/>
              <a:pPr/>
              <a:t>‹#›</a:t>
            </a:fld>
            <a:endParaRPr lang="en-US"/>
          </a:p>
        </p:txBody>
      </p:sp>
    </p:spTree>
    <p:extLst>
      <p:ext uri="{BB962C8B-B14F-4D97-AF65-F5344CB8AC3E}">
        <p14:creationId xmlns:p14="http://schemas.microsoft.com/office/powerpoint/2010/main" val="183016538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1_Cover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669B1578-6875-4FE4-99AE-450C6FFB423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18" name="Picture 2" descr="Image result for sify logo">
            <a:extLst>
              <a:ext uri="{FF2B5EF4-FFF2-40B4-BE49-F238E27FC236}">
                <a16:creationId xmlns:a16="http://schemas.microsoft.com/office/drawing/2014/main" id="{7E477AC7-F05E-40F6-892D-1033110209FF}"/>
              </a:ext>
            </a:extLst>
          </p:cNvPr>
          <p:cNvPicPr>
            <a:picLocks noChangeAspect="1" noChangeArrowheads="1"/>
          </p:cNvPicPr>
          <p:nvPr userDrawn="1"/>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28" name="Text Placeholder 16">
            <a:extLst>
              <a:ext uri="{FF2B5EF4-FFF2-40B4-BE49-F238E27FC236}">
                <a16:creationId xmlns:a16="http://schemas.microsoft.com/office/drawing/2014/main" id="{A0043FE2-98C6-40A8-A25D-C92BA3A47DCF}"/>
              </a:ext>
            </a:extLst>
          </p:cNvPr>
          <p:cNvSpPr>
            <a:spLocks noGrp="1"/>
          </p:cNvSpPr>
          <p:nvPr>
            <p:ph type="body" sz="quarter" idx="13" hasCustomPrompt="1"/>
          </p:nvPr>
        </p:nvSpPr>
        <p:spPr>
          <a:xfrm>
            <a:off x="445465" y="1465755"/>
            <a:ext cx="5411352" cy="1938988"/>
          </a:xfrm>
        </p:spPr>
        <p:txBody>
          <a:bodyPr>
            <a:noAutofit/>
          </a:bodyPr>
          <a:lstStyle>
            <a:lvl1pPr marL="0" indent="0" algn="l">
              <a:lnSpc>
                <a:spcPts val="4000"/>
              </a:lnSpc>
              <a:spcBef>
                <a:spcPts val="0"/>
              </a:spcBef>
              <a:buNone/>
              <a:defRPr sz="3200" b="1" cap="all" baseline="0">
                <a:solidFill>
                  <a:srgbClr val="00FFFF"/>
                </a:solidFill>
              </a:defRPr>
            </a:lvl1pPr>
          </a:lstStyle>
          <a:p>
            <a:pPr lvl="0"/>
            <a:r>
              <a:rPr lang="en-US" dirty="0"/>
              <a:t>TITLE OF THE SLIDE - LINE ONE</a:t>
            </a:r>
            <a:endParaRPr lang="en-IN" dirty="0"/>
          </a:p>
        </p:txBody>
      </p:sp>
      <p:sp>
        <p:nvSpPr>
          <p:cNvPr id="29" name="Text Placeholder 16">
            <a:extLst>
              <a:ext uri="{FF2B5EF4-FFF2-40B4-BE49-F238E27FC236}">
                <a16:creationId xmlns:a16="http://schemas.microsoft.com/office/drawing/2014/main" id="{AB770F6E-1524-4A33-82FC-93CB64C2692F}"/>
              </a:ext>
            </a:extLst>
          </p:cNvPr>
          <p:cNvSpPr>
            <a:spLocks noGrp="1"/>
          </p:cNvSpPr>
          <p:nvPr>
            <p:ph type="body" sz="quarter" idx="14" hasCustomPrompt="1"/>
          </p:nvPr>
        </p:nvSpPr>
        <p:spPr>
          <a:xfrm>
            <a:off x="445465" y="2684972"/>
            <a:ext cx="5411352" cy="454763"/>
          </a:xfrm>
        </p:spPr>
        <p:txBody>
          <a:bodyPr>
            <a:noAutofit/>
          </a:bodyPr>
          <a:lstStyle>
            <a:lvl1pPr marL="0" indent="0">
              <a:lnSpc>
                <a:spcPts val="2667"/>
              </a:lnSpc>
              <a:spcBef>
                <a:spcPts val="0"/>
              </a:spcBef>
              <a:buNone/>
              <a:defRPr sz="2400" b="0" baseline="0">
                <a:solidFill>
                  <a:schemeClr val="bg1"/>
                </a:solidFill>
              </a:defRPr>
            </a:lvl1pPr>
          </a:lstStyle>
          <a:p>
            <a:pPr lvl="0"/>
            <a:r>
              <a:rPr lang="en-US" dirty="0"/>
              <a:t>Sub Title </a:t>
            </a:r>
          </a:p>
        </p:txBody>
      </p:sp>
      <p:sp>
        <p:nvSpPr>
          <p:cNvPr id="30" name="Text Placeholder 16">
            <a:extLst>
              <a:ext uri="{FF2B5EF4-FFF2-40B4-BE49-F238E27FC236}">
                <a16:creationId xmlns:a16="http://schemas.microsoft.com/office/drawing/2014/main" id="{155CA787-D36C-48A9-A94B-D13C3645EBA1}"/>
              </a:ext>
            </a:extLst>
          </p:cNvPr>
          <p:cNvSpPr>
            <a:spLocks noGrp="1"/>
          </p:cNvSpPr>
          <p:nvPr>
            <p:ph type="body" sz="quarter" idx="15" hasCustomPrompt="1"/>
          </p:nvPr>
        </p:nvSpPr>
        <p:spPr>
          <a:xfrm>
            <a:off x="445465" y="3453259"/>
            <a:ext cx="5411352" cy="369471"/>
          </a:xfrm>
        </p:spPr>
        <p:txBody>
          <a:bodyPr anchor="t">
            <a:noAutofit/>
          </a:bodyPr>
          <a:lstStyle>
            <a:lvl1pPr marL="0" indent="0">
              <a:lnSpc>
                <a:spcPts val="2400"/>
              </a:lnSpc>
              <a:buNone/>
              <a:defRPr sz="1867" b="0">
                <a:solidFill>
                  <a:schemeClr val="bg1">
                    <a:lumMod val="85000"/>
                  </a:schemeClr>
                </a:solidFill>
              </a:defRPr>
            </a:lvl1pPr>
          </a:lstStyle>
          <a:p>
            <a:pPr lvl="0"/>
            <a:r>
              <a:rPr lang="en-US" dirty="0"/>
              <a:t>Month 2021</a:t>
            </a:r>
          </a:p>
        </p:txBody>
      </p:sp>
      <p:sp>
        <p:nvSpPr>
          <p:cNvPr id="8" name="Rectangle 7">
            <a:extLst>
              <a:ext uri="{FF2B5EF4-FFF2-40B4-BE49-F238E27FC236}">
                <a16:creationId xmlns:a16="http://schemas.microsoft.com/office/drawing/2014/main" id="{7A0A6DC2-EE54-41C4-ADDB-48F3D5A0F560}"/>
              </a:ext>
            </a:extLst>
          </p:cNvPr>
          <p:cNvSpPr/>
          <p:nvPr userDrawn="1"/>
        </p:nvSpPr>
        <p:spPr>
          <a:xfrm>
            <a:off x="-8673" y="5461000"/>
            <a:ext cx="12200673" cy="1016000"/>
          </a:xfrm>
          <a:prstGeom prst="rect">
            <a:avLst/>
          </a:prstGeom>
          <a:solidFill>
            <a:schemeClr val="tx2">
              <a:lumMod val="50000"/>
              <a:alpha val="89804"/>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8988" rtl="0" eaLnBrk="1" fontAlgn="auto" latinLnBrk="0" hangingPunct="1">
              <a:lnSpc>
                <a:spcPct val="100000"/>
              </a:lnSpc>
              <a:spcBef>
                <a:spcPts val="0"/>
              </a:spcBef>
              <a:spcAft>
                <a:spcPts val="0"/>
              </a:spcAft>
              <a:buClrTx/>
              <a:buSzTx/>
              <a:buFontTx/>
              <a:buNone/>
              <a:tabLst/>
              <a:defRPr/>
            </a:pPr>
            <a:endParaRPr kumimoji="0" lang="en-IN" sz="1867" b="0" i="0" u="none" strike="noStrike" kern="0" cap="none" spc="0" normalizeH="0" baseline="0" noProof="0" dirty="0">
              <a:ln>
                <a:noFill/>
              </a:ln>
              <a:solidFill>
                <a:prstClr val="white"/>
              </a:solidFill>
              <a:effectLst/>
              <a:uLnTx/>
              <a:uFillTx/>
              <a:latin typeface="Arial Nova" panose="020B0504020202020204" pitchFamily="34" charset="0"/>
              <a:ea typeface="+mn-ea"/>
              <a:cs typeface="+mn-cs"/>
              <a:sym typeface="Arial"/>
              <a:rtl val="0"/>
            </a:endParaRPr>
          </a:p>
        </p:txBody>
      </p:sp>
      <p:sp>
        <p:nvSpPr>
          <p:cNvPr id="21" name="TextBox 20">
            <a:extLst>
              <a:ext uri="{FF2B5EF4-FFF2-40B4-BE49-F238E27FC236}">
                <a16:creationId xmlns:a16="http://schemas.microsoft.com/office/drawing/2014/main" id="{00B1CF07-5E87-417C-B723-5860BE4C9865}"/>
              </a:ext>
            </a:extLst>
          </p:cNvPr>
          <p:cNvSpPr txBox="1"/>
          <p:nvPr userDrawn="1"/>
        </p:nvSpPr>
        <p:spPr>
          <a:xfrm>
            <a:off x="431801" y="5661224"/>
            <a:ext cx="11328399" cy="584775"/>
          </a:xfrm>
          <a:prstGeom prst="rect">
            <a:avLst/>
          </a:prstGeom>
          <a:noFill/>
        </p:spPr>
        <p:txBody>
          <a:bodyPr wrap="square" rtlCol="0">
            <a:spAutoFit/>
          </a:bodyPr>
          <a:lstStyle/>
          <a:p>
            <a:pPr marL="0" marR="0" lvl="0" indent="0" algn="ctr" defTabSz="1218988" rtl="0" eaLnBrk="1" fontAlgn="auto" latinLnBrk="0" hangingPunct="1">
              <a:lnSpc>
                <a:spcPct val="100000"/>
              </a:lnSpc>
              <a:spcBef>
                <a:spcPts val="0"/>
              </a:spcBef>
              <a:spcAft>
                <a:spcPts val="0"/>
              </a:spcAft>
              <a:buClrTx/>
              <a:buSzTx/>
              <a:buFontTx/>
              <a:buNone/>
              <a:tabLst/>
              <a:defRPr/>
            </a:pPr>
            <a:r>
              <a:rPr kumimoji="0" lang="en-IN" sz="1600" b="1" i="0" u="none" strike="noStrike" kern="0" cap="none" spc="0" normalizeH="0" baseline="0" noProof="0" dirty="0">
                <a:ln>
                  <a:noFill/>
                </a:ln>
                <a:solidFill>
                  <a:schemeClr val="bg1"/>
                </a:solidFill>
                <a:effectLst/>
                <a:uLnTx/>
                <a:uFillTx/>
                <a:latin typeface="Arial Narrow" panose="020B0606020202030204" pitchFamily="34" charset="0"/>
                <a:cs typeface="Arial"/>
                <a:sym typeface="Arial"/>
                <a:rtl val="0"/>
              </a:rPr>
              <a:t>Sify</a:t>
            </a:r>
            <a:r>
              <a:rPr kumimoji="0" lang="en-IN" sz="1600" i="0" u="none" strike="noStrike" kern="0" cap="none" spc="0" normalizeH="0" baseline="0" noProof="0" dirty="0">
                <a:ln>
                  <a:noFill/>
                </a:ln>
                <a:solidFill>
                  <a:schemeClr val="bg1"/>
                </a:solidFill>
                <a:effectLst/>
                <a:uLnTx/>
                <a:uFillTx/>
                <a:latin typeface="Arial Narrow" panose="020B0606020202030204" pitchFamily="34" charset="0"/>
                <a:cs typeface="Arial"/>
                <a:sym typeface="Arial"/>
                <a:rtl val="0"/>
              </a:rPr>
              <a:t> is a leading </a:t>
            </a:r>
            <a:r>
              <a:rPr kumimoji="0" lang="en-IN" sz="1600" i="0" u="none" strike="noStrike" kern="0" cap="none" spc="0" normalizeH="0" baseline="0" noProof="0" dirty="0">
                <a:ln>
                  <a:noFill/>
                </a:ln>
                <a:solidFill>
                  <a:prstClr val="white"/>
                </a:solidFill>
                <a:effectLst/>
                <a:uLnTx/>
                <a:uFillTx/>
                <a:latin typeface="Arial Narrow" panose="020B0606020202030204" pitchFamily="34" charset="0"/>
                <a:cs typeface="Arial"/>
                <a:sym typeface="Arial"/>
                <a:rtl val="0"/>
              </a:rPr>
              <a:t>integrated </a:t>
            </a:r>
            <a:r>
              <a:rPr kumimoji="0" lang="en-IN" sz="1600" i="0" u="none" strike="noStrike" kern="0" cap="none" spc="0" normalizeH="0" baseline="0" noProof="0" dirty="0">
                <a:ln>
                  <a:noFill/>
                </a:ln>
                <a:solidFill>
                  <a:srgbClr val="00FFFF"/>
                </a:solidFill>
                <a:effectLst/>
                <a:uLnTx/>
                <a:uFillTx/>
                <a:latin typeface="Arial Narrow" panose="020B0606020202030204" pitchFamily="34" charset="0"/>
                <a:cs typeface="Arial"/>
                <a:sym typeface="Arial"/>
                <a:rtl val="0"/>
              </a:rPr>
              <a:t>ICT player </a:t>
            </a:r>
            <a:r>
              <a:rPr kumimoji="0" lang="en-IN" sz="1600" i="0" u="none" strike="noStrike" kern="0" cap="none" spc="0" normalizeH="0" baseline="0" noProof="0" dirty="0">
                <a:ln>
                  <a:noFill/>
                </a:ln>
                <a:solidFill>
                  <a:prstClr val="white"/>
                </a:solidFill>
                <a:effectLst/>
                <a:uLnTx/>
                <a:uFillTx/>
                <a:latin typeface="Arial Narrow" panose="020B0606020202030204" pitchFamily="34" charset="0"/>
                <a:cs typeface="Arial"/>
                <a:sym typeface="Arial"/>
                <a:rtl val="0"/>
              </a:rPr>
              <a:t>in India, helping customers to achieve their digital ambition through </a:t>
            </a:r>
            <a:r>
              <a:rPr kumimoji="0" lang="en-IN" sz="1600" i="0" u="none" strike="noStrike" kern="0" cap="none" spc="0" normalizeH="0" baseline="0" noProof="0" dirty="0">
                <a:ln>
                  <a:noFill/>
                </a:ln>
                <a:solidFill>
                  <a:srgbClr val="00FFFF"/>
                </a:solidFill>
                <a:effectLst/>
                <a:uLnTx/>
                <a:uFillTx/>
                <a:latin typeface="Arial Narrow" panose="020B0606020202030204" pitchFamily="34" charset="0"/>
                <a:cs typeface="Arial"/>
                <a:sym typeface="Arial"/>
                <a:rtl val="0"/>
              </a:rPr>
              <a:t>cloud@core products and services, </a:t>
            </a:r>
          </a:p>
          <a:p>
            <a:pPr marL="0" marR="0" lvl="0" indent="0" algn="ctr" defTabSz="1218988" rtl="0" eaLnBrk="1" fontAlgn="auto" latinLnBrk="0" hangingPunct="1">
              <a:lnSpc>
                <a:spcPct val="100000"/>
              </a:lnSpc>
              <a:spcBef>
                <a:spcPts val="0"/>
              </a:spcBef>
              <a:spcAft>
                <a:spcPts val="0"/>
              </a:spcAft>
              <a:buClrTx/>
              <a:buSzTx/>
              <a:buFontTx/>
              <a:buNone/>
              <a:tabLst/>
              <a:defRPr/>
            </a:pPr>
            <a:r>
              <a:rPr kumimoji="0" lang="en-IN" sz="1600" i="0" u="none" strike="noStrike" kern="0" cap="none" spc="0" normalizeH="0" baseline="0" noProof="0" dirty="0">
                <a:ln>
                  <a:noFill/>
                </a:ln>
                <a:solidFill>
                  <a:prstClr val="white"/>
                </a:solidFill>
                <a:effectLst/>
                <a:uLnTx/>
                <a:uFillTx/>
                <a:latin typeface="Arial Narrow" panose="020B0606020202030204" pitchFamily="34" charset="0"/>
                <a:cs typeface="Arial"/>
                <a:sym typeface="Arial"/>
                <a:rtl val="0"/>
              </a:rPr>
              <a:t>built on its world class </a:t>
            </a:r>
            <a:r>
              <a:rPr kumimoji="0" lang="en-IN" sz="1600" i="0" u="none" strike="noStrike" kern="0" cap="none" spc="0" normalizeH="0" baseline="0" noProof="0" dirty="0">
                <a:ln>
                  <a:noFill/>
                </a:ln>
                <a:solidFill>
                  <a:srgbClr val="00FFFF"/>
                </a:solidFill>
                <a:effectLst/>
                <a:uLnTx/>
                <a:uFillTx/>
                <a:latin typeface="Arial Narrow" panose="020B0606020202030204" pitchFamily="34" charset="0"/>
                <a:cs typeface="Arial"/>
                <a:sym typeface="Arial"/>
                <a:rtl val="0"/>
              </a:rPr>
              <a:t>Data Centers, Cloud &amp; Network </a:t>
            </a:r>
            <a:r>
              <a:rPr kumimoji="0" lang="en-IN" sz="1600" i="0" u="none" strike="noStrike" kern="0" cap="none" spc="0" normalizeH="0" baseline="0" noProof="0" dirty="0">
                <a:ln>
                  <a:noFill/>
                </a:ln>
                <a:solidFill>
                  <a:prstClr val="white"/>
                </a:solidFill>
                <a:effectLst/>
                <a:uLnTx/>
                <a:uFillTx/>
                <a:latin typeface="Arial Narrow" panose="020B0606020202030204" pitchFamily="34" charset="0"/>
                <a:cs typeface="Arial"/>
                <a:sym typeface="Arial"/>
                <a:rtl val="0"/>
              </a:rPr>
              <a:t>assets and wide portfolio of </a:t>
            </a:r>
            <a:r>
              <a:rPr kumimoji="0" lang="en-IN" sz="1600" i="0" u="none" strike="noStrike" kern="0" cap="none" spc="0" normalizeH="0" baseline="0" noProof="0" dirty="0">
                <a:ln>
                  <a:noFill/>
                </a:ln>
                <a:solidFill>
                  <a:srgbClr val="00FFFF"/>
                </a:solidFill>
                <a:effectLst/>
                <a:uLnTx/>
                <a:uFillTx/>
                <a:latin typeface="Arial Narrow" panose="020B0606020202030204" pitchFamily="34" charset="0"/>
                <a:cs typeface="Arial"/>
                <a:sym typeface="Arial"/>
                <a:rtl val="0"/>
              </a:rPr>
              <a:t>professional and digital services</a:t>
            </a:r>
            <a:endParaRPr kumimoji="0" lang="en-US" sz="1600" i="0" u="none" strike="noStrike" kern="0" cap="none" spc="-76" normalizeH="0" baseline="0" noProof="0" dirty="0">
              <a:ln>
                <a:noFill/>
              </a:ln>
              <a:solidFill>
                <a:srgbClr val="00FFFF"/>
              </a:solidFill>
              <a:effectLst/>
              <a:uLnTx/>
              <a:uFillTx/>
              <a:latin typeface="Arial Narrow" panose="020B0606020202030204" pitchFamily="34" charset="0"/>
              <a:cs typeface="Arial" panose="020B0604020202020204" pitchFamily="34" charset="0"/>
              <a:sym typeface="Arial"/>
              <a:rtl val="0"/>
            </a:endParaRPr>
          </a:p>
        </p:txBody>
      </p:sp>
    </p:spTree>
    <p:extLst>
      <p:ext uri="{BB962C8B-B14F-4D97-AF65-F5344CB8AC3E}">
        <p14:creationId xmlns:p14="http://schemas.microsoft.com/office/powerpoint/2010/main" val="2066367628"/>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2_Cover Slide">
    <p:spTree>
      <p:nvGrpSpPr>
        <p:cNvPr id="1" name=""/>
        <p:cNvGrpSpPr/>
        <p:nvPr/>
      </p:nvGrpSpPr>
      <p:grpSpPr>
        <a:xfrm>
          <a:off x="0" y="0"/>
          <a:ext cx="0" cy="0"/>
          <a:chOff x="0" y="0"/>
          <a:chExt cx="0" cy="0"/>
        </a:xfrm>
      </p:grpSpPr>
      <p:pic>
        <p:nvPicPr>
          <p:cNvPr id="16" name="Picture 4">
            <a:extLst>
              <a:ext uri="{FF2B5EF4-FFF2-40B4-BE49-F238E27FC236}">
                <a16:creationId xmlns:a16="http://schemas.microsoft.com/office/drawing/2014/main" id="{29315217-BCC5-4F02-9294-ECE44B9855A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16D69DAA-50B0-490B-B879-A9AFA26B8029}"/>
              </a:ext>
            </a:extLst>
          </p:cNvPr>
          <p:cNvSpPr/>
          <p:nvPr userDrawn="1"/>
        </p:nvSpPr>
        <p:spPr>
          <a:xfrm>
            <a:off x="-2" y="0"/>
            <a:ext cx="12192001" cy="6858000"/>
          </a:xfrm>
          <a:prstGeom prst="rect">
            <a:avLst/>
          </a:prstGeom>
          <a:solidFill>
            <a:srgbClr val="000000">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8" name="Rectangle 7">
            <a:extLst>
              <a:ext uri="{FF2B5EF4-FFF2-40B4-BE49-F238E27FC236}">
                <a16:creationId xmlns:a16="http://schemas.microsoft.com/office/drawing/2014/main" id="{D44349FB-3EFD-45E8-9741-7BB218BE08AE}"/>
              </a:ext>
            </a:extLst>
          </p:cNvPr>
          <p:cNvSpPr/>
          <p:nvPr userDrawn="1"/>
        </p:nvSpPr>
        <p:spPr>
          <a:xfrm>
            <a:off x="11836361" y="0"/>
            <a:ext cx="355639" cy="6858000"/>
          </a:xfrm>
          <a:prstGeom prst="rect">
            <a:avLst/>
          </a:prstGeom>
          <a:solidFill>
            <a:srgbClr val="33B0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9" name="Rectangle 8">
            <a:extLst>
              <a:ext uri="{FF2B5EF4-FFF2-40B4-BE49-F238E27FC236}">
                <a16:creationId xmlns:a16="http://schemas.microsoft.com/office/drawing/2014/main" id="{B2E0560B-C8EC-45DE-AE89-65A343A6FE8A}"/>
              </a:ext>
            </a:extLst>
          </p:cNvPr>
          <p:cNvSpPr/>
          <p:nvPr userDrawn="1"/>
        </p:nvSpPr>
        <p:spPr>
          <a:xfrm>
            <a:off x="11484609" y="0"/>
            <a:ext cx="355639" cy="6858000"/>
          </a:xfrm>
          <a:prstGeom prst="rect">
            <a:avLst/>
          </a:prstGeom>
          <a:solidFill>
            <a:srgbClr val="2D94DA">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0" name="Rectangle 9">
            <a:extLst>
              <a:ext uri="{FF2B5EF4-FFF2-40B4-BE49-F238E27FC236}">
                <a16:creationId xmlns:a16="http://schemas.microsoft.com/office/drawing/2014/main" id="{C673730A-509F-4C18-8764-173CF6818E38}"/>
              </a:ext>
            </a:extLst>
          </p:cNvPr>
          <p:cNvSpPr/>
          <p:nvPr userDrawn="1"/>
        </p:nvSpPr>
        <p:spPr>
          <a:xfrm>
            <a:off x="11136403" y="0"/>
            <a:ext cx="355639" cy="6858000"/>
          </a:xfrm>
          <a:prstGeom prst="rect">
            <a:avLst/>
          </a:prstGeom>
          <a:solidFill>
            <a:srgbClr val="2D94DA">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nvGrpSpPr>
          <p:cNvPr id="13" name="Group 12">
            <a:extLst>
              <a:ext uri="{FF2B5EF4-FFF2-40B4-BE49-F238E27FC236}">
                <a16:creationId xmlns:a16="http://schemas.microsoft.com/office/drawing/2014/main" id="{AF74E99E-CF72-4D8E-A24E-0DAC4860C504}"/>
              </a:ext>
            </a:extLst>
          </p:cNvPr>
          <p:cNvGrpSpPr/>
          <p:nvPr userDrawn="1"/>
        </p:nvGrpSpPr>
        <p:grpSpPr>
          <a:xfrm>
            <a:off x="9882180" y="1"/>
            <a:ext cx="1954179" cy="1106663"/>
            <a:chOff x="9753599" y="1"/>
            <a:chExt cx="1739885" cy="985307"/>
          </a:xfrm>
        </p:grpSpPr>
        <p:sp>
          <p:nvSpPr>
            <p:cNvPr id="14" name="Round Same Side Corner Rectangle 72">
              <a:extLst>
                <a:ext uri="{FF2B5EF4-FFF2-40B4-BE49-F238E27FC236}">
                  <a16:creationId xmlns:a16="http://schemas.microsoft.com/office/drawing/2014/main" id="{16C0E275-4B85-4EE2-BC46-F29E0C9C6A03}"/>
                </a:ext>
              </a:extLst>
            </p:cNvPr>
            <p:cNvSpPr/>
            <p:nvPr/>
          </p:nvSpPr>
          <p:spPr>
            <a:xfrm rot="10800000">
              <a:off x="9753599" y="1"/>
              <a:ext cx="1739885" cy="985307"/>
            </a:xfrm>
            <a:prstGeom prst="round2Same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pic>
          <p:nvPicPr>
            <p:cNvPr id="15" name="Picture 2" descr="Image result for sify logo">
              <a:extLst>
                <a:ext uri="{FF2B5EF4-FFF2-40B4-BE49-F238E27FC236}">
                  <a16:creationId xmlns:a16="http://schemas.microsoft.com/office/drawing/2014/main" id="{77506E3D-8016-4414-AE74-79A26E121E04}"/>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814"/>
            <a:stretch/>
          </p:blipFill>
          <p:spPr bwMode="auto">
            <a:xfrm>
              <a:off x="9913463" y="95622"/>
              <a:ext cx="1420156" cy="804646"/>
            </a:xfrm>
            <a:prstGeom prst="rect">
              <a:avLst/>
            </a:prstGeom>
            <a:noFill/>
            <a:extLst>
              <a:ext uri="{909E8E84-426E-40DD-AFC4-6F175D3DCCD1}">
                <a14:hiddenFill xmlns:a14="http://schemas.microsoft.com/office/drawing/2010/main">
                  <a:solidFill>
                    <a:srgbClr val="FFFFFF"/>
                  </a:solidFill>
                </a14:hiddenFill>
              </a:ext>
            </a:extLst>
          </p:spPr>
        </p:pic>
      </p:grpSp>
      <p:sp>
        <p:nvSpPr>
          <p:cNvPr id="25" name="Rectangle 24">
            <a:extLst>
              <a:ext uri="{FF2B5EF4-FFF2-40B4-BE49-F238E27FC236}">
                <a16:creationId xmlns:a16="http://schemas.microsoft.com/office/drawing/2014/main" id="{9BD42ECC-394E-4910-8868-A2B6105FE687}"/>
              </a:ext>
            </a:extLst>
          </p:cNvPr>
          <p:cNvSpPr/>
          <p:nvPr userDrawn="1"/>
        </p:nvSpPr>
        <p:spPr>
          <a:xfrm>
            <a:off x="-3" y="4612904"/>
            <a:ext cx="11136000" cy="2245096"/>
          </a:xfrm>
          <a:prstGeom prst="rect">
            <a:avLst/>
          </a:prstGeom>
          <a:solidFill>
            <a:srgbClr val="10253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3840"/>
              </a:lnSpc>
            </a:pPr>
            <a:endParaRPr lang="en-IN" sz="2400" dirty="0">
              <a:latin typeface="Arial Nova" panose="020B0504020202020204" pitchFamily="34" charset="0"/>
            </a:endParaRPr>
          </a:p>
        </p:txBody>
      </p:sp>
      <p:sp>
        <p:nvSpPr>
          <p:cNvPr id="26" name="Rectangle 25">
            <a:extLst>
              <a:ext uri="{FF2B5EF4-FFF2-40B4-BE49-F238E27FC236}">
                <a16:creationId xmlns:a16="http://schemas.microsoft.com/office/drawing/2014/main" id="{7A1BC318-1D9A-4FE8-8146-270CB042918E}"/>
              </a:ext>
            </a:extLst>
          </p:cNvPr>
          <p:cNvSpPr/>
          <p:nvPr userDrawn="1"/>
        </p:nvSpPr>
        <p:spPr>
          <a:xfrm>
            <a:off x="-3" y="4494371"/>
            <a:ext cx="11136000" cy="118533"/>
          </a:xfrm>
          <a:prstGeom prst="rect">
            <a:avLst/>
          </a:prstGeom>
          <a:solidFill>
            <a:srgbClr val="1E9A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8" name="Text Placeholder 16">
            <a:extLst>
              <a:ext uri="{FF2B5EF4-FFF2-40B4-BE49-F238E27FC236}">
                <a16:creationId xmlns:a16="http://schemas.microsoft.com/office/drawing/2014/main" id="{A0043FE2-98C6-40A8-A25D-C92BA3A47DCF}"/>
              </a:ext>
            </a:extLst>
          </p:cNvPr>
          <p:cNvSpPr>
            <a:spLocks noGrp="1"/>
          </p:cNvSpPr>
          <p:nvPr>
            <p:ph type="body" sz="quarter" idx="13" hasCustomPrompt="1"/>
          </p:nvPr>
        </p:nvSpPr>
        <p:spPr>
          <a:xfrm>
            <a:off x="445466" y="4839528"/>
            <a:ext cx="9797661" cy="1001229"/>
          </a:xfrm>
        </p:spPr>
        <p:txBody>
          <a:bodyPr>
            <a:noAutofit/>
          </a:bodyPr>
          <a:lstStyle>
            <a:lvl1pPr marL="0" indent="0">
              <a:lnSpc>
                <a:spcPts val="4000"/>
              </a:lnSpc>
              <a:spcBef>
                <a:spcPts val="0"/>
              </a:spcBef>
              <a:buNone/>
              <a:defRPr sz="3200" b="1" cap="all" baseline="0">
                <a:solidFill>
                  <a:schemeClr val="bg1"/>
                </a:solidFill>
              </a:defRPr>
            </a:lvl1pPr>
          </a:lstStyle>
          <a:p>
            <a:pPr lvl="0"/>
            <a:r>
              <a:rPr lang="en-US"/>
              <a:t>TITLE OF THE SLIDE - LINE ONE</a:t>
            </a:r>
            <a:endParaRPr lang="en-IN"/>
          </a:p>
        </p:txBody>
      </p:sp>
      <p:sp>
        <p:nvSpPr>
          <p:cNvPr id="29" name="Text Placeholder 16">
            <a:extLst>
              <a:ext uri="{FF2B5EF4-FFF2-40B4-BE49-F238E27FC236}">
                <a16:creationId xmlns:a16="http://schemas.microsoft.com/office/drawing/2014/main" id="{AB770F6E-1524-4A33-82FC-93CB64C2692F}"/>
              </a:ext>
            </a:extLst>
          </p:cNvPr>
          <p:cNvSpPr>
            <a:spLocks noGrp="1"/>
          </p:cNvSpPr>
          <p:nvPr>
            <p:ph type="body" sz="quarter" idx="14" hasCustomPrompt="1"/>
          </p:nvPr>
        </p:nvSpPr>
        <p:spPr>
          <a:xfrm>
            <a:off x="488042" y="5753617"/>
            <a:ext cx="9755085" cy="454763"/>
          </a:xfrm>
        </p:spPr>
        <p:txBody>
          <a:bodyPr>
            <a:noAutofit/>
          </a:bodyPr>
          <a:lstStyle>
            <a:lvl1pPr marL="0" indent="0">
              <a:lnSpc>
                <a:spcPts val="2667"/>
              </a:lnSpc>
              <a:spcBef>
                <a:spcPts val="0"/>
              </a:spcBef>
              <a:buNone/>
              <a:defRPr sz="2400" b="1" baseline="0">
                <a:solidFill>
                  <a:schemeClr val="bg1">
                    <a:lumMod val="95000"/>
                  </a:schemeClr>
                </a:solidFill>
              </a:defRPr>
            </a:lvl1pPr>
          </a:lstStyle>
          <a:p>
            <a:pPr lvl="0"/>
            <a:r>
              <a:rPr lang="en-US"/>
              <a:t>LINE TWO</a:t>
            </a:r>
          </a:p>
        </p:txBody>
      </p:sp>
      <p:sp>
        <p:nvSpPr>
          <p:cNvPr id="30" name="Text Placeholder 16">
            <a:extLst>
              <a:ext uri="{FF2B5EF4-FFF2-40B4-BE49-F238E27FC236}">
                <a16:creationId xmlns:a16="http://schemas.microsoft.com/office/drawing/2014/main" id="{155CA787-D36C-48A9-A94B-D13C3645EBA1}"/>
              </a:ext>
            </a:extLst>
          </p:cNvPr>
          <p:cNvSpPr>
            <a:spLocks noGrp="1"/>
          </p:cNvSpPr>
          <p:nvPr>
            <p:ph type="body" sz="quarter" idx="15" hasCustomPrompt="1"/>
          </p:nvPr>
        </p:nvSpPr>
        <p:spPr>
          <a:xfrm>
            <a:off x="488041" y="6262239"/>
            <a:ext cx="6816328" cy="369471"/>
          </a:xfrm>
        </p:spPr>
        <p:txBody>
          <a:bodyPr anchor="t">
            <a:noAutofit/>
          </a:bodyPr>
          <a:lstStyle>
            <a:lvl1pPr marL="0" indent="0">
              <a:lnSpc>
                <a:spcPts val="2400"/>
              </a:lnSpc>
              <a:buNone/>
              <a:defRPr sz="1867" b="0">
                <a:solidFill>
                  <a:schemeClr val="bg1">
                    <a:lumMod val="85000"/>
                  </a:schemeClr>
                </a:solidFill>
              </a:defRPr>
            </a:lvl1pPr>
          </a:lstStyle>
          <a:p>
            <a:pPr lvl="0"/>
            <a:r>
              <a:rPr lang="en-US"/>
              <a:t>Month 2021</a:t>
            </a:r>
          </a:p>
        </p:txBody>
      </p:sp>
    </p:spTree>
    <p:extLst>
      <p:ext uri="{BB962C8B-B14F-4D97-AF65-F5344CB8AC3E}">
        <p14:creationId xmlns:p14="http://schemas.microsoft.com/office/powerpoint/2010/main" val="967067269"/>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3_Cover Slide">
    <p:spTree>
      <p:nvGrpSpPr>
        <p:cNvPr id="1" name=""/>
        <p:cNvGrpSpPr/>
        <p:nvPr/>
      </p:nvGrpSpPr>
      <p:grpSpPr>
        <a:xfrm>
          <a:off x="0" y="0"/>
          <a:ext cx="0" cy="0"/>
          <a:chOff x="0" y="0"/>
          <a:chExt cx="0" cy="0"/>
        </a:xfrm>
      </p:grpSpPr>
      <p:pic>
        <p:nvPicPr>
          <p:cNvPr id="16" name="Picture 4">
            <a:extLst>
              <a:ext uri="{FF2B5EF4-FFF2-40B4-BE49-F238E27FC236}">
                <a16:creationId xmlns:a16="http://schemas.microsoft.com/office/drawing/2014/main" id="{29315217-BCC5-4F02-9294-ECE44B9855A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16D69DAA-50B0-490B-B879-A9AFA26B8029}"/>
              </a:ext>
            </a:extLst>
          </p:cNvPr>
          <p:cNvSpPr/>
          <p:nvPr userDrawn="1"/>
        </p:nvSpPr>
        <p:spPr>
          <a:xfrm>
            <a:off x="1" y="0"/>
            <a:ext cx="12192001" cy="6858000"/>
          </a:xfrm>
          <a:prstGeom prst="rect">
            <a:avLst/>
          </a:prstGeom>
          <a:solidFill>
            <a:srgbClr val="000000">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8" name="Rectangle 7">
            <a:extLst>
              <a:ext uri="{FF2B5EF4-FFF2-40B4-BE49-F238E27FC236}">
                <a16:creationId xmlns:a16="http://schemas.microsoft.com/office/drawing/2014/main" id="{D44349FB-3EFD-45E8-9741-7BB218BE08AE}"/>
              </a:ext>
            </a:extLst>
          </p:cNvPr>
          <p:cNvSpPr/>
          <p:nvPr userDrawn="1"/>
        </p:nvSpPr>
        <p:spPr>
          <a:xfrm>
            <a:off x="11836361" y="0"/>
            <a:ext cx="355639" cy="6858000"/>
          </a:xfrm>
          <a:prstGeom prst="rect">
            <a:avLst/>
          </a:prstGeom>
          <a:solidFill>
            <a:srgbClr val="33B0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9" name="Rectangle 8">
            <a:extLst>
              <a:ext uri="{FF2B5EF4-FFF2-40B4-BE49-F238E27FC236}">
                <a16:creationId xmlns:a16="http://schemas.microsoft.com/office/drawing/2014/main" id="{B2E0560B-C8EC-45DE-AE89-65A343A6FE8A}"/>
              </a:ext>
            </a:extLst>
          </p:cNvPr>
          <p:cNvSpPr/>
          <p:nvPr userDrawn="1"/>
        </p:nvSpPr>
        <p:spPr>
          <a:xfrm>
            <a:off x="11484609" y="0"/>
            <a:ext cx="355639" cy="6858000"/>
          </a:xfrm>
          <a:prstGeom prst="rect">
            <a:avLst/>
          </a:prstGeom>
          <a:solidFill>
            <a:srgbClr val="2D94DA">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0" name="Rectangle 9">
            <a:extLst>
              <a:ext uri="{FF2B5EF4-FFF2-40B4-BE49-F238E27FC236}">
                <a16:creationId xmlns:a16="http://schemas.microsoft.com/office/drawing/2014/main" id="{C673730A-509F-4C18-8764-173CF6818E38}"/>
              </a:ext>
            </a:extLst>
          </p:cNvPr>
          <p:cNvSpPr/>
          <p:nvPr userDrawn="1"/>
        </p:nvSpPr>
        <p:spPr>
          <a:xfrm>
            <a:off x="11136403" y="0"/>
            <a:ext cx="355639" cy="6858000"/>
          </a:xfrm>
          <a:prstGeom prst="rect">
            <a:avLst/>
          </a:prstGeom>
          <a:solidFill>
            <a:srgbClr val="2D94DA">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nvGrpSpPr>
          <p:cNvPr id="13" name="Group 12">
            <a:extLst>
              <a:ext uri="{FF2B5EF4-FFF2-40B4-BE49-F238E27FC236}">
                <a16:creationId xmlns:a16="http://schemas.microsoft.com/office/drawing/2014/main" id="{AF74E99E-CF72-4D8E-A24E-0DAC4860C504}"/>
              </a:ext>
            </a:extLst>
          </p:cNvPr>
          <p:cNvGrpSpPr/>
          <p:nvPr userDrawn="1"/>
        </p:nvGrpSpPr>
        <p:grpSpPr>
          <a:xfrm>
            <a:off x="9882180" y="1"/>
            <a:ext cx="1954179" cy="1106663"/>
            <a:chOff x="9753599" y="1"/>
            <a:chExt cx="1739885" cy="985307"/>
          </a:xfrm>
        </p:grpSpPr>
        <p:sp>
          <p:nvSpPr>
            <p:cNvPr id="14" name="Round Same Side Corner Rectangle 72">
              <a:extLst>
                <a:ext uri="{FF2B5EF4-FFF2-40B4-BE49-F238E27FC236}">
                  <a16:creationId xmlns:a16="http://schemas.microsoft.com/office/drawing/2014/main" id="{16C0E275-4B85-4EE2-BC46-F29E0C9C6A03}"/>
                </a:ext>
              </a:extLst>
            </p:cNvPr>
            <p:cNvSpPr/>
            <p:nvPr/>
          </p:nvSpPr>
          <p:spPr>
            <a:xfrm rot="10800000">
              <a:off x="9753599" y="1"/>
              <a:ext cx="1739885" cy="985307"/>
            </a:xfrm>
            <a:prstGeom prst="round2Same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pic>
          <p:nvPicPr>
            <p:cNvPr id="15" name="Picture 2" descr="Image result for sify logo">
              <a:extLst>
                <a:ext uri="{FF2B5EF4-FFF2-40B4-BE49-F238E27FC236}">
                  <a16:creationId xmlns:a16="http://schemas.microsoft.com/office/drawing/2014/main" id="{77506E3D-8016-4414-AE74-79A26E121E04}"/>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814"/>
            <a:stretch/>
          </p:blipFill>
          <p:spPr bwMode="auto">
            <a:xfrm>
              <a:off x="9913463" y="95622"/>
              <a:ext cx="1420156" cy="804646"/>
            </a:xfrm>
            <a:prstGeom prst="rect">
              <a:avLst/>
            </a:prstGeom>
            <a:noFill/>
            <a:extLst>
              <a:ext uri="{909E8E84-426E-40DD-AFC4-6F175D3DCCD1}">
                <a14:hiddenFill xmlns:a14="http://schemas.microsoft.com/office/drawing/2010/main">
                  <a:solidFill>
                    <a:srgbClr val="FFFFFF"/>
                  </a:solidFill>
                </a14:hiddenFill>
              </a:ext>
            </a:extLst>
          </p:spPr>
        </p:pic>
      </p:grpSp>
      <p:sp>
        <p:nvSpPr>
          <p:cNvPr id="25" name="Rectangle 24">
            <a:extLst>
              <a:ext uri="{FF2B5EF4-FFF2-40B4-BE49-F238E27FC236}">
                <a16:creationId xmlns:a16="http://schemas.microsoft.com/office/drawing/2014/main" id="{9BD42ECC-394E-4910-8868-A2B6105FE687}"/>
              </a:ext>
            </a:extLst>
          </p:cNvPr>
          <p:cNvSpPr/>
          <p:nvPr userDrawn="1"/>
        </p:nvSpPr>
        <p:spPr>
          <a:xfrm>
            <a:off x="-3" y="4612904"/>
            <a:ext cx="11136000" cy="2245096"/>
          </a:xfrm>
          <a:prstGeom prst="rect">
            <a:avLst/>
          </a:prstGeom>
          <a:solidFill>
            <a:srgbClr val="10253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3840"/>
              </a:lnSpc>
            </a:pPr>
            <a:endParaRPr lang="en-IN" sz="2400" dirty="0">
              <a:latin typeface="Arial Nova" panose="020B0504020202020204" pitchFamily="34" charset="0"/>
            </a:endParaRPr>
          </a:p>
        </p:txBody>
      </p:sp>
      <p:sp>
        <p:nvSpPr>
          <p:cNvPr id="26" name="Rectangle 25">
            <a:extLst>
              <a:ext uri="{FF2B5EF4-FFF2-40B4-BE49-F238E27FC236}">
                <a16:creationId xmlns:a16="http://schemas.microsoft.com/office/drawing/2014/main" id="{7A1BC318-1D9A-4FE8-8146-270CB042918E}"/>
              </a:ext>
            </a:extLst>
          </p:cNvPr>
          <p:cNvSpPr/>
          <p:nvPr userDrawn="1"/>
        </p:nvSpPr>
        <p:spPr>
          <a:xfrm>
            <a:off x="-3" y="4494371"/>
            <a:ext cx="11136000" cy="118533"/>
          </a:xfrm>
          <a:prstGeom prst="rect">
            <a:avLst/>
          </a:prstGeom>
          <a:solidFill>
            <a:srgbClr val="1E9A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8" name="Text Placeholder 16">
            <a:extLst>
              <a:ext uri="{FF2B5EF4-FFF2-40B4-BE49-F238E27FC236}">
                <a16:creationId xmlns:a16="http://schemas.microsoft.com/office/drawing/2014/main" id="{A0043FE2-98C6-40A8-A25D-C92BA3A47DCF}"/>
              </a:ext>
            </a:extLst>
          </p:cNvPr>
          <p:cNvSpPr>
            <a:spLocks noGrp="1"/>
          </p:cNvSpPr>
          <p:nvPr>
            <p:ph type="body" sz="quarter" idx="13" hasCustomPrompt="1"/>
          </p:nvPr>
        </p:nvSpPr>
        <p:spPr>
          <a:xfrm>
            <a:off x="445466" y="4839528"/>
            <a:ext cx="9797661" cy="1001229"/>
          </a:xfrm>
        </p:spPr>
        <p:txBody>
          <a:bodyPr>
            <a:noAutofit/>
          </a:bodyPr>
          <a:lstStyle>
            <a:lvl1pPr marL="0" indent="0">
              <a:lnSpc>
                <a:spcPts val="4000"/>
              </a:lnSpc>
              <a:spcBef>
                <a:spcPts val="0"/>
              </a:spcBef>
              <a:buNone/>
              <a:defRPr sz="3200" b="1" cap="all" baseline="0">
                <a:solidFill>
                  <a:schemeClr val="bg1"/>
                </a:solidFill>
              </a:defRPr>
            </a:lvl1pPr>
          </a:lstStyle>
          <a:p>
            <a:pPr lvl="0"/>
            <a:r>
              <a:rPr lang="en-US"/>
              <a:t>TITLE OF THE SLIDE - LINE ONE</a:t>
            </a:r>
            <a:endParaRPr lang="en-IN"/>
          </a:p>
        </p:txBody>
      </p:sp>
      <p:sp>
        <p:nvSpPr>
          <p:cNvPr id="29" name="Text Placeholder 16">
            <a:extLst>
              <a:ext uri="{FF2B5EF4-FFF2-40B4-BE49-F238E27FC236}">
                <a16:creationId xmlns:a16="http://schemas.microsoft.com/office/drawing/2014/main" id="{AB770F6E-1524-4A33-82FC-93CB64C2692F}"/>
              </a:ext>
            </a:extLst>
          </p:cNvPr>
          <p:cNvSpPr>
            <a:spLocks noGrp="1"/>
          </p:cNvSpPr>
          <p:nvPr>
            <p:ph type="body" sz="quarter" idx="14" hasCustomPrompt="1"/>
          </p:nvPr>
        </p:nvSpPr>
        <p:spPr>
          <a:xfrm>
            <a:off x="488042" y="5753617"/>
            <a:ext cx="9755085" cy="454763"/>
          </a:xfrm>
        </p:spPr>
        <p:txBody>
          <a:bodyPr>
            <a:noAutofit/>
          </a:bodyPr>
          <a:lstStyle>
            <a:lvl1pPr marL="0" indent="0">
              <a:lnSpc>
                <a:spcPts val="2667"/>
              </a:lnSpc>
              <a:spcBef>
                <a:spcPts val="0"/>
              </a:spcBef>
              <a:buNone/>
              <a:defRPr sz="2400" b="1" baseline="0">
                <a:solidFill>
                  <a:schemeClr val="bg1">
                    <a:lumMod val="95000"/>
                  </a:schemeClr>
                </a:solidFill>
              </a:defRPr>
            </a:lvl1pPr>
          </a:lstStyle>
          <a:p>
            <a:pPr lvl="0"/>
            <a:r>
              <a:rPr lang="en-US"/>
              <a:t>LINE TWO</a:t>
            </a:r>
          </a:p>
        </p:txBody>
      </p:sp>
      <p:sp>
        <p:nvSpPr>
          <p:cNvPr id="30" name="Text Placeholder 16">
            <a:extLst>
              <a:ext uri="{FF2B5EF4-FFF2-40B4-BE49-F238E27FC236}">
                <a16:creationId xmlns:a16="http://schemas.microsoft.com/office/drawing/2014/main" id="{155CA787-D36C-48A9-A94B-D13C3645EBA1}"/>
              </a:ext>
            </a:extLst>
          </p:cNvPr>
          <p:cNvSpPr>
            <a:spLocks noGrp="1"/>
          </p:cNvSpPr>
          <p:nvPr>
            <p:ph type="body" sz="quarter" idx="15" hasCustomPrompt="1"/>
          </p:nvPr>
        </p:nvSpPr>
        <p:spPr>
          <a:xfrm>
            <a:off x="488041" y="6262239"/>
            <a:ext cx="6816328" cy="369471"/>
          </a:xfrm>
        </p:spPr>
        <p:txBody>
          <a:bodyPr anchor="t">
            <a:noAutofit/>
          </a:bodyPr>
          <a:lstStyle>
            <a:lvl1pPr marL="0" indent="0">
              <a:lnSpc>
                <a:spcPts val="2400"/>
              </a:lnSpc>
              <a:buNone/>
              <a:defRPr sz="1867" b="0">
                <a:solidFill>
                  <a:schemeClr val="bg1">
                    <a:lumMod val="85000"/>
                  </a:schemeClr>
                </a:solidFill>
              </a:defRPr>
            </a:lvl1pPr>
          </a:lstStyle>
          <a:p>
            <a:pPr lvl="0"/>
            <a:r>
              <a:rPr lang="en-US"/>
              <a:t>Month 2021</a:t>
            </a:r>
          </a:p>
        </p:txBody>
      </p:sp>
    </p:spTree>
    <p:extLst>
      <p:ext uri="{BB962C8B-B14F-4D97-AF65-F5344CB8AC3E}">
        <p14:creationId xmlns:p14="http://schemas.microsoft.com/office/powerpoint/2010/main" val="32122168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4_Cover Slide">
    <p:spTree>
      <p:nvGrpSpPr>
        <p:cNvPr id="1" name=""/>
        <p:cNvGrpSpPr/>
        <p:nvPr/>
      </p:nvGrpSpPr>
      <p:grpSpPr>
        <a:xfrm>
          <a:off x="0" y="0"/>
          <a:ext cx="0" cy="0"/>
          <a:chOff x="0" y="0"/>
          <a:chExt cx="0" cy="0"/>
        </a:xfrm>
      </p:grpSpPr>
      <p:pic>
        <p:nvPicPr>
          <p:cNvPr id="22" name="Picture 4">
            <a:extLst>
              <a:ext uri="{FF2B5EF4-FFF2-40B4-BE49-F238E27FC236}">
                <a16:creationId xmlns:a16="http://schemas.microsoft.com/office/drawing/2014/main" id="{B7FD8419-B6A8-4524-B321-09A098BB40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1736"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16D69DAA-50B0-490B-B879-A9AFA26B8029}"/>
              </a:ext>
            </a:extLst>
          </p:cNvPr>
          <p:cNvSpPr/>
          <p:nvPr userDrawn="1"/>
        </p:nvSpPr>
        <p:spPr>
          <a:xfrm>
            <a:off x="-1737" y="0"/>
            <a:ext cx="12192001" cy="6858000"/>
          </a:xfrm>
          <a:prstGeom prst="rect">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5" name="Rectangle 24">
            <a:extLst>
              <a:ext uri="{FF2B5EF4-FFF2-40B4-BE49-F238E27FC236}">
                <a16:creationId xmlns:a16="http://schemas.microsoft.com/office/drawing/2014/main" id="{9BD42ECC-394E-4910-8868-A2B6105FE687}"/>
              </a:ext>
            </a:extLst>
          </p:cNvPr>
          <p:cNvSpPr/>
          <p:nvPr userDrawn="1"/>
        </p:nvSpPr>
        <p:spPr>
          <a:xfrm>
            <a:off x="-3" y="4612904"/>
            <a:ext cx="11136000" cy="2245096"/>
          </a:xfrm>
          <a:prstGeom prst="rect">
            <a:avLst/>
          </a:prstGeom>
          <a:solidFill>
            <a:schemeClr val="tx1">
              <a:lumMod val="95000"/>
              <a:lumOff val="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3840"/>
              </a:lnSpc>
            </a:pPr>
            <a:endParaRPr lang="en-IN" sz="2400" dirty="0">
              <a:latin typeface="Arial Nova" panose="020B0504020202020204" pitchFamily="34" charset="0"/>
            </a:endParaRPr>
          </a:p>
        </p:txBody>
      </p:sp>
      <p:sp>
        <p:nvSpPr>
          <p:cNvPr id="28" name="Text Placeholder 16">
            <a:extLst>
              <a:ext uri="{FF2B5EF4-FFF2-40B4-BE49-F238E27FC236}">
                <a16:creationId xmlns:a16="http://schemas.microsoft.com/office/drawing/2014/main" id="{A0043FE2-98C6-40A8-A25D-C92BA3A47DCF}"/>
              </a:ext>
            </a:extLst>
          </p:cNvPr>
          <p:cNvSpPr>
            <a:spLocks noGrp="1"/>
          </p:cNvSpPr>
          <p:nvPr>
            <p:ph type="body" sz="quarter" idx="13" hasCustomPrompt="1"/>
          </p:nvPr>
        </p:nvSpPr>
        <p:spPr>
          <a:xfrm>
            <a:off x="445466" y="4839528"/>
            <a:ext cx="9797661" cy="1001229"/>
          </a:xfrm>
        </p:spPr>
        <p:txBody>
          <a:bodyPr>
            <a:noAutofit/>
          </a:bodyPr>
          <a:lstStyle>
            <a:lvl1pPr marL="0" indent="0">
              <a:lnSpc>
                <a:spcPts val="4000"/>
              </a:lnSpc>
              <a:spcBef>
                <a:spcPts val="0"/>
              </a:spcBef>
              <a:buNone/>
              <a:defRPr sz="3200" b="1" cap="all" baseline="0">
                <a:solidFill>
                  <a:schemeClr val="bg1"/>
                </a:solidFill>
              </a:defRPr>
            </a:lvl1pPr>
          </a:lstStyle>
          <a:p>
            <a:pPr lvl="0"/>
            <a:r>
              <a:rPr lang="en-US" dirty="0"/>
              <a:t>TITLE OF THE SLIDE - LINE ONE</a:t>
            </a:r>
            <a:endParaRPr lang="en-IN" dirty="0"/>
          </a:p>
        </p:txBody>
      </p:sp>
      <p:sp>
        <p:nvSpPr>
          <p:cNvPr id="29" name="Text Placeholder 16">
            <a:extLst>
              <a:ext uri="{FF2B5EF4-FFF2-40B4-BE49-F238E27FC236}">
                <a16:creationId xmlns:a16="http://schemas.microsoft.com/office/drawing/2014/main" id="{AB770F6E-1524-4A33-82FC-93CB64C2692F}"/>
              </a:ext>
            </a:extLst>
          </p:cNvPr>
          <p:cNvSpPr>
            <a:spLocks noGrp="1"/>
          </p:cNvSpPr>
          <p:nvPr>
            <p:ph type="body" sz="quarter" idx="14" hasCustomPrompt="1"/>
          </p:nvPr>
        </p:nvSpPr>
        <p:spPr>
          <a:xfrm>
            <a:off x="488042" y="5753617"/>
            <a:ext cx="9755085" cy="454763"/>
          </a:xfrm>
        </p:spPr>
        <p:txBody>
          <a:bodyPr>
            <a:noAutofit/>
          </a:bodyPr>
          <a:lstStyle>
            <a:lvl1pPr marL="0" indent="0">
              <a:lnSpc>
                <a:spcPts val="2667"/>
              </a:lnSpc>
              <a:spcBef>
                <a:spcPts val="0"/>
              </a:spcBef>
              <a:buNone/>
              <a:defRPr sz="2400" b="1" baseline="0">
                <a:solidFill>
                  <a:schemeClr val="bg1">
                    <a:lumMod val="95000"/>
                  </a:schemeClr>
                </a:solidFill>
              </a:defRPr>
            </a:lvl1pPr>
          </a:lstStyle>
          <a:p>
            <a:pPr lvl="0"/>
            <a:r>
              <a:rPr lang="en-US" dirty="0"/>
              <a:t>LINE TWO</a:t>
            </a:r>
          </a:p>
        </p:txBody>
      </p:sp>
      <p:sp>
        <p:nvSpPr>
          <p:cNvPr id="30" name="Text Placeholder 16">
            <a:extLst>
              <a:ext uri="{FF2B5EF4-FFF2-40B4-BE49-F238E27FC236}">
                <a16:creationId xmlns:a16="http://schemas.microsoft.com/office/drawing/2014/main" id="{155CA787-D36C-48A9-A94B-D13C3645EBA1}"/>
              </a:ext>
            </a:extLst>
          </p:cNvPr>
          <p:cNvSpPr>
            <a:spLocks noGrp="1"/>
          </p:cNvSpPr>
          <p:nvPr>
            <p:ph type="body" sz="quarter" idx="15" hasCustomPrompt="1"/>
          </p:nvPr>
        </p:nvSpPr>
        <p:spPr>
          <a:xfrm>
            <a:off x="488041" y="6262239"/>
            <a:ext cx="6816328" cy="369471"/>
          </a:xfrm>
        </p:spPr>
        <p:txBody>
          <a:bodyPr anchor="t">
            <a:noAutofit/>
          </a:bodyPr>
          <a:lstStyle>
            <a:lvl1pPr marL="0" indent="0">
              <a:lnSpc>
                <a:spcPts val="2400"/>
              </a:lnSpc>
              <a:buNone/>
              <a:defRPr sz="1867" b="0">
                <a:solidFill>
                  <a:schemeClr val="bg1">
                    <a:lumMod val="85000"/>
                  </a:schemeClr>
                </a:solidFill>
              </a:defRPr>
            </a:lvl1pPr>
          </a:lstStyle>
          <a:p>
            <a:pPr lvl="0"/>
            <a:r>
              <a:rPr lang="en-US" dirty="0"/>
              <a:t>Month 2021</a:t>
            </a:r>
          </a:p>
        </p:txBody>
      </p:sp>
      <p:sp>
        <p:nvSpPr>
          <p:cNvPr id="15" name="Rectangle 14">
            <a:extLst>
              <a:ext uri="{FF2B5EF4-FFF2-40B4-BE49-F238E27FC236}">
                <a16:creationId xmlns:a16="http://schemas.microsoft.com/office/drawing/2014/main" id="{6672062B-A8E4-4E10-B117-2250462406DA}"/>
              </a:ext>
            </a:extLst>
          </p:cNvPr>
          <p:cNvSpPr/>
          <p:nvPr userDrawn="1"/>
        </p:nvSpPr>
        <p:spPr>
          <a:xfrm>
            <a:off x="11836361" y="0"/>
            <a:ext cx="355639" cy="6858000"/>
          </a:xfrm>
          <a:prstGeom prst="rect">
            <a:avLst/>
          </a:prstGeom>
          <a:solidFill>
            <a:srgbClr val="33B0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6" name="Rectangle 15">
            <a:extLst>
              <a:ext uri="{FF2B5EF4-FFF2-40B4-BE49-F238E27FC236}">
                <a16:creationId xmlns:a16="http://schemas.microsoft.com/office/drawing/2014/main" id="{1CDBE00F-BF6C-4A01-89DF-011CDE128EEE}"/>
              </a:ext>
            </a:extLst>
          </p:cNvPr>
          <p:cNvSpPr/>
          <p:nvPr userDrawn="1"/>
        </p:nvSpPr>
        <p:spPr>
          <a:xfrm>
            <a:off x="11484609" y="0"/>
            <a:ext cx="355639" cy="6858000"/>
          </a:xfrm>
          <a:prstGeom prst="rect">
            <a:avLst/>
          </a:prstGeom>
          <a:solidFill>
            <a:srgbClr val="2D94DA">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7" name="Rectangle 16">
            <a:extLst>
              <a:ext uri="{FF2B5EF4-FFF2-40B4-BE49-F238E27FC236}">
                <a16:creationId xmlns:a16="http://schemas.microsoft.com/office/drawing/2014/main" id="{DF3E4BCD-841E-47A8-B0B8-D765860C09AE}"/>
              </a:ext>
            </a:extLst>
          </p:cNvPr>
          <p:cNvSpPr/>
          <p:nvPr userDrawn="1"/>
        </p:nvSpPr>
        <p:spPr>
          <a:xfrm>
            <a:off x="11136403" y="0"/>
            <a:ext cx="355639" cy="6858000"/>
          </a:xfrm>
          <a:prstGeom prst="rect">
            <a:avLst/>
          </a:prstGeom>
          <a:solidFill>
            <a:srgbClr val="2D94DA">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nvGrpSpPr>
          <p:cNvPr id="23" name="Group 22">
            <a:extLst>
              <a:ext uri="{FF2B5EF4-FFF2-40B4-BE49-F238E27FC236}">
                <a16:creationId xmlns:a16="http://schemas.microsoft.com/office/drawing/2014/main" id="{DB5DAD2E-CFD4-4162-83A3-18406154A14A}"/>
              </a:ext>
            </a:extLst>
          </p:cNvPr>
          <p:cNvGrpSpPr/>
          <p:nvPr userDrawn="1"/>
        </p:nvGrpSpPr>
        <p:grpSpPr>
          <a:xfrm>
            <a:off x="9882180" y="1"/>
            <a:ext cx="1954179" cy="1106663"/>
            <a:chOff x="9753599" y="1"/>
            <a:chExt cx="1739885" cy="985307"/>
          </a:xfrm>
        </p:grpSpPr>
        <p:sp>
          <p:nvSpPr>
            <p:cNvPr id="24" name="Round Same Side Corner Rectangle 72">
              <a:extLst>
                <a:ext uri="{FF2B5EF4-FFF2-40B4-BE49-F238E27FC236}">
                  <a16:creationId xmlns:a16="http://schemas.microsoft.com/office/drawing/2014/main" id="{AC0BF277-2F25-4BF0-B54E-DE00EDAC3B51}"/>
                </a:ext>
              </a:extLst>
            </p:cNvPr>
            <p:cNvSpPr/>
            <p:nvPr/>
          </p:nvSpPr>
          <p:spPr>
            <a:xfrm rot="10800000">
              <a:off x="9753599" y="1"/>
              <a:ext cx="1739885" cy="985307"/>
            </a:xfrm>
            <a:prstGeom prst="round2Same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pic>
          <p:nvPicPr>
            <p:cNvPr id="27" name="Picture 2" descr="Image result for sify logo">
              <a:extLst>
                <a:ext uri="{FF2B5EF4-FFF2-40B4-BE49-F238E27FC236}">
                  <a16:creationId xmlns:a16="http://schemas.microsoft.com/office/drawing/2014/main" id="{4525AF17-0DF1-4E37-B990-EBDBA023D3AE}"/>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814"/>
            <a:stretch/>
          </p:blipFill>
          <p:spPr bwMode="auto">
            <a:xfrm>
              <a:off x="9913463" y="95622"/>
              <a:ext cx="1420156" cy="804646"/>
            </a:xfrm>
            <a:prstGeom prst="rect">
              <a:avLst/>
            </a:prstGeom>
            <a:noFill/>
            <a:extLst>
              <a:ext uri="{909E8E84-426E-40DD-AFC4-6F175D3DCCD1}">
                <a14:hiddenFill xmlns:a14="http://schemas.microsoft.com/office/drawing/2010/main">
                  <a:solidFill>
                    <a:srgbClr val="FFFFFF"/>
                  </a:solidFill>
                </a14:hiddenFill>
              </a:ext>
            </a:extLst>
          </p:spPr>
        </p:pic>
      </p:grpSp>
      <p:sp>
        <p:nvSpPr>
          <p:cNvPr id="31" name="Rectangle 30">
            <a:extLst>
              <a:ext uri="{FF2B5EF4-FFF2-40B4-BE49-F238E27FC236}">
                <a16:creationId xmlns:a16="http://schemas.microsoft.com/office/drawing/2014/main" id="{A4C82528-2214-4B66-BA21-C576C3FAA2BC}"/>
              </a:ext>
            </a:extLst>
          </p:cNvPr>
          <p:cNvSpPr/>
          <p:nvPr userDrawn="1"/>
        </p:nvSpPr>
        <p:spPr>
          <a:xfrm>
            <a:off x="-3" y="4494371"/>
            <a:ext cx="11136000" cy="118533"/>
          </a:xfrm>
          <a:prstGeom prst="rect">
            <a:avLst/>
          </a:prstGeom>
          <a:solidFill>
            <a:srgbClr val="1E9A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Tree>
    <p:extLst>
      <p:ext uri="{BB962C8B-B14F-4D97-AF65-F5344CB8AC3E}">
        <p14:creationId xmlns:p14="http://schemas.microsoft.com/office/powerpoint/2010/main" val="130688998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5" name="Title 4"/>
          <p:cNvSpPr>
            <a:spLocks noGrp="1"/>
          </p:cNvSpPr>
          <p:nvPr>
            <p:ph type="title" hasCustomPrompt="1"/>
          </p:nvPr>
        </p:nvSpPr>
        <p:spPr/>
        <p:txBody>
          <a:bodyPr/>
          <a:lstStyle>
            <a:lvl1pPr>
              <a:defRPr baseline="0"/>
            </a:lvl1pPr>
          </a:lstStyle>
          <a:p>
            <a:r>
              <a:rPr lang="en-US"/>
              <a:t>AGENDA</a:t>
            </a:r>
          </a:p>
        </p:txBody>
      </p:sp>
      <p:sp>
        <p:nvSpPr>
          <p:cNvPr id="6" name="Slide Number Placeholder 5">
            <a:extLst>
              <a:ext uri="{FF2B5EF4-FFF2-40B4-BE49-F238E27FC236}">
                <a16:creationId xmlns:a16="http://schemas.microsoft.com/office/drawing/2014/main" id="{D7CC79BB-DFBF-4095-8290-D3EFBA1ECC3C}"/>
              </a:ext>
            </a:extLst>
          </p:cNvPr>
          <p:cNvSpPr txBox="1">
            <a:spLocks/>
          </p:cNvSpPr>
          <p:nvPr userDrawn="1"/>
        </p:nvSpPr>
        <p:spPr>
          <a:xfrm>
            <a:off x="11573753" y="6598267"/>
            <a:ext cx="559663" cy="192000"/>
          </a:xfrm>
          <a:prstGeom prst="rect">
            <a:avLst/>
          </a:prstGeom>
          <a:noFill/>
          <a:ln w="12700">
            <a:noFill/>
            <a:prstDash val="sysDot"/>
          </a:ln>
        </p:spPr>
        <p:txBody>
          <a:bodyPr vert="horz" lIns="121904" tIns="60953" rIns="0" bIns="60953" rtlCol="0" anchor="ctr"/>
          <a:lstStyle>
            <a:defPPr>
              <a:defRPr lang="en-US"/>
            </a:defPPr>
            <a:lvl1pPr marL="0" algn="ctr" defTabSz="914286" rtl="0" eaLnBrk="1" latinLnBrk="0" hangingPunct="1">
              <a:defRPr sz="800" b="1" kern="1200">
                <a:solidFill>
                  <a:schemeClr val="tx1">
                    <a:tint val="75000"/>
                  </a:schemeClr>
                </a:solidFill>
                <a:latin typeface="Trebuchet MS" pitchFamily="34" charset="0"/>
                <a:ea typeface="+mn-ea"/>
                <a:cs typeface="+mn-cs"/>
              </a:defRPr>
            </a:lvl1pPr>
            <a:lvl2pPr marL="457143" algn="l" defTabSz="914286" rtl="0" eaLnBrk="1" latinLnBrk="0" hangingPunct="1">
              <a:defRPr sz="1800" kern="1200">
                <a:solidFill>
                  <a:schemeClr val="tx1"/>
                </a:solidFill>
                <a:latin typeface="+mn-lt"/>
                <a:ea typeface="+mn-ea"/>
                <a:cs typeface="+mn-cs"/>
              </a:defRPr>
            </a:lvl2pPr>
            <a:lvl3pPr marL="914286" algn="l" defTabSz="914286" rtl="0" eaLnBrk="1" latinLnBrk="0" hangingPunct="1">
              <a:defRPr sz="1800" kern="1200">
                <a:solidFill>
                  <a:schemeClr val="tx1"/>
                </a:solidFill>
                <a:latin typeface="+mn-lt"/>
                <a:ea typeface="+mn-ea"/>
                <a:cs typeface="+mn-cs"/>
              </a:defRPr>
            </a:lvl3pPr>
            <a:lvl4pPr marL="1371429" algn="l" defTabSz="914286" rtl="0" eaLnBrk="1" latinLnBrk="0" hangingPunct="1">
              <a:defRPr sz="1800" kern="1200">
                <a:solidFill>
                  <a:schemeClr val="tx1"/>
                </a:solidFill>
                <a:latin typeface="+mn-lt"/>
                <a:ea typeface="+mn-ea"/>
                <a:cs typeface="+mn-cs"/>
              </a:defRPr>
            </a:lvl4pPr>
            <a:lvl5pPr marL="1828572" algn="l" defTabSz="914286" rtl="0" eaLnBrk="1" latinLnBrk="0" hangingPunct="1">
              <a:defRPr sz="1800" kern="1200">
                <a:solidFill>
                  <a:schemeClr val="tx1"/>
                </a:solidFill>
                <a:latin typeface="+mn-lt"/>
                <a:ea typeface="+mn-ea"/>
                <a:cs typeface="+mn-cs"/>
              </a:defRPr>
            </a:lvl5pPr>
            <a:lvl6pPr marL="2285715" algn="l" defTabSz="914286" rtl="0" eaLnBrk="1" latinLnBrk="0" hangingPunct="1">
              <a:defRPr sz="1800" kern="1200">
                <a:solidFill>
                  <a:schemeClr val="tx1"/>
                </a:solidFill>
                <a:latin typeface="+mn-lt"/>
                <a:ea typeface="+mn-ea"/>
                <a:cs typeface="+mn-cs"/>
              </a:defRPr>
            </a:lvl6pPr>
            <a:lvl7pPr marL="2742857" algn="l" defTabSz="914286" rtl="0" eaLnBrk="1" latinLnBrk="0" hangingPunct="1">
              <a:defRPr sz="1800" kern="1200">
                <a:solidFill>
                  <a:schemeClr val="tx1"/>
                </a:solidFill>
                <a:latin typeface="+mn-lt"/>
                <a:ea typeface="+mn-ea"/>
                <a:cs typeface="+mn-cs"/>
              </a:defRPr>
            </a:lvl7pPr>
            <a:lvl8pPr marL="3200001" algn="l" defTabSz="914286" rtl="0" eaLnBrk="1" latinLnBrk="0" hangingPunct="1">
              <a:defRPr sz="1800" kern="1200">
                <a:solidFill>
                  <a:schemeClr val="tx1"/>
                </a:solidFill>
                <a:latin typeface="+mn-lt"/>
                <a:ea typeface="+mn-ea"/>
                <a:cs typeface="+mn-cs"/>
              </a:defRPr>
            </a:lvl8pPr>
            <a:lvl9pPr marL="3657143" algn="l" defTabSz="914286" rtl="0" eaLnBrk="1" latinLnBrk="0" hangingPunct="1">
              <a:defRPr sz="1800" kern="1200">
                <a:solidFill>
                  <a:schemeClr val="tx1"/>
                </a:solidFill>
                <a:latin typeface="+mn-lt"/>
                <a:ea typeface="+mn-ea"/>
                <a:cs typeface="+mn-cs"/>
              </a:defRPr>
            </a:lvl9pPr>
          </a:lstStyle>
          <a:p>
            <a:fld id="{D6AB342A-830E-438F-A6A8-BEDF509AB0A8}" type="slidenum">
              <a:rPr lang="en-US" sz="1067" b="0" smtClean="0">
                <a:solidFill>
                  <a:schemeClr val="tx1">
                    <a:lumMod val="75000"/>
                    <a:lumOff val="25000"/>
                  </a:schemeClr>
                </a:solidFill>
                <a:latin typeface="Arial Nova" panose="020B0504020202020204" pitchFamily="34" charset="0"/>
              </a:rPr>
              <a:pPr/>
              <a:t>‹#›</a:t>
            </a:fld>
            <a:endParaRPr lang="en-US" sz="1067" b="0" dirty="0">
              <a:solidFill>
                <a:schemeClr val="tx1">
                  <a:lumMod val="75000"/>
                  <a:lumOff val="25000"/>
                </a:schemeClr>
              </a:solidFill>
              <a:latin typeface="Arial Nova" panose="020B0504020202020204" pitchFamily="34" charset="0"/>
            </a:endParaRPr>
          </a:p>
        </p:txBody>
      </p:sp>
    </p:spTree>
    <p:extLst>
      <p:ext uri="{BB962C8B-B14F-4D97-AF65-F5344CB8AC3E}">
        <p14:creationId xmlns:p14="http://schemas.microsoft.com/office/powerpoint/2010/main" val="4029442928"/>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359035"/>
            <a:ext cx="11328200" cy="461655"/>
          </a:xfrm>
          <a:prstGeom prst="rect">
            <a:avLst/>
          </a:prstGeom>
        </p:spPr>
        <p:txBody>
          <a:bodyPr/>
          <a:lstStyle>
            <a:lvl1pPr>
              <a:defRPr baseline="0"/>
            </a:lvl1pPr>
          </a:lstStyle>
          <a:p>
            <a:r>
              <a:rPr lang="en-US" dirty="0"/>
              <a:t>TITLE OF THE SLIDE GOES HERE</a:t>
            </a:r>
          </a:p>
        </p:txBody>
      </p:sp>
      <p:sp>
        <p:nvSpPr>
          <p:cNvPr id="3" name="Content Placeholder 2"/>
          <p:cNvSpPr>
            <a:spLocks noGrp="1"/>
          </p:cNvSpPr>
          <p:nvPr>
            <p:ph idx="1"/>
          </p:nvPr>
        </p:nvSpPr>
        <p:spPr>
          <a:xfrm>
            <a:off x="432000" y="1316568"/>
            <a:ext cx="11328200" cy="4993217"/>
          </a:xfrm>
        </p:spPr>
        <p:txBody>
          <a:bodyPr/>
          <a:lstStyle>
            <a:lvl1pPr marL="302355" indent="-302355">
              <a:buFont typeface="Wingdings" panose="05000000000000000000" pitchFamily="2" charset="2"/>
              <a:buChar char="§"/>
              <a:defRPr/>
            </a:lvl1pPr>
            <a:lvl2pPr>
              <a:defRPr sz="2133"/>
            </a:lvl2pPr>
            <a:lvl3pPr marL="1055974">
              <a:defRPr sz="2133">
                <a:latin typeface="Arial Nova" panose="020B0504020202020204" pitchFamily="34" charset="0"/>
              </a:defRPr>
            </a:lvl3pPr>
            <a:lvl4pPr marL="1439964">
              <a:defRPr sz="1867">
                <a:latin typeface="Arial Nova" panose="020B0504020202020204" pitchFamily="34" charset="0"/>
              </a:defRPr>
            </a:lvl4pPr>
            <a:lvl5pPr marL="1775956">
              <a:defRPr sz="1867">
                <a:latin typeface="Arial Nova" panose="020B05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5">
            <a:extLst>
              <a:ext uri="{FF2B5EF4-FFF2-40B4-BE49-F238E27FC236}">
                <a16:creationId xmlns:a16="http://schemas.microsoft.com/office/drawing/2014/main" id="{7276D5D4-6F02-4BCF-9E18-BE84FEBED785}"/>
              </a:ext>
            </a:extLst>
          </p:cNvPr>
          <p:cNvSpPr txBox="1">
            <a:spLocks/>
          </p:cNvSpPr>
          <p:nvPr userDrawn="1"/>
        </p:nvSpPr>
        <p:spPr>
          <a:xfrm>
            <a:off x="11573753" y="6598267"/>
            <a:ext cx="559663" cy="192000"/>
          </a:xfrm>
          <a:prstGeom prst="rect">
            <a:avLst/>
          </a:prstGeom>
          <a:noFill/>
          <a:ln w="12700">
            <a:noFill/>
            <a:prstDash val="sysDot"/>
          </a:ln>
        </p:spPr>
        <p:txBody>
          <a:bodyPr vert="horz" lIns="121904" tIns="60953" rIns="0" bIns="60953" rtlCol="0" anchor="ctr"/>
          <a:lstStyle>
            <a:defPPr>
              <a:defRPr lang="en-US"/>
            </a:defPPr>
            <a:lvl1pPr marL="0" algn="ctr" defTabSz="914286" rtl="0" eaLnBrk="1" latinLnBrk="0" hangingPunct="1">
              <a:defRPr sz="800" b="1" kern="1200">
                <a:solidFill>
                  <a:schemeClr val="tx1">
                    <a:tint val="75000"/>
                  </a:schemeClr>
                </a:solidFill>
                <a:latin typeface="Trebuchet MS" pitchFamily="34" charset="0"/>
                <a:ea typeface="+mn-ea"/>
                <a:cs typeface="+mn-cs"/>
              </a:defRPr>
            </a:lvl1pPr>
            <a:lvl2pPr marL="457143" algn="l" defTabSz="914286" rtl="0" eaLnBrk="1" latinLnBrk="0" hangingPunct="1">
              <a:defRPr sz="1800" kern="1200">
                <a:solidFill>
                  <a:schemeClr val="tx1"/>
                </a:solidFill>
                <a:latin typeface="+mn-lt"/>
                <a:ea typeface="+mn-ea"/>
                <a:cs typeface="+mn-cs"/>
              </a:defRPr>
            </a:lvl2pPr>
            <a:lvl3pPr marL="914286" algn="l" defTabSz="914286" rtl="0" eaLnBrk="1" latinLnBrk="0" hangingPunct="1">
              <a:defRPr sz="1800" kern="1200">
                <a:solidFill>
                  <a:schemeClr val="tx1"/>
                </a:solidFill>
                <a:latin typeface="+mn-lt"/>
                <a:ea typeface="+mn-ea"/>
                <a:cs typeface="+mn-cs"/>
              </a:defRPr>
            </a:lvl3pPr>
            <a:lvl4pPr marL="1371429" algn="l" defTabSz="914286" rtl="0" eaLnBrk="1" latinLnBrk="0" hangingPunct="1">
              <a:defRPr sz="1800" kern="1200">
                <a:solidFill>
                  <a:schemeClr val="tx1"/>
                </a:solidFill>
                <a:latin typeface="+mn-lt"/>
                <a:ea typeface="+mn-ea"/>
                <a:cs typeface="+mn-cs"/>
              </a:defRPr>
            </a:lvl4pPr>
            <a:lvl5pPr marL="1828572" algn="l" defTabSz="914286" rtl="0" eaLnBrk="1" latinLnBrk="0" hangingPunct="1">
              <a:defRPr sz="1800" kern="1200">
                <a:solidFill>
                  <a:schemeClr val="tx1"/>
                </a:solidFill>
                <a:latin typeface="+mn-lt"/>
                <a:ea typeface="+mn-ea"/>
                <a:cs typeface="+mn-cs"/>
              </a:defRPr>
            </a:lvl5pPr>
            <a:lvl6pPr marL="2285715" algn="l" defTabSz="914286" rtl="0" eaLnBrk="1" latinLnBrk="0" hangingPunct="1">
              <a:defRPr sz="1800" kern="1200">
                <a:solidFill>
                  <a:schemeClr val="tx1"/>
                </a:solidFill>
                <a:latin typeface="+mn-lt"/>
                <a:ea typeface="+mn-ea"/>
                <a:cs typeface="+mn-cs"/>
              </a:defRPr>
            </a:lvl6pPr>
            <a:lvl7pPr marL="2742857" algn="l" defTabSz="914286" rtl="0" eaLnBrk="1" latinLnBrk="0" hangingPunct="1">
              <a:defRPr sz="1800" kern="1200">
                <a:solidFill>
                  <a:schemeClr val="tx1"/>
                </a:solidFill>
                <a:latin typeface="+mn-lt"/>
                <a:ea typeface="+mn-ea"/>
                <a:cs typeface="+mn-cs"/>
              </a:defRPr>
            </a:lvl7pPr>
            <a:lvl8pPr marL="3200001" algn="l" defTabSz="914286" rtl="0" eaLnBrk="1" latinLnBrk="0" hangingPunct="1">
              <a:defRPr sz="1800" kern="1200">
                <a:solidFill>
                  <a:schemeClr val="tx1"/>
                </a:solidFill>
                <a:latin typeface="+mn-lt"/>
                <a:ea typeface="+mn-ea"/>
                <a:cs typeface="+mn-cs"/>
              </a:defRPr>
            </a:lvl8pPr>
            <a:lvl9pPr marL="3657143" algn="l" defTabSz="914286" rtl="0" eaLnBrk="1" latinLnBrk="0" hangingPunct="1">
              <a:defRPr sz="1800" kern="1200">
                <a:solidFill>
                  <a:schemeClr val="tx1"/>
                </a:solidFill>
                <a:latin typeface="+mn-lt"/>
                <a:ea typeface="+mn-ea"/>
                <a:cs typeface="+mn-cs"/>
              </a:defRPr>
            </a:lvl9pPr>
          </a:lstStyle>
          <a:p>
            <a:fld id="{D6AB342A-830E-438F-A6A8-BEDF509AB0A8}" type="slidenum">
              <a:rPr lang="en-US" sz="1067" b="0" smtClean="0">
                <a:solidFill>
                  <a:schemeClr val="tx1">
                    <a:lumMod val="75000"/>
                    <a:lumOff val="25000"/>
                  </a:schemeClr>
                </a:solidFill>
                <a:latin typeface="Arial Nova" panose="020B0504020202020204" pitchFamily="34" charset="0"/>
              </a:rPr>
              <a:pPr/>
              <a:t>‹#›</a:t>
            </a:fld>
            <a:endParaRPr lang="en-US" sz="1067" b="0" dirty="0">
              <a:solidFill>
                <a:schemeClr val="tx1">
                  <a:lumMod val="75000"/>
                  <a:lumOff val="25000"/>
                </a:schemeClr>
              </a:solidFill>
              <a:latin typeface="Arial Nova" panose="020B0504020202020204" pitchFamily="34" charset="0"/>
            </a:endParaRPr>
          </a:p>
        </p:txBody>
      </p:sp>
    </p:spTree>
    <p:extLst>
      <p:ext uri="{BB962C8B-B14F-4D97-AF65-F5344CB8AC3E}">
        <p14:creationId xmlns:p14="http://schemas.microsoft.com/office/powerpoint/2010/main" val="29568255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431801" y="1316568"/>
            <a:ext cx="5425017" cy="4993216"/>
          </a:xfrm>
        </p:spPr>
        <p:txBody>
          <a:bodyPr>
            <a:normAutofit/>
          </a:bodyPr>
          <a:lstStyle>
            <a:lvl1pPr marL="302355" indent="-302355">
              <a:buFont typeface="Wingdings" panose="05000000000000000000" pitchFamily="2" charset="2"/>
              <a:buChar char="§"/>
              <a:defRPr sz="2133"/>
            </a:lvl1pPr>
            <a:lvl2pPr>
              <a:defRPr sz="1867"/>
            </a:lvl2pPr>
            <a:lvl3pPr>
              <a:defRPr sz="1600">
                <a:latin typeface="Arial Nova" panose="020B0504020202020204" pitchFamily="34" charset="0"/>
              </a:defRPr>
            </a:lvl3pPr>
            <a:lvl4pPr>
              <a:defRPr sz="1467">
                <a:latin typeface="Arial Nova" panose="020B0504020202020204" pitchFamily="34" charset="0"/>
              </a:defRPr>
            </a:lvl4pPr>
            <a:lvl5pPr>
              <a:defRPr sz="1467">
                <a:latin typeface="Arial Nova" panose="020B0504020202020204"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6335184" y="1316568"/>
            <a:ext cx="5425016" cy="4993216"/>
          </a:xfrm>
        </p:spPr>
        <p:txBody>
          <a:bodyPr>
            <a:normAutofit/>
          </a:bodyPr>
          <a:lstStyle>
            <a:lvl1pPr marL="302355" indent="-302355">
              <a:buFont typeface="Wingdings" panose="05000000000000000000" pitchFamily="2" charset="2"/>
              <a:buChar char="§"/>
              <a:defRPr sz="2133"/>
            </a:lvl1pPr>
            <a:lvl2pPr>
              <a:defRPr sz="1867"/>
            </a:lvl2pPr>
            <a:lvl3pPr>
              <a:defRPr sz="1600">
                <a:latin typeface="Arial Nova" panose="020B0504020202020204" pitchFamily="34" charset="0"/>
              </a:defRPr>
            </a:lvl3pPr>
            <a:lvl4pPr>
              <a:defRPr sz="1467">
                <a:latin typeface="Arial Nova" panose="020B0504020202020204" pitchFamily="34" charset="0"/>
              </a:defRPr>
            </a:lvl4pPr>
            <a:lvl5pPr>
              <a:defRPr sz="1467">
                <a:latin typeface="Arial Nova" panose="020B0504020202020204"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hasCustomPrompt="1"/>
          </p:nvPr>
        </p:nvSpPr>
        <p:spPr>
          <a:xfrm>
            <a:off x="431800" y="359035"/>
            <a:ext cx="11328400" cy="461655"/>
          </a:xfrm>
          <a:prstGeom prst="rect">
            <a:avLst/>
          </a:prstGeom>
        </p:spPr>
        <p:txBody>
          <a:bodyPr/>
          <a:lstStyle>
            <a:lvl1pPr>
              <a:defRPr baseline="0"/>
            </a:lvl1pPr>
          </a:lstStyle>
          <a:p>
            <a:r>
              <a:rPr lang="en-US" dirty="0"/>
              <a:t>TITLE OF THE SLIDE GOES HERE</a:t>
            </a:r>
          </a:p>
        </p:txBody>
      </p:sp>
      <p:sp>
        <p:nvSpPr>
          <p:cNvPr id="6" name="Slide Number Placeholder 5">
            <a:extLst>
              <a:ext uri="{FF2B5EF4-FFF2-40B4-BE49-F238E27FC236}">
                <a16:creationId xmlns:a16="http://schemas.microsoft.com/office/drawing/2014/main" id="{7F1A86DE-5F51-4937-8D12-571829454B28}"/>
              </a:ext>
            </a:extLst>
          </p:cNvPr>
          <p:cNvSpPr txBox="1">
            <a:spLocks/>
          </p:cNvSpPr>
          <p:nvPr userDrawn="1"/>
        </p:nvSpPr>
        <p:spPr>
          <a:xfrm>
            <a:off x="11573753" y="6598267"/>
            <a:ext cx="559663" cy="192000"/>
          </a:xfrm>
          <a:prstGeom prst="rect">
            <a:avLst/>
          </a:prstGeom>
          <a:noFill/>
          <a:ln w="12700">
            <a:noFill/>
            <a:prstDash val="sysDot"/>
          </a:ln>
        </p:spPr>
        <p:txBody>
          <a:bodyPr vert="horz" lIns="121904" tIns="60953" rIns="0" bIns="60953" rtlCol="0" anchor="ctr"/>
          <a:lstStyle>
            <a:defPPr>
              <a:defRPr lang="en-US"/>
            </a:defPPr>
            <a:lvl1pPr marL="0" algn="ctr" defTabSz="914286" rtl="0" eaLnBrk="1" latinLnBrk="0" hangingPunct="1">
              <a:defRPr sz="800" b="1" kern="1200">
                <a:solidFill>
                  <a:schemeClr val="tx1">
                    <a:tint val="75000"/>
                  </a:schemeClr>
                </a:solidFill>
                <a:latin typeface="Trebuchet MS" pitchFamily="34" charset="0"/>
                <a:ea typeface="+mn-ea"/>
                <a:cs typeface="+mn-cs"/>
              </a:defRPr>
            </a:lvl1pPr>
            <a:lvl2pPr marL="457143" algn="l" defTabSz="914286" rtl="0" eaLnBrk="1" latinLnBrk="0" hangingPunct="1">
              <a:defRPr sz="1800" kern="1200">
                <a:solidFill>
                  <a:schemeClr val="tx1"/>
                </a:solidFill>
                <a:latin typeface="+mn-lt"/>
                <a:ea typeface="+mn-ea"/>
                <a:cs typeface="+mn-cs"/>
              </a:defRPr>
            </a:lvl2pPr>
            <a:lvl3pPr marL="914286" algn="l" defTabSz="914286" rtl="0" eaLnBrk="1" latinLnBrk="0" hangingPunct="1">
              <a:defRPr sz="1800" kern="1200">
                <a:solidFill>
                  <a:schemeClr val="tx1"/>
                </a:solidFill>
                <a:latin typeface="+mn-lt"/>
                <a:ea typeface="+mn-ea"/>
                <a:cs typeface="+mn-cs"/>
              </a:defRPr>
            </a:lvl3pPr>
            <a:lvl4pPr marL="1371429" algn="l" defTabSz="914286" rtl="0" eaLnBrk="1" latinLnBrk="0" hangingPunct="1">
              <a:defRPr sz="1800" kern="1200">
                <a:solidFill>
                  <a:schemeClr val="tx1"/>
                </a:solidFill>
                <a:latin typeface="+mn-lt"/>
                <a:ea typeface="+mn-ea"/>
                <a:cs typeface="+mn-cs"/>
              </a:defRPr>
            </a:lvl4pPr>
            <a:lvl5pPr marL="1828572" algn="l" defTabSz="914286" rtl="0" eaLnBrk="1" latinLnBrk="0" hangingPunct="1">
              <a:defRPr sz="1800" kern="1200">
                <a:solidFill>
                  <a:schemeClr val="tx1"/>
                </a:solidFill>
                <a:latin typeface="+mn-lt"/>
                <a:ea typeface="+mn-ea"/>
                <a:cs typeface="+mn-cs"/>
              </a:defRPr>
            </a:lvl5pPr>
            <a:lvl6pPr marL="2285715" algn="l" defTabSz="914286" rtl="0" eaLnBrk="1" latinLnBrk="0" hangingPunct="1">
              <a:defRPr sz="1800" kern="1200">
                <a:solidFill>
                  <a:schemeClr val="tx1"/>
                </a:solidFill>
                <a:latin typeface="+mn-lt"/>
                <a:ea typeface="+mn-ea"/>
                <a:cs typeface="+mn-cs"/>
              </a:defRPr>
            </a:lvl6pPr>
            <a:lvl7pPr marL="2742857" algn="l" defTabSz="914286" rtl="0" eaLnBrk="1" latinLnBrk="0" hangingPunct="1">
              <a:defRPr sz="1800" kern="1200">
                <a:solidFill>
                  <a:schemeClr val="tx1"/>
                </a:solidFill>
                <a:latin typeface="+mn-lt"/>
                <a:ea typeface="+mn-ea"/>
                <a:cs typeface="+mn-cs"/>
              </a:defRPr>
            </a:lvl7pPr>
            <a:lvl8pPr marL="3200001" algn="l" defTabSz="914286" rtl="0" eaLnBrk="1" latinLnBrk="0" hangingPunct="1">
              <a:defRPr sz="1800" kern="1200">
                <a:solidFill>
                  <a:schemeClr val="tx1"/>
                </a:solidFill>
                <a:latin typeface="+mn-lt"/>
                <a:ea typeface="+mn-ea"/>
                <a:cs typeface="+mn-cs"/>
              </a:defRPr>
            </a:lvl8pPr>
            <a:lvl9pPr marL="3657143" algn="l" defTabSz="914286" rtl="0" eaLnBrk="1" latinLnBrk="0" hangingPunct="1">
              <a:defRPr sz="1800" kern="1200">
                <a:solidFill>
                  <a:schemeClr val="tx1"/>
                </a:solidFill>
                <a:latin typeface="+mn-lt"/>
                <a:ea typeface="+mn-ea"/>
                <a:cs typeface="+mn-cs"/>
              </a:defRPr>
            </a:lvl9pPr>
          </a:lstStyle>
          <a:p>
            <a:fld id="{D6AB342A-830E-438F-A6A8-BEDF509AB0A8}" type="slidenum">
              <a:rPr lang="en-US" sz="1067" b="0" smtClean="0">
                <a:solidFill>
                  <a:schemeClr val="tx1">
                    <a:lumMod val="75000"/>
                    <a:lumOff val="25000"/>
                  </a:schemeClr>
                </a:solidFill>
                <a:latin typeface="Arial Nova" panose="020B0504020202020204" pitchFamily="34" charset="0"/>
              </a:rPr>
              <a:pPr/>
              <a:t>‹#›</a:t>
            </a:fld>
            <a:endParaRPr lang="en-US" sz="1067" b="0" dirty="0">
              <a:solidFill>
                <a:schemeClr val="tx1">
                  <a:lumMod val="75000"/>
                  <a:lumOff val="25000"/>
                </a:schemeClr>
              </a:solidFill>
              <a:latin typeface="Arial Nova" panose="020B0504020202020204" pitchFamily="34" charset="0"/>
            </a:endParaRPr>
          </a:p>
        </p:txBody>
      </p:sp>
    </p:spTree>
    <p:extLst>
      <p:ext uri="{BB962C8B-B14F-4D97-AF65-F5344CB8AC3E}">
        <p14:creationId xmlns:p14="http://schemas.microsoft.com/office/powerpoint/2010/main" val="1286627306"/>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432000" y="1366801"/>
            <a:ext cx="5472000" cy="287323"/>
          </a:xfrm>
        </p:spPr>
        <p:txBody>
          <a:bodyPr wrap="square" rIns="0" bIns="0" anchor="ctr">
            <a:spAutoFit/>
          </a:bodyPr>
          <a:lstStyle>
            <a:lvl1pPr marL="0" indent="0">
              <a:buNone/>
              <a:defRPr kumimoji="0" lang="en-US" sz="1867"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2 Column heading goes here</a:t>
            </a:r>
          </a:p>
        </p:txBody>
      </p:sp>
      <p:sp>
        <p:nvSpPr>
          <p:cNvPr id="4" name="Content Placeholder 3"/>
          <p:cNvSpPr>
            <a:spLocks noGrp="1"/>
          </p:cNvSpPr>
          <p:nvPr>
            <p:ph sz="half" idx="2" hasCustomPrompt="1"/>
          </p:nvPr>
        </p:nvSpPr>
        <p:spPr>
          <a:xfrm>
            <a:off x="431999" y="1778002"/>
            <a:ext cx="5472000" cy="4468284"/>
          </a:xfrm>
        </p:spPr>
        <p:txBody>
          <a:bodyPr tIns="0">
            <a:normAutofit/>
          </a:bodyPr>
          <a:lstStyle>
            <a:lvl1pPr marL="302355" indent="-302355">
              <a:lnSpc>
                <a:spcPct val="100000"/>
              </a:lnSpc>
              <a:spcBef>
                <a:spcPts val="533"/>
              </a:spcBef>
              <a:buFont typeface="Wingdings" panose="05000000000000000000" pitchFamily="2" charset="2"/>
              <a:buChar char="§"/>
              <a:defRPr lang="en-US" sz="1867" kern="1200" dirty="0" smtClean="0">
                <a:solidFill>
                  <a:srgbClr val="595959"/>
                </a:solidFill>
                <a:latin typeface="Arial Nova" panose="020B0504020202020204" pitchFamily="34" charset="0"/>
                <a:ea typeface="+mn-ea"/>
                <a:cs typeface="+mn-cs"/>
              </a:defRPr>
            </a:lvl1pPr>
            <a:lvl2pPr marL="758286">
              <a:lnSpc>
                <a:spcPct val="100000"/>
              </a:lnSpc>
              <a:spcBef>
                <a:spcPts val="533"/>
              </a:spcBef>
              <a:defRPr sz="1600"/>
            </a:lvl2pPr>
            <a:lvl3pPr>
              <a:defRPr sz="1867">
                <a:latin typeface="Arial Nova" panose="020B0504020202020204" pitchFamily="34" charset="0"/>
              </a:defRPr>
            </a:lvl3pPr>
            <a:lvl4pPr>
              <a:defRPr sz="1600">
                <a:latin typeface="Arial Nova" panose="020B0504020202020204" pitchFamily="34" charset="0"/>
              </a:defRPr>
            </a:lvl4pPr>
            <a:lvl5pPr>
              <a:defRPr sz="1600">
                <a:latin typeface="Arial Nova" panose="020B0504020202020204" pitchFamily="34" charset="0"/>
              </a:defRPr>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hasCustomPrompt="1"/>
          </p:nvPr>
        </p:nvSpPr>
        <p:spPr>
          <a:xfrm>
            <a:off x="6314019" y="1366801"/>
            <a:ext cx="5448000" cy="287323"/>
          </a:xfrm>
        </p:spPr>
        <p:txBody>
          <a:bodyPr wrap="square" rIns="0" bIns="0" anchor="ctr">
            <a:spAutoFit/>
          </a:bodyPr>
          <a:lstStyle>
            <a:lvl1pPr marL="0" marR="0" indent="0" algn="l" defTabSz="1219018" rtl="0" eaLnBrk="1" fontAlgn="auto" latinLnBrk="0" hangingPunct="1">
              <a:lnSpc>
                <a:spcPct val="100000"/>
              </a:lnSpc>
              <a:spcBef>
                <a:spcPct val="0"/>
              </a:spcBef>
              <a:spcAft>
                <a:spcPts val="0"/>
              </a:spcAft>
              <a:buClrTx/>
              <a:buSzTx/>
              <a:buFontTx/>
              <a:buNone/>
              <a:tabLst/>
              <a:defRPr kumimoji="0" lang="en-US" sz="1867"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2 Column heading goes here</a:t>
            </a:r>
          </a:p>
        </p:txBody>
      </p:sp>
      <p:sp>
        <p:nvSpPr>
          <p:cNvPr id="6" name="Content Placeholder 5"/>
          <p:cNvSpPr>
            <a:spLocks noGrp="1"/>
          </p:cNvSpPr>
          <p:nvPr>
            <p:ph sz="quarter" idx="4" hasCustomPrompt="1"/>
          </p:nvPr>
        </p:nvSpPr>
        <p:spPr>
          <a:xfrm>
            <a:off x="6314017" y="1778002"/>
            <a:ext cx="5448000" cy="4468284"/>
          </a:xfrm>
        </p:spPr>
        <p:txBody>
          <a:bodyPr tIns="0"/>
          <a:lstStyle>
            <a:lvl1pPr marL="380990" indent="-380990">
              <a:buFont typeface="Wingdings" panose="05000000000000000000" pitchFamily="2" charset="2"/>
              <a:buChar char="§"/>
              <a:defRPr lang="en-US" sz="1867" kern="1200" dirty="0" smtClean="0">
                <a:solidFill>
                  <a:srgbClr val="595959"/>
                </a:solidFill>
                <a:latin typeface="Arial Nova" panose="020B0504020202020204" pitchFamily="34" charset="0"/>
                <a:ea typeface="+mn-ea"/>
                <a:cs typeface="+mn-cs"/>
              </a:defRPr>
            </a:lvl1pPr>
            <a:lvl2pPr marL="758286" indent="-380942">
              <a:defRPr lang="en-US" sz="1600" kern="1200" dirty="0" smtClean="0">
                <a:solidFill>
                  <a:srgbClr val="595959"/>
                </a:solidFill>
                <a:latin typeface="Arial Nova" panose="020B0504020202020204" pitchFamily="34" charset="0"/>
                <a:ea typeface="+mn-ea"/>
                <a:cs typeface="+mn-cs"/>
              </a:defRPr>
            </a:lvl2pPr>
            <a:lvl3pPr marL="1523771" indent="-304754">
              <a:defRPr lang="en-US" sz="1867" kern="1200" dirty="0" smtClean="0">
                <a:solidFill>
                  <a:srgbClr val="595959"/>
                </a:solidFill>
                <a:latin typeface="Arial Nova" panose="020B0504020202020204" pitchFamily="34" charset="0"/>
                <a:ea typeface="+mn-ea"/>
                <a:cs typeface="+mn-cs"/>
              </a:defRPr>
            </a:lvl3pPr>
            <a:lvl4pPr marL="2133280" indent="-304754">
              <a:defRPr lang="en-US" sz="1600" kern="1200" dirty="0" smtClean="0">
                <a:solidFill>
                  <a:srgbClr val="595959"/>
                </a:solidFill>
                <a:latin typeface="Arial Nova" panose="020B0504020202020204" pitchFamily="34" charset="0"/>
                <a:ea typeface="+mn-ea"/>
                <a:cs typeface="+mn-cs"/>
              </a:defRPr>
            </a:lvl4pPr>
            <a:lvl5pPr marL="2742789" indent="-304754">
              <a:defRPr lang="en-US" sz="1600" kern="1200" dirty="0">
                <a:solidFill>
                  <a:srgbClr val="595959"/>
                </a:solidFill>
                <a:latin typeface="Arial Nova" panose="020B0504020202020204" pitchFamily="34" charset="0"/>
                <a:ea typeface="+mn-ea"/>
                <a:cs typeface="+mn-cs"/>
              </a:defRPr>
            </a:lvl5pPr>
            <a:lvl6pPr>
              <a:defRPr sz="2133"/>
            </a:lvl6pPr>
            <a:lvl7pPr>
              <a:defRPr sz="2133"/>
            </a:lvl7pPr>
            <a:lvl8pPr>
              <a:defRPr sz="2133"/>
            </a:lvl8pPr>
            <a:lvl9pPr>
              <a:defRPr sz="2133"/>
            </a:lvl9pPr>
          </a:lstStyle>
          <a:p>
            <a:pPr marL="302355" lvl="0" indent="-302355" algn="l" defTabSz="1219018" rtl="0" eaLnBrk="1" latinLnBrk="0" hangingPunct="1">
              <a:lnSpc>
                <a:spcPct val="100000"/>
              </a:lnSpc>
              <a:spcBef>
                <a:spcPts val="533"/>
              </a:spcBef>
              <a:buFont typeface="Wingdings" panose="05000000000000000000" pitchFamily="2" charset="2"/>
              <a:buChar char="§"/>
            </a:pPr>
            <a:r>
              <a:rPr lang="en-US" dirty="0"/>
              <a:t>Click to edit Master text styles</a:t>
            </a:r>
          </a:p>
          <a:p>
            <a:pPr marL="758286" lvl="1" indent="-380942" algn="l" defTabSz="1219018" rtl="0" eaLnBrk="1" latinLnBrk="0" hangingPunct="1">
              <a:lnSpc>
                <a:spcPct val="100000"/>
              </a:lnSpc>
              <a:spcBef>
                <a:spcPts val="533"/>
              </a:spcBef>
              <a:buFont typeface="Arial" pitchFamily="34" charset="0"/>
              <a:buChar char="–"/>
            </a:pPr>
            <a:r>
              <a:rPr lang="en-US" dirty="0"/>
              <a:t>Second level</a:t>
            </a:r>
          </a:p>
          <a:p>
            <a:pPr marL="1523771" lvl="2" indent="-304754" algn="l" defTabSz="1219018" rtl="0" eaLnBrk="1" latinLnBrk="0" hangingPunct="1">
              <a:lnSpc>
                <a:spcPct val="90000"/>
              </a:lnSpc>
              <a:spcBef>
                <a:spcPts val="800"/>
              </a:spcBef>
              <a:buFont typeface="Arial" pitchFamily="34" charset="0"/>
              <a:buChar char="•"/>
            </a:pPr>
            <a:r>
              <a:rPr lang="en-US" dirty="0"/>
              <a:t>Third level</a:t>
            </a:r>
          </a:p>
          <a:p>
            <a:pPr marL="2133280" lvl="3" indent="-304754" algn="l" defTabSz="1219018" rtl="0" eaLnBrk="1" latinLnBrk="0" hangingPunct="1">
              <a:lnSpc>
                <a:spcPct val="90000"/>
              </a:lnSpc>
              <a:spcBef>
                <a:spcPts val="800"/>
              </a:spcBef>
              <a:buFont typeface="Arial" pitchFamily="34" charset="0"/>
              <a:buChar char="–"/>
            </a:pPr>
            <a:r>
              <a:rPr lang="en-US" dirty="0"/>
              <a:t>Fourth level</a:t>
            </a:r>
          </a:p>
          <a:p>
            <a:pPr marL="2742789" lvl="4" indent="-304754" algn="l" defTabSz="1219018" rtl="0" eaLnBrk="1" latinLnBrk="0" hangingPunct="1">
              <a:lnSpc>
                <a:spcPct val="90000"/>
              </a:lnSpc>
              <a:spcBef>
                <a:spcPts val="800"/>
              </a:spcBef>
              <a:buFont typeface="Arial" pitchFamily="34" charset="0"/>
              <a:buChar char="»"/>
            </a:pPr>
            <a:r>
              <a:rPr lang="en-US" dirty="0"/>
              <a:t>Fifth level</a:t>
            </a:r>
          </a:p>
        </p:txBody>
      </p:sp>
      <p:sp>
        <p:nvSpPr>
          <p:cNvPr id="8" name="Title 1">
            <a:extLst>
              <a:ext uri="{FF2B5EF4-FFF2-40B4-BE49-F238E27FC236}">
                <a16:creationId xmlns:a16="http://schemas.microsoft.com/office/drawing/2014/main" id="{E99D03EB-57A9-4FE6-8E52-835EF245DAFE}"/>
              </a:ext>
            </a:extLst>
          </p:cNvPr>
          <p:cNvSpPr>
            <a:spLocks noGrp="1"/>
          </p:cNvSpPr>
          <p:nvPr>
            <p:ph type="title" hasCustomPrompt="1"/>
          </p:nvPr>
        </p:nvSpPr>
        <p:spPr>
          <a:xfrm>
            <a:off x="431800" y="359035"/>
            <a:ext cx="11328400" cy="461655"/>
          </a:xfrm>
          <a:prstGeom prst="rect">
            <a:avLst/>
          </a:prstGeom>
        </p:spPr>
        <p:txBody>
          <a:bodyPr/>
          <a:lstStyle>
            <a:lvl1pPr>
              <a:defRPr baseline="0"/>
            </a:lvl1pPr>
          </a:lstStyle>
          <a:p>
            <a:r>
              <a:rPr lang="en-US" dirty="0"/>
              <a:t>TITLE OF THE SLIDE GOES HERE</a:t>
            </a:r>
          </a:p>
        </p:txBody>
      </p:sp>
      <p:sp>
        <p:nvSpPr>
          <p:cNvPr id="10" name="Slide Number Placeholder 5">
            <a:extLst>
              <a:ext uri="{FF2B5EF4-FFF2-40B4-BE49-F238E27FC236}">
                <a16:creationId xmlns:a16="http://schemas.microsoft.com/office/drawing/2014/main" id="{5AD56A18-3F29-4703-A5F8-FDCB1F045DFC}"/>
              </a:ext>
            </a:extLst>
          </p:cNvPr>
          <p:cNvSpPr txBox="1">
            <a:spLocks/>
          </p:cNvSpPr>
          <p:nvPr userDrawn="1"/>
        </p:nvSpPr>
        <p:spPr>
          <a:xfrm>
            <a:off x="11573753" y="6598267"/>
            <a:ext cx="559663" cy="192000"/>
          </a:xfrm>
          <a:prstGeom prst="rect">
            <a:avLst/>
          </a:prstGeom>
          <a:noFill/>
          <a:ln w="12700">
            <a:noFill/>
            <a:prstDash val="sysDot"/>
          </a:ln>
        </p:spPr>
        <p:txBody>
          <a:bodyPr vert="horz" lIns="121904" tIns="60953" rIns="0" bIns="60953" rtlCol="0" anchor="ctr"/>
          <a:lstStyle>
            <a:defPPr>
              <a:defRPr lang="en-US"/>
            </a:defPPr>
            <a:lvl1pPr marL="0" algn="ctr" defTabSz="914286" rtl="0" eaLnBrk="1" latinLnBrk="0" hangingPunct="1">
              <a:defRPr sz="800" b="1" kern="1200">
                <a:solidFill>
                  <a:schemeClr val="tx1">
                    <a:tint val="75000"/>
                  </a:schemeClr>
                </a:solidFill>
                <a:latin typeface="Trebuchet MS" pitchFamily="34" charset="0"/>
                <a:ea typeface="+mn-ea"/>
                <a:cs typeface="+mn-cs"/>
              </a:defRPr>
            </a:lvl1pPr>
            <a:lvl2pPr marL="457143" algn="l" defTabSz="914286" rtl="0" eaLnBrk="1" latinLnBrk="0" hangingPunct="1">
              <a:defRPr sz="1800" kern="1200">
                <a:solidFill>
                  <a:schemeClr val="tx1"/>
                </a:solidFill>
                <a:latin typeface="+mn-lt"/>
                <a:ea typeface="+mn-ea"/>
                <a:cs typeface="+mn-cs"/>
              </a:defRPr>
            </a:lvl2pPr>
            <a:lvl3pPr marL="914286" algn="l" defTabSz="914286" rtl="0" eaLnBrk="1" latinLnBrk="0" hangingPunct="1">
              <a:defRPr sz="1800" kern="1200">
                <a:solidFill>
                  <a:schemeClr val="tx1"/>
                </a:solidFill>
                <a:latin typeface="+mn-lt"/>
                <a:ea typeface="+mn-ea"/>
                <a:cs typeface="+mn-cs"/>
              </a:defRPr>
            </a:lvl3pPr>
            <a:lvl4pPr marL="1371429" algn="l" defTabSz="914286" rtl="0" eaLnBrk="1" latinLnBrk="0" hangingPunct="1">
              <a:defRPr sz="1800" kern="1200">
                <a:solidFill>
                  <a:schemeClr val="tx1"/>
                </a:solidFill>
                <a:latin typeface="+mn-lt"/>
                <a:ea typeface="+mn-ea"/>
                <a:cs typeface="+mn-cs"/>
              </a:defRPr>
            </a:lvl4pPr>
            <a:lvl5pPr marL="1828572" algn="l" defTabSz="914286" rtl="0" eaLnBrk="1" latinLnBrk="0" hangingPunct="1">
              <a:defRPr sz="1800" kern="1200">
                <a:solidFill>
                  <a:schemeClr val="tx1"/>
                </a:solidFill>
                <a:latin typeface="+mn-lt"/>
                <a:ea typeface="+mn-ea"/>
                <a:cs typeface="+mn-cs"/>
              </a:defRPr>
            </a:lvl5pPr>
            <a:lvl6pPr marL="2285715" algn="l" defTabSz="914286" rtl="0" eaLnBrk="1" latinLnBrk="0" hangingPunct="1">
              <a:defRPr sz="1800" kern="1200">
                <a:solidFill>
                  <a:schemeClr val="tx1"/>
                </a:solidFill>
                <a:latin typeface="+mn-lt"/>
                <a:ea typeface="+mn-ea"/>
                <a:cs typeface="+mn-cs"/>
              </a:defRPr>
            </a:lvl6pPr>
            <a:lvl7pPr marL="2742857" algn="l" defTabSz="914286" rtl="0" eaLnBrk="1" latinLnBrk="0" hangingPunct="1">
              <a:defRPr sz="1800" kern="1200">
                <a:solidFill>
                  <a:schemeClr val="tx1"/>
                </a:solidFill>
                <a:latin typeface="+mn-lt"/>
                <a:ea typeface="+mn-ea"/>
                <a:cs typeface="+mn-cs"/>
              </a:defRPr>
            </a:lvl7pPr>
            <a:lvl8pPr marL="3200001" algn="l" defTabSz="914286" rtl="0" eaLnBrk="1" latinLnBrk="0" hangingPunct="1">
              <a:defRPr sz="1800" kern="1200">
                <a:solidFill>
                  <a:schemeClr val="tx1"/>
                </a:solidFill>
                <a:latin typeface="+mn-lt"/>
                <a:ea typeface="+mn-ea"/>
                <a:cs typeface="+mn-cs"/>
              </a:defRPr>
            </a:lvl8pPr>
            <a:lvl9pPr marL="3657143" algn="l" defTabSz="914286" rtl="0" eaLnBrk="1" latinLnBrk="0" hangingPunct="1">
              <a:defRPr sz="1800" kern="1200">
                <a:solidFill>
                  <a:schemeClr val="tx1"/>
                </a:solidFill>
                <a:latin typeface="+mn-lt"/>
                <a:ea typeface="+mn-ea"/>
                <a:cs typeface="+mn-cs"/>
              </a:defRPr>
            </a:lvl9pPr>
          </a:lstStyle>
          <a:p>
            <a:fld id="{D6AB342A-830E-438F-A6A8-BEDF509AB0A8}" type="slidenum">
              <a:rPr lang="en-US" sz="1067" b="0" smtClean="0">
                <a:solidFill>
                  <a:schemeClr val="tx1">
                    <a:lumMod val="75000"/>
                    <a:lumOff val="25000"/>
                  </a:schemeClr>
                </a:solidFill>
                <a:latin typeface="Arial Nova" panose="020B0504020202020204" pitchFamily="34" charset="0"/>
              </a:rPr>
              <a:pPr/>
              <a:t>‹#›</a:t>
            </a:fld>
            <a:endParaRPr lang="en-US" sz="1067" b="0" dirty="0">
              <a:solidFill>
                <a:schemeClr val="tx1">
                  <a:lumMod val="75000"/>
                  <a:lumOff val="25000"/>
                </a:schemeClr>
              </a:solidFill>
              <a:latin typeface="Arial Nova" panose="020B0504020202020204" pitchFamily="34" charset="0"/>
            </a:endParaRPr>
          </a:p>
        </p:txBody>
      </p:sp>
    </p:spTree>
    <p:extLst>
      <p:ext uri="{BB962C8B-B14F-4D97-AF65-F5344CB8AC3E}">
        <p14:creationId xmlns:p14="http://schemas.microsoft.com/office/powerpoint/2010/main" val="180868939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Blank with Title Logo">
    <p:spTree>
      <p:nvGrpSpPr>
        <p:cNvPr id="1" name=""/>
        <p:cNvGrpSpPr/>
        <p:nvPr/>
      </p:nvGrpSpPr>
      <p:grpSpPr>
        <a:xfrm>
          <a:off x="0" y="0"/>
          <a:ext cx="0" cy="0"/>
          <a:chOff x="0" y="0"/>
          <a:chExt cx="0" cy="0"/>
        </a:xfrm>
      </p:grpSpPr>
      <p:sp>
        <p:nvSpPr>
          <p:cNvPr id="5" name="Title 4"/>
          <p:cNvSpPr>
            <a:spLocks noGrp="1"/>
          </p:cNvSpPr>
          <p:nvPr>
            <p:ph type="title" hasCustomPrompt="1"/>
          </p:nvPr>
        </p:nvSpPr>
        <p:spPr/>
        <p:txBody>
          <a:bodyPr/>
          <a:lstStyle>
            <a:lvl1pPr>
              <a:defRPr baseline="0"/>
            </a:lvl1pPr>
          </a:lstStyle>
          <a:p>
            <a:r>
              <a:rPr lang="en-US" dirty="0"/>
              <a:t>TITLE OF THE SLIDE GOES HERE</a:t>
            </a:r>
          </a:p>
        </p:txBody>
      </p:sp>
      <p:sp>
        <p:nvSpPr>
          <p:cNvPr id="6" name="Slide Number Placeholder 5">
            <a:extLst>
              <a:ext uri="{FF2B5EF4-FFF2-40B4-BE49-F238E27FC236}">
                <a16:creationId xmlns:a16="http://schemas.microsoft.com/office/drawing/2014/main" id="{4D78B4D0-6BE9-4088-A013-AAED39EFD6EC}"/>
              </a:ext>
            </a:extLst>
          </p:cNvPr>
          <p:cNvSpPr txBox="1">
            <a:spLocks/>
          </p:cNvSpPr>
          <p:nvPr userDrawn="1"/>
        </p:nvSpPr>
        <p:spPr>
          <a:xfrm>
            <a:off x="11573753" y="6598267"/>
            <a:ext cx="559663" cy="192000"/>
          </a:xfrm>
          <a:prstGeom prst="rect">
            <a:avLst/>
          </a:prstGeom>
          <a:noFill/>
          <a:ln w="12700">
            <a:noFill/>
            <a:prstDash val="sysDot"/>
          </a:ln>
        </p:spPr>
        <p:txBody>
          <a:bodyPr vert="horz" lIns="121904" tIns="60953" rIns="0" bIns="60953" rtlCol="0" anchor="ctr"/>
          <a:lstStyle>
            <a:defPPr>
              <a:defRPr lang="en-US"/>
            </a:defPPr>
            <a:lvl1pPr marL="0" algn="ctr" defTabSz="914286" rtl="0" eaLnBrk="1" latinLnBrk="0" hangingPunct="1">
              <a:defRPr sz="800" b="1" kern="1200">
                <a:solidFill>
                  <a:schemeClr val="tx1">
                    <a:tint val="75000"/>
                  </a:schemeClr>
                </a:solidFill>
                <a:latin typeface="Trebuchet MS" pitchFamily="34" charset="0"/>
                <a:ea typeface="+mn-ea"/>
                <a:cs typeface="+mn-cs"/>
              </a:defRPr>
            </a:lvl1pPr>
            <a:lvl2pPr marL="457143" algn="l" defTabSz="914286" rtl="0" eaLnBrk="1" latinLnBrk="0" hangingPunct="1">
              <a:defRPr sz="1800" kern="1200">
                <a:solidFill>
                  <a:schemeClr val="tx1"/>
                </a:solidFill>
                <a:latin typeface="+mn-lt"/>
                <a:ea typeface="+mn-ea"/>
                <a:cs typeface="+mn-cs"/>
              </a:defRPr>
            </a:lvl2pPr>
            <a:lvl3pPr marL="914286" algn="l" defTabSz="914286" rtl="0" eaLnBrk="1" latinLnBrk="0" hangingPunct="1">
              <a:defRPr sz="1800" kern="1200">
                <a:solidFill>
                  <a:schemeClr val="tx1"/>
                </a:solidFill>
                <a:latin typeface="+mn-lt"/>
                <a:ea typeface="+mn-ea"/>
                <a:cs typeface="+mn-cs"/>
              </a:defRPr>
            </a:lvl3pPr>
            <a:lvl4pPr marL="1371429" algn="l" defTabSz="914286" rtl="0" eaLnBrk="1" latinLnBrk="0" hangingPunct="1">
              <a:defRPr sz="1800" kern="1200">
                <a:solidFill>
                  <a:schemeClr val="tx1"/>
                </a:solidFill>
                <a:latin typeface="+mn-lt"/>
                <a:ea typeface="+mn-ea"/>
                <a:cs typeface="+mn-cs"/>
              </a:defRPr>
            </a:lvl4pPr>
            <a:lvl5pPr marL="1828572" algn="l" defTabSz="914286" rtl="0" eaLnBrk="1" latinLnBrk="0" hangingPunct="1">
              <a:defRPr sz="1800" kern="1200">
                <a:solidFill>
                  <a:schemeClr val="tx1"/>
                </a:solidFill>
                <a:latin typeface="+mn-lt"/>
                <a:ea typeface="+mn-ea"/>
                <a:cs typeface="+mn-cs"/>
              </a:defRPr>
            </a:lvl5pPr>
            <a:lvl6pPr marL="2285715" algn="l" defTabSz="914286" rtl="0" eaLnBrk="1" latinLnBrk="0" hangingPunct="1">
              <a:defRPr sz="1800" kern="1200">
                <a:solidFill>
                  <a:schemeClr val="tx1"/>
                </a:solidFill>
                <a:latin typeface="+mn-lt"/>
                <a:ea typeface="+mn-ea"/>
                <a:cs typeface="+mn-cs"/>
              </a:defRPr>
            </a:lvl6pPr>
            <a:lvl7pPr marL="2742857" algn="l" defTabSz="914286" rtl="0" eaLnBrk="1" latinLnBrk="0" hangingPunct="1">
              <a:defRPr sz="1800" kern="1200">
                <a:solidFill>
                  <a:schemeClr val="tx1"/>
                </a:solidFill>
                <a:latin typeface="+mn-lt"/>
                <a:ea typeface="+mn-ea"/>
                <a:cs typeface="+mn-cs"/>
              </a:defRPr>
            </a:lvl7pPr>
            <a:lvl8pPr marL="3200001" algn="l" defTabSz="914286" rtl="0" eaLnBrk="1" latinLnBrk="0" hangingPunct="1">
              <a:defRPr sz="1800" kern="1200">
                <a:solidFill>
                  <a:schemeClr val="tx1"/>
                </a:solidFill>
                <a:latin typeface="+mn-lt"/>
                <a:ea typeface="+mn-ea"/>
                <a:cs typeface="+mn-cs"/>
              </a:defRPr>
            </a:lvl8pPr>
            <a:lvl9pPr marL="3657143" algn="l" defTabSz="914286" rtl="0" eaLnBrk="1" latinLnBrk="0" hangingPunct="1">
              <a:defRPr sz="1800" kern="1200">
                <a:solidFill>
                  <a:schemeClr val="tx1"/>
                </a:solidFill>
                <a:latin typeface="+mn-lt"/>
                <a:ea typeface="+mn-ea"/>
                <a:cs typeface="+mn-cs"/>
              </a:defRPr>
            </a:lvl9pPr>
          </a:lstStyle>
          <a:p>
            <a:fld id="{D6AB342A-830E-438F-A6A8-BEDF509AB0A8}" type="slidenum">
              <a:rPr lang="en-US" sz="1067" b="0" smtClean="0">
                <a:solidFill>
                  <a:schemeClr val="tx1">
                    <a:lumMod val="75000"/>
                    <a:lumOff val="25000"/>
                  </a:schemeClr>
                </a:solidFill>
                <a:latin typeface="Arial Nova" panose="020B0504020202020204" pitchFamily="34" charset="0"/>
              </a:rPr>
              <a:pPr/>
              <a:t>‹#›</a:t>
            </a:fld>
            <a:endParaRPr lang="en-US" sz="1067" b="0" dirty="0">
              <a:solidFill>
                <a:schemeClr val="tx1">
                  <a:lumMod val="75000"/>
                  <a:lumOff val="25000"/>
                </a:schemeClr>
              </a:solidFill>
              <a:latin typeface="Arial Nova" panose="020B0504020202020204" pitchFamily="34" charset="0"/>
            </a:endParaRPr>
          </a:p>
        </p:txBody>
      </p:sp>
    </p:spTree>
    <p:extLst>
      <p:ext uri="{BB962C8B-B14F-4D97-AF65-F5344CB8AC3E}">
        <p14:creationId xmlns:p14="http://schemas.microsoft.com/office/powerpoint/2010/main" val="1606866075"/>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Blank with Titl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124DD0-F413-4142-9FCF-239BA62189AE}"/>
              </a:ext>
            </a:extLst>
          </p:cNvPr>
          <p:cNvSpPr/>
          <p:nvPr userDrawn="1"/>
        </p:nvSpPr>
        <p:spPr>
          <a:xfrm>
            <a:off x="10501747" y="0"/>
            <a:ext cx="1422400" cy="100528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5" name="Title 4"/>
          <p:cNvSpPr>
            <a:spLocks noGrp="1"/>
          </p:cNvSpPr>
          <p:nvPr>
            <p:ph type="title" hasCustomPrompt="1"/>
          </p:nvPr>
        </p:nvSpPr>
        <p:spPr/>
        <p:txBody>
          <a:bodyPr/>
          <a:lstStyle>
            <a:lvl1pPr>
              <a:defRPr baseline="0"/>
            </a:lvl1pPr>
          </a:lstStyle>
          <a:p>
            <a:r>
              <a:rPr lang="en-US"/>
              <a:t>TITLE OF THE SLIDE GOES HERE</a:t>
            </a:r>
          </a:p>
        </p:txBody>
      </p:sp>
      <p:sp>
        <p:nvSpPr>
          <p:cNvPr id="7" name="Slide Number Placeholder 5">
            <a:extLst>
              <a:ext uri="{FF2B5EF4-FFF2-40B4-BE49-F238E27FC236}">
                <a16:creationId xmlns:a16="http://schemas.microsoft.com/office/drawing/2014/main" id="{0E4519CA-1871-4011-9DD1-50A624D4F337}"/>
              </a:ext>
            </a:extLst>
          </p:cNvPr>
          <p:cNvSpPr txBox="1">
            <a:spLocks/>
          </p:cNvSpPr>
          <p:nvPr userDrawn="1"/>
        </p:nvSpPr>
        <p:spPr>
          <a:xfrm>
            <a:off x="11573753" y="6598267"/>
            <a:ext cx="559663" cy="192000"/>
          </a:xfrm>
          <a:prstGeom prst="rect">
            <a:avLst/>
          </a:prstGeom>
          <a:noFill/>
          <a:ln w="12700">
            <a:noFill/>
            <a:prstDash val="sysDot"/>
          </a:ln>
        </p:spPr>
        <p:txBody>
          <a:bodyPr vert="horz" lIns="121904" tIns="60953" rIns="0" bIns="60953" rtlCol="0" anchor="ctr"/>
          <a:lstStyle>
            <a:defPPr>
              <a:defRPr lang="en-US"/>
            </a:defPPr>
            <a:lvl1pPr marL="0" algn="ctr" defTabSz="914286" rtl="0" eaLnBrk="1" latinLnBrk="0" hangingPunct="1">
              <a:defRPr sz="800" b="1" kern="1200">
                <a:solidFill>
                  <a:schemeClr val="tx1">
                    <a:tint val="75000"/>
                  </a:schemeClr>
                </a:solidFill>
                <a:latin typeface="Trebuchet MS" pitchFamily="34" charset="0"/>
                <a:ea typeface="+mn-ea"/>
                <a:cs typeface="+mn-cs"/>
              </a:defRPr>
            </a:lvl1pPr>
            <a:lvl2pPr marL="457143" algn="l" defTabSz="914286" rtl="0" eaLnBrk="1" latinLnBrk="0" hangingPunct="1">
              <a:defRPr sz="1800" kern="1200">
                <a:solidFill>
                  <a:schemeClr val="tx1"/>
                </a:solidFill>
                <a:latin typeface="+mn-lt"/>
                <a:ea typeface="+mn-ea"/>
                <a:cs typeface="+mn-cs"/>
              </a:defRPr>
            </a:lvl2pPr>
            <a:lvl3pPr marL="914286" algn="l" defTabSz="914286" rtl="0" eaLnBrk="1" latinLnBrk="0" hangingPunct="1">
              <a:defRPr sz="1800" kern="1200">
                <a:solidFill>
                  <a:schemeClr val="tx1"/>
                </a:solidFill>
                <a:latin typeface="+mn-lt"/>
                <a:ea typeface="+mn-ea"/>
                <a:cs typeface="+mn-cs"/>
              </a:defRPr>
            </a:lvl3pPr>
            <a:lvl4pPr marL="1371429" algn="l" defTabSz="914286" rtl="0" eaLnBrk="1" latinLnBrk="0" hangingPunct="1">
              <a:defRPr sz="1800" kern="1200">
                <a:solidFill>
                  <a:schemeClr val="tx1"/>
                </a:solidFill>
                <a:latin typeface="+mn-lt"/>
                <a:ea typeface="+mn-ea"/>
                <a:cs typeface="+mn-cs"/>
              </a:defRPr>
            </a:lvl4pPr>
            <a:lvl5pPr marL="1828572" algn="l" defTabSz="914286" rtl="0" eaLnBrk="1" latinLnBrk="0" hangingPunct="1">
              <a:defRPr sz="1800" kern="1200">
                <a:solidFill>
                  <a:schemeClr val="tx1"/>
                </a:solidFill>
                <a:latin typeface="+mn-lt"/>
                <a:ea typeface="+mn-ea"/>
                <a:cs typeface="+mn-cs"/>
              </a:defRPr>
            </a:lvl5pPr>
            <a:lvl6pPr marL="2285715" algn="l" defTabSz="914286" rtl="0" eaLnBrk="1" latinLnBrk="0" hangingPunct="1">
              <a:defRPr sz="1800" kern="1200">
                <a:solidFill>
                  <a:schemeClr val="tx1"/>
                </a:solidFill>
                <a:latin typeface="+mn-lt"/>
                <a:ea typeface="+mn-ea"/>
                <a:cs typeface="+mn-cs"/>
              </a:defRPr>
            </a:lvl6pPr>
            <a:lvl7pPr marL="2742857" algn="l" defTabSz="914286" rtl="0" eaLnBrk="1" latinLnBrk="0" hangingPunct="1">
              <a:defRPr sz="1800" kern="1200">
                <a:solidFill>
                  <a:schemeClr val="tx1"/>
                </a:solidFill>
                <a:latin typeface="+mn-lt"/>
                <a:ea typeface="+mn-ea"/>
                <a:cs typeface="+mn-cs"/>
              </a:defRPr>
            </a:lvl7pPr>
            <a:lvl8pPr marL="3200001" algn="l" defTabSz="914286" rtl="0" eaLnBrk="1" latinLnBrk="0" hangingPunct="1">
              <a:defRPr sz="1800" kern="1200">
                <a:solidFill>
                  <a:schemeClr val="tx1"/>
                </a:solidFill>
                <a:latin typeface="+mn-lt"/>
                <a:ea typeface="+mn-ea"/>
                <a:cs typeface="+mn-cs"/>
              </a:defRPr>
            </a:lvl8pPr>
            <a:lvl9pPr marL="3657143" algn="l" defTabSz="914286" rtl="0" eaLnBrk="1" latinLnBrk="0" hangingPunct="1">
              <a:defRPr sz="1800" kern="1200">
                <a:solidFill>
                  <a:schemeClr val="tx1"/>
                </a:solidFill>
                <a:latin typeface="+mn-lt"/>
                <a:ea typeface="+mn-ea"/>
                <a:cs typeface="+mn-cs"/>
              </a:defRPr>
            </a:lvl9pPr>
          </a:lstStyle>
          <a:p>
            <a:fld id="{D6AB342A-830E-438F-A6A8-BEDF509AB0A8}" type="slidenum">
              <a:rPr lang="en-US" sz="1067" b="0" smtClean="0">
                <a:solidFill>
                  <a:schemeClr val="tx1">
                    <a:lumMod val="75000"/>
                    <a:lumOff val="25000"/>
                  </a:schemeClr>
                </a:solidFill>
                <a:latin typeface="Arial Nova" panose="020B0504020202020204" pitchFamily="34" charset="0"/>
              </a:rPr>
              <a:pPr/>
              <a:t>‹#›</a:t>
            </a:fld>
            <a:endParaRPr lang="en-US" sz="1067" b="0" dirty="0">
              <a:solidFill>
                <a:schemeClr val="tx1">
                  <a:lumMod val="75000"/>
                  <a:lumOff val="25000"/>
                </a:schemeClr>
              </a:solidFill>
              <a:latin typeface="Arial Nova" panose="020B0504020202020204" pitchFamily="34" charset="0"/>
            </a:endParaRPr>
          </a:p>
        </p:txBody>
      </p:sp>
    </p:spTree>
    <p:extLst>
      <p:ext uri="{BB962C8B-B14F-4D97-AF65-F5344CB8AC3E}">
        <p14:creationId xmlns:p14="http://schemas.microsoft.com/office/powerpoint/2010/main" val="31786541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34.xml"/><Relationship Id="rId13" Type="http://schemas.openxmlformats.org/officeDocument/2006/relationships/slideLayout" Target="../slideLayouts/slideLayout139.xml"/><Relationship Id="rId18" Type="http://schemas.openxmlformats.org/officeDocument/2006/relationships/slideLayout" Target="../slideLayouts/slideLayout144.xml"/><Relationship Id="rId3" Type="http://schemas.openxmlformats.org/officeDocument/2006/relationships/slideLayout" Target="../slideLayouts/slideLayout129.xml"/><Relationship Id="rId7" Type="http://schemas.openxmlformats.org/officeDocument/2006/relationships/slideLayout" Target="../slideLayouts/slideLayout133.xml"/><Relationship Id="rId12" Type="http://schemas.openxmlformats.org/officeDocument/2006/relationships/slideLayout" Target="../slideLayouts/slideLayout138.xml"/><Relationship Id="rId17" Type="http://schemas.openxmlformats.org/officeDocument/2006/relationships/slideLayout" Target="../slideLayouts/slideLayout143.xml"/><Relationship Id="rId2" Type="http://schemas.openxmlformats.org/officeDocument/2006/relationships/slideLayout" Target="../slideLayouts/slideLayout128.xml"/><Relationship Id="rId16" Type="http://schemas.openxmlformats.org/officeDocument/2006/relationships/slideLayout" Target="../slideLayouts/slideLayout142.xml"/><Relationship Id="rId20" Type="http://schemas.openxmlformats.org/officeDocument/2006/relationships/theme" Target="../theme/theme10.xml"/><Relationship Id="rId1" Type="http://schemas.openxmlformats.org/officeDocument/2006/relationships/slideLayout" Target="../slideLayouts/slideLayout127.xml"/><Relationship Id="rId6" Type="http://schemas.openxmlformats.org/officeDocument/2006/relationships/slideLayout" Target="../slideLayouts/slideLayout132.xml"/><Relationship Id="rId11" Type="http://schemas.openxmlformats.org/officeDocument/2006/relationships/slideLayout" Target="../slideLayouts/slideLayout137.xml"/><Relationship Id="rId5" Type="http://schemas.openxmlformats.org/officeDocument/2006/relationships/slideLayout" Target="../slideLayouts/slideLayout131.xml"/><Relationship Id="rId15" Type="http://schemas.openxmlformats.org/officeDocument/2006/relationships/slideLayout" Target="../slideLayouts/slideLayout141.xml"/><Relationship Id="rId10" Type="http://schemas.openxmlformats.org/officeDocument/2006/relationships/slideLayout" Target="../slideLayouts/slideLayout136.xml"/><Relationship Id="rId19" Type="http://schemas.openxmlformats.org/officeDocument/2006/relationships/slideLayout" Target="../slideLayouts/slideLayout145.xml"/><Relationship Id="rId4" Type="http://schemas.openxmlformats.org/officeDocument/2006/relationships/slideLayout" Target="../slideLayouts/slideLayout130.xml"/><Relationship Id="rId9" Type="http://schemas.openxmlformats.org/officeDocument/2006/relationships/slideLayout" Target="../slideLayouts/slideLayout135.xml"/><Relationship Id="rId14" Type="http://schemas.openxmlformats.org/officeDocument/2006/relationships/slideLayout" Target="../slideLayouts/slideLayout14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53.xml"/><Relationship Id="rId3" Type="http://schemas.openxmlformats.org/officeDocument/2006/relationships/slideLayout" Target="../slideLayouts/slideLayout148.xml"/><Relationship Id="rId7" Type="http://schemas.openxmlformats.org/officeDocument/2006/relationships/slideLayout" Target="../slideLayouts/slideLayout152.xml"/><Relationship Id="rId12" Type="http://schemas.openxmlformats.org/officeDocument/2006/relationships/image" Target="../media/image1.png"/><Relationship Id="rId2" Type="http://schemas.openxmlformats.org/officeDocument/2006/relationships/slideLayout" Target="../slideLayouts/slideLayout147.xml"/><Relationship Id="rId1" Type="http://schemas.openxmlformats.org/officeDocument/2006/relationships/slideLayout" Target="../slideLayouts/slideLayout146.xml"/><Relationship Id="rId6" Type="http://schemas.openxmlformats.org/officeDocument/2006/relationships/slideLayout" Target="../slideLayouts/slideLayout151.xml"/><Relationship Id="rId11" Type="http://schemas.openxmlformats.org/officeDocument/2006/relationships/theme" Target="../theme/theme11.xml"/><Relationship Id="rId5" Type="http://schemas.openxmlformats.org/officeDocument/2006/relationships/slideLayout" Target="../slideLayouts/slideLayout150.xml"/><Relationship Id="rId10" Type="http://schemas.openxmlformats.org/officeDocument/2006/relationships/slideLayout" Target="../slideLayouts/slideLayout155.xml"/><Relationship Id="rId4" Type="http://schemas.openxmlformats.org/officeDocument/2006/relationships/slideLayout" Target="../slideLayouts/slideLayout149.xml"/><Relationship Id="rId9" Type="http://schemas.openxmlformats.org/officeDocument/2006/relationships/slideLayout" Target="../slideLayouts/slideLayout154.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63.xml"/><Relationship Id="rId13" Type="http://schemas.openxmlformats.org/officeDocument/2006/relationships/slideLayout" Target="../slideLayouts/slideLayout168.xml"/><Relationship Id="rId3" Type="http://schemas.openxmlformats.org/officeDocument/2006/relationships/slideLayout" Target="../slideLayouts/slideLayout158.xml"/><Relationship Id="rId7" Type="http://schemas.openxmlformats.org/officeDocument/2006/relationships/slideLayout" Target="../slideLayouts/slideLayout162.xml"/><Relationship Id="rId12" Type="http://schemas.openxmlformats.org/officeDocument/2006/relationships/slideLayout" Target="../slideLayouts/slideLayout167.xml"/><Relationship Id="rId2" Type="http://schemas.openxmlformats.org/officeDocument/2006/relationships/slideLayout" Target="../slideLayouts/slideLayout157.xml"/><Relationship Id="rId16" Type="http://schemas.openxmlformats.org/officeDocument/2006/relationships/theme" Target="../theme/theme12.xml"/><Relationship Id="rId1" Type="http://schemas.openxmlformats.org/officeDocument/2006/relationships/slideLayout" Target="../slideLayouts/slideLayout156.xml"/><Relationship Id="rId6" Type="http://schemas.openxmlformats.org/officeDocument/2006/relationships/slideLayout" Target="../slideLayouts/slideLayout161.xml"/><Relationship Id="rId11" Type="http://schemas.openxmlformats.org/officeDocument/2006/relationships/slideLayout" Target="../slideLayouts/slideLayout166.xml"/><Relationship Id="rId5" Type="http://schemas.openxmlformats.org/officeDocument/2006/relationships/slideLayout" Target="../slideLayouts/slideLayout160.xml"/><Relationship Id="rId15" Type="http://schemas.openxmlformats.org/officeDocument/2006/relationships/slideLayout" Target="../slideLayouts/slideLayout170.xml"/><Relationship Id="rId10" Type="http://schemas.openxmlformats.org/officeDocument/2006/relationships/slideLayout" Target="../slideLayouts/slideLayout165.xml"/><Relationship Id="rId4" Type="http://schemas.openxmlformats.org/officeDocument/2006/relationships/slideLayout" Target="../slideLayouts/slideLayout159.xml"/><Relationship Id="rId9" Type="http://schemas.openxmlformats.org/officeDocument/2006/relationships/slideLayout" Target="../slideLayouts/slideLayout164.xml"/><Relationship Id="rId14" Type="http://schemas.openxmlformats.org/officeDocument/2006/relationships/slideLayout" Target="../slideLayouts/slideLayout169.xml"/></Relationships>
</file>

<file path=ppt/slideMasters/_rels/slideMaster13.xml.rels><?xml version="1.0" encoding="UTF-8" standalone="yes"?>
<Relationships xmlns="http://schemas.openxmlformats.org/package/2006/relationships"><Relationship Id="rId8" Type="http://schemas.openxmlformats.org/officeDocument/2006/relationships/theme" Target="../theme/theme13.xml"/><Relationship Id="rId3" Type="http://schemas.openxmlformats.org/officeDocument/2006/relationships/slideLayout" Target="../slideLayouts/slideLayout173.xml"/><Relationship Id="rId7" Type="http://schemas.openxmlformats.org/officeDocument/2006/relationships/slideLayout" Target="../slideLayouts/slideLayout177.xml"/><Relationship Id="rId2" Type="http://schemas.openxmlformats.org/officeDocument/2006/relationships/slideLayout" Target="../slideLayouts/slideLayout172.xml"/><Relationship Id="rId1" Type="http://schemas.openxmlformats.org/officeDocument/2006/relationships/slideLayout" Target="../slideLayouts/slideLayout171.xml"/><Relationship Id="rId6" Type="http://schemas.openxmlformats.org/officeDocument/2006/relationships/slideLayout" Target="../slideLayouts/slideLayout176.xml"/><Relationship Id="rId5" Type="http://schemas.openxmlformats.org/officeDocument/2006/relationships/slideLayout" Target="../slideLayouts/slideLayout175.xml"/><Relationship Id="rId4" Type="http://schemas.openxmlformats.org/officeDocument/2006/relationships/slideLayout" Target="../slideLayouts/slideLayout174.xml"/><Relationship Id="rId9" Type="http://schemas.openxmlformats.org/officeDocument/2006/relationships/image" Target="../media/image1.png"/></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85.xml"/><Relationship Id="rId3" Type="http://schemas.openxmlformats.org/officeDocument/2006/relationships/slideLayout" Target="../slideLayouts/slideLayout180.xml"/><Relationship Id="rId7" Type="http://schemas.openxmlformats.org/officeDocument/2006/relationships/slideLayout" Target="../slideLayouts/slideLayout184.xml"/><Relationship Id="rId2" Type="http://schemas.openxmlformats.org/officeDocument/2006/relationships/slideLayout" Target="../slideLayouts/slideLayout179.xml"/><Relationship Id="rId1" Type="http://schemas.openxmlformats.org/officeDocument/2006/relationships/slideLayout" Target="../slideLayouts/slideLayout178.xml"/><Relationship Id="rId6" Type="http://schemas.openxmlformats.org/officeDocument/2006/relationships/slideLayout" Target="../slideLayouts/slideLayout183.xml"/><Relationship Id="rId11" Type="http://schemas.openxmlformats.org/officeDocument/2006/relationships/image" Target="../media/image1.png"/><Relationship Id="rId5" Type="http://schemas.openxmlformats.org/officeDocument/2006/relationships/slideLayout" Target="../slideLayouts/slideLayout182.xml"/><Relationship Id="rId10" Type="http://schemas.openxmlformats.org/officeDocument/2006/relationships/theme" Target="../theme/theme14.xml"/><Relationship Id="rId4" Type="http://schemas.openxmlformats.org/officeDocument/2006/relationships/slideLayout" Target="../slideLayouts/slideLayout181.xml"/><Relationship Id="rId9" Type="http://schemas.openxmlformats.org/officeDocument/2006/relationships/slideLayout" Target="../slideLayouts/slideLayout186.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heme" Target="../theme/theme2.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theme" Target="../theme/theme3.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slideLayout" Target="../slideLayouts/slideLayout52.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2" Type="http://schemas.openxmlformats.org/officeDocument/2006/relationships/slideLayout" Target="../slideLayouts/slideLayout41.xml"/><Relationship Id="rId16" Type="http://schemas.openxmlformats.org/officeDocument/2006/relationships/image" Target="../media/image14.emf"/><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5" Type="http://schemas.openxmlformats.org/officeDocument/2006/relationships/theme" Target="../theme/theme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slideLayout" Target="../slideLayouts/slideLayout5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1.xml"/><Relationship Id="rId13" Type="http://schemas.openxmlformats.org/officeDocument/2006/relationships/theme" Target="../theme/theme5.xml"/><Relationship Id="rId3" Type="http://schemas.openxmlformats.org/officeDocument/2006/relationships/slideLayout" Target="../slideLayouts/slideLayout56.xml"/><Relationship Id="rId7" Type="http://schemas.openxmlformats.org/officeDocument/2006/relationships/slideLayout" Target="../slideLayouts/slideLayout60.xml"/><Relationship Id="rId12" Type="http://schemas.openxmlformats.org/officeDocument/2006/relationships/slideLayout" Target="../slideLayouts/slideLayout65.xml"/><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slideLayout" Target="../slideLayouts/slideLayout64.xml"/><Relationship Id="rId5" Type="http://schemas.openxmlformats.org/officeDocument/2006/relationships/slideLayout" Target="../slideLayouts/slideLayout58.xml"/><Relationship Id="rId10" Type="http://schemas.openxmlformats.org/officeDocument/2006/relationships/slideLayout" Target="../slideLayouts/slideLayout63.xml"/><Relationship Id="rId4" Type="http://schemas.openxmlformats.org/officeDocument/2006/relationships/slideLayout" Target="../slideLayouts/slideLayout57.xml"/><Relationship Id="rId9" Type="http://schemas.openxmlformats.org/officeDocument/2006/relationships/slideLayout" Target="../slideLayouts/slideLayout62.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3.xml"/><Relationship Id="rId13" Type="http://schemas.openxmlformats.org/officeDocument/2006/relationships/slideLayout" Target="../slideLayouts/slideLayout78.xml"/><Relationship Id="rId3" Type="http://schemas.openxmlformats.org/officeDocument/2006/relationships/slideLayout" Target="../slideLayouts/slideLayout68.xml"/><Relationship Id="rId7" Type="http://schemas.openxmlformats.org/officeDocument/2006/relationships/slideLayout" Target="../slideLayouts/slideLayout72.xml"/><Relationship Id="rId12" Type="http://schemas.openxmlformats.org/officeDocument/2006/relationships/slideLayout" Target="../slideLayouts/slideLayout77.xml"/><Relationship Id="rId2" Type="http://schemas.openxmlformats.org/officeDocument/2006/relationships/slideLayout" Target="../slideLayouts/slideLayout67.xml"/><Relationship Id="rId1" Type="http://schemas.openxmlformats.org/officeDocument/2006/relationships/slideLayout" Target="../slideLayouts/slideLayout66.xml"/><Relationship Id="rId6" Type="http://schemas.openxmlformats.org/officeDocument/2006/relationships/slideLayout" Target="../slideLayouts/slideLayout71.xml"/><Relationship Id="rId11" Type="http://schemas.openxmlformats.org/officeDocument/2006/relationships/slideLayout" Target="../slideLayouts/slideLayout76.xml"/><Relationship Id="rId5" Type="http://schemas.openxmlformats.org/officeDocument/2006/relationships/slideLayout" Target="../slideLayouts/slideLayout70.xml"/><Relationship Id="rId10" Type="http://schemas.openxmlformats.org/officeDocument/2006/relationships/slideLayout" Target="../slideLayouts/slideLayout75.xml"/><Relationship Id="rId4" Type="http://schemas.openxmlformats.org/officeDocument/2006/relationships/slideLayout" Target="../slideLayouts/slideLayout69.xml"/><Relationship Id="rId9" Type="http://schemas.openxmlformats.org/officeDocument/2006/relationships/slideLayout" Target="../slideLayouts/slideLayout74.xml"/><Relationship Id="rId1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6.xml"/><Relationship Id="rId3" Type="http://schemas.openxmlformats.org/officeDocument/2006/relationships/slideLayout" Target="../slideLayouts/slideLayout81.xml"/><Relationship Id="rId7" Type="http://schemas.openxmlformats.org/officeDocument/2006/relationships/slideLayout" Target="../slideLayouts/slideLayout85.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theme" Target="../theme/theme7.xml"/><Relationship Id="rId5" Type="http://schemas.openxmlformats.org/officeDocument/2006/relationships/slideLayout" Target="../slideLayouts/slideLayout83.xml"/><Relationship Id="rId10" Type="http://schemas.openxmlformats.org/officeDocument/2006/relationships/slideLayout" Target="../slideLayouts/slideLayout88.xml"/><Relationship Id="rId4" Type="http://schemas.openxmlformats.org/officeDocument/2006/relationships/slideLayout" Target="../slideLayouts/slideLayout82.xml"/><Relationship Id="rId9" Type="http://schemas.openxmlformats.org/officeDocument/2006/relationships/slideLayout" Target="../slideLayouts/slideLayout8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slideLayout" Target="../slideLayouts/slideLayout101.xml"/><Relationship Id="rId18" Type="http://schemas.openxmlformats.org/officeDocument/2006/relationships/slideLayout" Target="../slideLayouts/slideLayout106.xml"/><Relationship Id="rId3" Type="http://schemas.openxmlformats.org/officeDocument/2006/relationships/slideLayout" Target="../slideLayouts/slideLayout91.xml"/><Relationship Id="rId21" Type="http://schemas.openxmlformats.org/officeDocument/2006/relationships/slideLayout" Target="../slideLayouts/slideLayout109.xml"/><Relationship Id="rId7" Type="http://schemas.openxmlformats.org/officeDocument/2006/relationships/slideLayout" Target="../slideLayouts/slideLayout95.xml"/><Relationship Id="rId12" Type="http://schemas.openxmlformats.org/officeDocument/2006/relationships/slideLayout" Target="../slideLayouts/slideLayout100.xml"/><Relationship Id="rId17" Type="http://schemas.openxmlformats.org/officeDocument/2006/relationships/slideLayout" Target="../slideLayouts/slideLayout105.xml"/><Relationship Id="rId25" Type="http://schemas.openxmlformats.org/officeDocument/2006/relationships/image" Target="../media/image18.emf"/><Relationship Id="rId2" Type="http://schemas.openxmlformats.org/officeDocument/2006/relationships/slideLayout" Target="../slideLayouts/slideLayout90.xml"/><Relationship Id="rId16" Type="http://schemas.openxmlformats.org/officeDocument/2006/relationships/slideLayout" Target="../slideLayouts/slideLayout104.xml"/><Relationship Id="rId20" Type="http://schemas.openxmlformats.org/officeDocument/2006/relationships/slideLayout" Target="../slideLayouts/slideLayout108.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24" Type="http://schemas.openxmlformats.org/officeDocument/2006/relationships/theme" Target="../theme/theme8.xml"/><Relationship Id="rId5" Type="http://schemas.openxmlformats.org/officeDocument/2006/relationships/slideLayout" Target="../slideLayouts/slideLayout93.xml"/><Relationship Id="rId15" Type="http://schemas.openxmlformats.org/officeDocument/2006/relationships/slideLayout" Target="../slideLayouts/slideLayout103.xml"/><Relationship Id="rId23" Type="http://schemas.openxmlformats.org/officeDocument/2006/relationships/slideLayout" Target="../slideLayouts/slideLayout111.xml"/><Relationship Id="rId10" Type="http://schemas.openxmlformats.org/officeDocument/2006/relationships/slideLayout" Target="../slideLayouts/slideLayout98.xml"/><Relationship Id="rId19" Type="http://schemas.openxmlformats.org/officeDocument/2006/relationships/slideLayout" Target="../slideLayouts/slideLayout107.xml"/><Relationship Id="rId4" Type="http://schemas.openxmlformats.org/officeDocument/2006/relationships/slideLayout" Target="../slideLayouts/slideLayout92.xml"/><Relationship Id="rId9" Type="http://schemas.openxmlformats.org/officeDocument/2006/relationships/slideLayout" Target="../slideLayouts/slideLayout97.xml"/><Relationship Id="rId14" Type="http://schemas.openxmlformats.org/officeDocument/2006/relationships/slideLayout" Target="../slideLayouts/slideLayout102.xml"/><Relationship Id="rId22" Type="http://schemas.openxmlformats.org/officeDocument/2006/relationships/slideLayout" Target="../slideLayouts/slideLayout110.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19.xml"/><Relationship Id="rId13" Type="http://schemas.openxmlformats.org/officeDocument/2006/relationships/slideLayout" Target="../slideLayouts/slideLayout124.xml"/><Relationship Id="rId3" Type="http://schemas.openxmlformats.org/officeDocument/2006/relationships/slideLayout" Target="../slideLayouts/slideLayout114.xml"/><Relationship Id="rId7" Type="http://schemas.openxmlformats.org/officeDocument/2006/relationships/slideLayout" Target="../slideLayouts/slideLayout118.xml"/><Relationship Id="rId12" Type="http://schemas.openxmlformats.org/officeDocument/2006/relationships/slideLayout" Target="../slideLayouts/slideLayout123.xml"/><Relationship Id="rId2" Type="http://schemas.openxmlformats.org/officeDocument/2006/relationships/slideLayout" Target="../slideLayouts/slideLayout113.xml"/><Relationship Id="rId16" Type="http://schemas.openxmlformats.org/officeDocument/2006/relationships/theme" Target="../theme/theme9.xml"/><Relationship Id="rId1" Type="http://schemas.openxmlformats.org/officeDocument/2006/relationships/slideLayout" Target="../slideLayouts/slideLayout112.xml"/><Relationship Id="rId6" Type="http://schemas.openxmlformats.org/officeDocument/2006/relationships/slideLayout" Target="../slideLayouts/slideLayout117.xml"/><Relationship Id="rId11" Type="http://schemas.openxmlformats.org/officeDocument/2006/relationships/slideLayout" Target="../slideLayouts/slideLayout122.xml"/><Relationship Id="rId5" Type="http://schemas.openxmlformats.org/officeDocument/2006/relationships/slideLayout" Target="../slideLayouts/slideLayout116.xml"/><Relationship Id="rId15" Type="http://schemas.openxmlformats.org/officeDocument/2006/relationships/slideLayout" Target="../slideLayouts/slideLayout126.xml"/><Relationship Id="rId10" Type="http://schemas.openxmlformats.org/officeDocument/2006/relationships/slideLayout" Target="../slideLayouts/slideLayout121.xml"/><Relationship Id="rId4" Type="http://schemas.openxmlformats.org/officeDocument/2006/relationships/slideLayout" Target="../slideLayouts/slideLayout115.xml"/><Relationship Id="rId9" Type="http://schemas.openxmlformats.org/officeDocument/2006/relationships/slideLayout" Target="../slideLayouts/slideLayout120.xml"/><Relationship Id="rId14" Type="http://schemas.openxmlformats.org/officeDocument/2006/relationships/slideLayout" Target="../slideLayouts/slideLayout12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82602" y="1368215"/>
            <a:ext cx="11216217" cy="4878071"/>
          </a:xfrm>
          <a:prstGeom prst="rect">
            <a:avLst/>
          </a:prstGeom>
        </p:spPr>
        <p:txBody>
          <a:bodyPr vert="horz" lIns="0" tIns="0" rIns="91428" bIns="45715" rtlCol="0">
            <a:normAutofit/>
          </a:bodyPr>
          <a:lstStyle/>
          <a:p>
            <a:pPr lvl="0"/>
            <a:r>
              <a:rPr lang="en-US" dirty="0"/>
              <a:t>Click to edit Master text styles</a:t>
            </a:r>
          </a:p>
          <a:p>
            <a:pPr lvl="1"/>
            <a:r>
              <a:rPr lang="en-US" dirty="0"/>
              <a:t>Second level</a:t>
            </a:r>
          </a:p>
        </p:txBody>
      </p:sp>
      <p:sp>
        <p:nvSpPr>
          <p:cNvPr id="6" name="Slide Number Placeholder 5"/>
          <p:cNvSpPr>
            <a:spLocks noGrp="1"/>
          </p:cNvSpPr>
          <p:nvPr>
            <p:ph type="sldNum" sz="quarter" idx="4"/>
          </p:nvPr>
        </p:nvSpPr>
        <p:spPr>
          <a:xfrm>
            <a:off x="11048577" y="6356353"/>
            <a:ext cx="650240" cy="366183"/>
          </a:xfrm>
          <a:prstGeom prst="rect">
            <a:avLst/>
          </a:prstGeom>
        </p:spPr>
        <p:txBody>
          <a:bodyPr vert="horz" lIns="91428" tIns="45715" rIns="0" bIns="45715" rtlCol="0" anchor="ctr"/>
          <a:lstStyle>
            <a:lvl1pPr algn="r">
              <a:defRPr sz="1333">
                <a:solidFill>
                  <a:schemeClr val="tx1">
                    <a:tint val="75000"/>
                  </a:schemeClr>
                </a:solidFill>
                <a:latin typeface="Arial Nova" panose="020B0504020202020204" pitchFamily="34" charset="0"/>
              </a:defRPr>
            </a:lvl1pPr>
          </a:lstStyle>
          <a:p>
            <a:fld id="{D6AB342A-830E-438F-A6A8-BEDF509AB0A8}" type="slidenum">
              <a:rPr lang="en-US" smtClean="0"/>
              <a:pPr/>
              <a:t>‹#›</a:t>
            </a:fld>
            <a:endParaRPr lang="en-US" dirty="0"/>
          </a:p>
        </p:txBody>
      </p:sp>
      <p:sp>
        <p:nvSpPr>
          <p:cNvPr id="13" name="Title Placeholder 11"/>
          <p:cNvSpPr>
            <a:spLocks noGrp="1"/>
          </p:cNvSpPr>
          <p:nvPr>
            <p:ph type="title"/>
          </p:nvPr>
        </p:nvSpPr>
        <p:spPr>
          <a:xfrm>
            <a:off x="482600" y="505085"/>
            <a:ext cx="10049933" cy="461655"/>
          </a:xfrm>
          <a:prstGeom prst="rect">
            <a:avLst/>
          </a:prstGeom>
        </p:spPr>
        <p:txBody>
          <a:bodyPr vert="horz" wrap="square" lIns="0" tIns="45715" rIns="91428" bIns="45715" rtlCol="0" anchor="ctr">
            <a:spAutoFit/>
          </a:body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Tree>
    <p:extLst>
      <p:ext uri="{BB962C8B-B14F-4D97-AF65-F5344CB8AC3E}">
        <p14:creationId xmlns:p14="http://schemas.microsoft.com/office/powerpoint/2010/main" val="8043538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9" r:id="rId8"/>
    <p:sldLayoutId id="2147483671" r:id="rId9"/>
    <p:sldLayoutId id="2147483672" r:id="rId10"/>
    <p:sldLayoutId id="2147483676" r:id="rId11"/>
  </p:sldLayoutIdLst>
  <p:txStyles>
    <p:titleStyle>
      <a:lvl1pPr algn="l" defTabSz="1219018" rtl="0" eaLnBrk="1" latinLnBrk="0" hangingPunct="1">
        <a:spcBef>
          <a:spcPct val="0"/>
        </a:spcBef>
        <a:buNone/>
        <a:defRPr kumimoji="0" lang="en-US" sz="2400"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p:titleStyle>
    <p:bodyStyle>
      <a:lvl1pPr marL="302355" indent="-302355" algn="l" defTabSz="1219018" rtl="0" eaLnBrk="1" latinLnBrk="0" hangingPunct="1">
        <a:lnSpc>
          <a:spcPct val="90000"/>
        </a:lnSpc>
        <a:spcBef>
          <a:spcPts val="800"/>
        </a:spcBef>
        <a:buFont typeface="Arial" pitchFamily="34" charset="0"/>
        <a:buChar char="•"/>
        <a:defRPr sz="2133" kern="1200">
          <a:solidFill>
            <a:srgbClr val="595959"/>
          </a:solidFill>
          <a:latin typeface="Arial Nova" panose="020B0504020202020204" pitchFamily="34" charset="0"/>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rgbClr val="595959"/>
          </a:solidFill>
          <a:latin typeface="Arial Nova" panose="020B0504020202020204" pitchFamily="34" charset="0"/>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rgbClr val="595959"/>
          </a:solidFill>
          <a:latin typeface="Trebuchet MS" pitchFamily="34" charset="0"/>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018" rtl="0" eaLnBrk="1" latinLnBrk="0" hangingPunct="1">
        <a:defRPr sz="2400" kern="1200">
          <a:solidFill>
            <a:schemeClr val="tx1"/>
          </a:solidFill>
          <a:latin typeface="+mn-lt"/>
          <a:ea typeface="+mn-ea"/>
          <a:cs typeface="+mn-cs"/>
        </a:defRPr>
      </a:lvl1pPr>
      <a:lvl2pPr marL="609509" algn="l" defTabSz="1219018" rtl="0" eaLnBrk="1" latinLnBrk="0" hangingPunct="1">
        <a:defRPr sz="2400" kern="1200">
          <a:solidFill>
            <a:schemeClr val="tx1"/>
          </a:solidFill>
          <a:latin typeface="+mn-lt"/>
          <a:ea typeface="+mn-ea"/>
          <a:cs typeface="+mn-cs"/>
        </a:defRPr>
      </a:lvl2pPr>
      <a:lvl3pPr marL="1219018" algn="l" defTabSz="1219018" rtl="0" eaLnBrk="1" latinLnBrk="0" hangingPunct="1">
        <a:defRPr sz="2400" kern="1200">
          <a:solidFill>
            <a:schemeClr val="tx1"/>
          </a:solidFill>
          <a:latin typeface="+mn-lt"/>
          <a:ea typeface="+mn-ea"/>
          <a:cs typeface="+mn-cs"/>
        </a:defRPr>
      </a:lvl3pPr>
      <a:lvl4pPr marL="1828526" algn="l" defTabSz="1219018" rtl="0" eaLnBrk="1" latinLnBrk="0" hangingPunct="1">
        <a:defRPr sz="2400" kern="1200">
          <a:solidFill>
            <a:schemeClr val="tx1"/>
          </a:solidFill>
          <a:latin typeface="+mn-lt"/>
          <a:ea typeface="+mn-ea"/>
          <a:cs typeface="+mn-cs"/>
        </a:defRPr>
      </a:lvl4pPr>
      <a:lvl5pPr marL="2438035" algn="l" defTabSz="1219018" rtl="0" eaLnBrk="1" latinLnBrk="0" hangingPunct="1">
        <a:defRPr sz="2400" kern="1200">
          <a:solidFill>
            <a:schemeClr val="tx1"/>
          </a:solidFill>
          <a:latin typeface="+mn-lt"/>
          <a:ea typeface="+mn-ea"/>
          <a:cs typeface="+mn-cs"/>
        </a:defRPr>
      </a:lvl5pPr>
      <a:lvl6pPr marL="3047544" algn="l" defTabSz="1219018" rtl="0" eaLnBrk="1" latinLnBrk="0" hangingPunct="1">
        <a:defRPr sz="2400" kern="1200">
          <a:solidFill>
            <a:schemeClr val="tx1"/>
          </a:solidFill>
          <a:latin typeface="+mn-lt"/>
          <a:ea typeface="+mn-ea"/>
          <a:cs typeface="+mn-cs"/>
        </a:defRPr>
      </a:lvl6pPr>
      <a:lvl7pPr marL="3657051" algn="l" defTabSz="1219018" rtl="0" eaLnBrk="1" latinLnBrk="0" hangingPunct="1">
        <a:defRPr sz="2400" kern="1200">
          <a:solidFill>
            <a:schemeClr val="tx1"/>
          </a:solidFill>
          <a:latin typeface="+mn-lt"/>
          <a:ea typeface="+mn-ea"/>
          <a:cs typeface="+mn-cs"/>
        </a:defRPr>
      </a:lvl7pPr>
      <a:lvl8pPr marL="4266561" algn="l" defTabSz="1219018" rtl="0" eaLnBrk="1" latinLnBrk="0" hangingPunct="1">
        <a:defRPr sz="2400" kern="1200">
          <a:solidFill>
            <a:schemeClr val="tx1"/>
          </a:solidFill>
          <a:latin typeface="+mn-lt"/>
          <a:ea typeface="+mn-ea"/>
          <a:cs typeface="+mn-cs"/>
        </a:defRPr>
      </a:lvl8pPr>
      <a:lvl9pPr marL="4876069" algn="l" defTabSz="1219018" rtl="0" eaLnBrk="1" latinLnBrk="0" hangingPunct="1">
        <a:defRPr sz="24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32000" y="1316568"/>
            <a:ext cx="11328200" cy="4993217"/>
          </a:xfrm>
          <a:prstGeom prst="rect">
            <a:avLst/>
          </a:prstGeom>
        </p:spPr>
        <p:txBody>
          <a:bodyPr vert="horz" lIns="0" tIns="0" rIns="91428" bIns="45715" rtlCol="0">
            <a:normAutofit/>
          </a:bodyPr>
          <a:lstStyle/>
          <a:p>
            <a:pPr lvl="0"/>
            <a:r>
              <a:rPr lang="en-US" dirty="0"/>
              <a:t>Click to edit Master text styles</a:t>
            </a:r>
          </a:p>
          <a:p>
            <a:pPr lvl="1"/>
            <a:r>
              <a:rPr lang="en-US" dirty="0"/>
              <a:t>Second level</a:t>
            </a:r>
          </a:p>
        </p:txBody>
      </p:sp>
      <p:sp>
        <p:nvSpPr>
          <p:cNvPr id="6" name="Slide Number Placeholder 5"/>
          <p:cNvSpPr>
            <a:spLocks noGrp="1"/>
          </p:cNvSpPr>
          <p:nvPr>
            <p:ph type="sldNum" sz="quarter" idx="4"/>
          </p:nvPr>
        </p:nvSpPr>
        <p:spPr>
          <a:xfrm>
            <a:off x="11048577" y="6356353"/>
            <a:ext cx="650240" cy="366183"/>
          </a:xfrm>
          <a:prstGeom prst="rect">
            <a:avLst/>
          </a:prstGeom>
        </p:spPr>
        <p:txBody>
          <a:bodyPr vert="horz" lIns="91428" tIns="45715" rIns="0" bIns="45715" rtlCol="0" anchor="ctr"/>
          <a:lstStyle>
            <a:lvl1pPr algn="r">
              <a:defRPr sz="1333">
                <a:solidFill>
                  <a:schemeClr val="tx1">
                    <a:tint val="75000"/>
                  </a:schemeClr>
                </a:solidFill>
                <a:latin typeface="Arial Nova" panose="020B0504020202020204" pitchFamily="34" charset="0"/>
              </a:defRPr>
            </a:lvl1pPr>
          </a:lstStyle>
          <a:p>
            <a:fld id="{D6AB342A-830E-438F-A6A8-BEDF509AB0A8}" type="slidenum">
              <a:rPr lang="en-US" smtClean="0"/>
              <a:pPr/>
              <a:t>‹#›</a:t>
            </a:fld>
            <a:endParaRPr lang="en-US" dirty="0"/>
          </a:p>
        </p:txBody>
      </p:sp>
      <p:sp>
        <p:nvSpPr>
          <p:cNvPr id="13" name="Title Placeholder 11"/>
          <p:cNvSpPr>
            <a:spLocks noGrp="1"/>
          </p:cNvSpPr>
          <p:nvPr>
            <p:ph type="title"/>
          </p:nvPr>
        </p:nvSpPr>
        <p:spPr>
          <a:xfrm>
            <a:off x="432000" y="359036"/>
            <a:ext cx="11328200" cy="461655"/>
          </a:xfrm>
          <a:prstGeom prst="rect">
            <a:avLst/>
          </a:prstGeom>
        </p:spPr>
        <p:txBody>
          <a:bodyPr vert="horz" wrap="square" lIns="0" tIns="45715" rIns="91428" bIns="45715" rtlCol="0" anchor="ctr">
            <a:spAutoFit/>
          </a:body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Tree>
    <p:extLst>
      <p:ext uri="{BB962C8B-B14F-4D97-AF65-F5344CB8AC3E}">
        <p14:creationId xmlns:p14="http://schemas.microsoft.com/office/powerpoint/2010/main" val="1636300426"/>
      </p:ext>
    </p:extLst>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35" r:id="rId4"/>
    <p:sldLayoutId id="2147483836" r:id="rId5"/>
    <p:sldLayoutId id="2147483837" r:id="rId6"/>
    <p:sldLayoutId id="2147483838" r:id="rId7"/>
    <p:sldLayoutId id="2147483839" r:id="rId8"/>
    <p:sldLayoutId id="2147483840" r:id="rId9"/>
    <p:sldLayoutId id="2147483841" r:id="rId10"/>
    <p:sldLayoutId id="2147483842" r:id="rId11"/>
    <p:sldLayoutId id="2147483843" r:id="rId12"/>
    <p:sldLayoutId id="2147483844" r:id="rId13"/>
    <p:sldLayoutId id="2147483845" r:id="rId14"/>
    <p:sldLayoutId id="2147483846" r:id="rId15"/>
    <p:sldLayoutId id="2147483847" r:id="rId16"/>
    <p:sldLayoutId id="2147483848" r:id="rId17"/>
    <p:sldLayoutId id="2147483896" r:id="rId18"/>
    <p:sldLayoutId id="2147483897" r:id="rId1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1219018" rtl="0" eaLnBrk="1" latinLnBrk="0" hangingPunct="1">
        <a:spcBef>
          <a:spcPct val="0"/>
        </a:spcBef>
        <a:buNone/>
        <a:defRPr kumimoji="0" lang="en-US" sz="2400" b="1" i="0" u="none" strike="noStrike" kern="1200" cap="all" spc="0" normalizeH="0" baseline="0" noProof="0" dirty="0" smtClean="0">
          <a:ln>
            <a:noFill/>
          </a:ln>
          <a:solidFill>
            <a:schemeClr val="tx2">
              <a:lumMod val="75000"/>
            </a:schemeClr>
          </a:solidFill>
          <a:effectLst/>
          <a:uLnTx/>
          <a:uFillTx/>
          <a:latin typeface="Arial Nova" panose="020B0504020202020204" pitchFamily="34" charset="0"/>
          <a:ea typeface="+mj-ea"/>
          <a:cs typeface="+mj-cs"/>
        </a:defRPr>
      </a:lvl1pPr>
    </p:titleStyle>
    <p:bodyStyle>
      <a:lvl1pPr marL="302355" indent="-302355" algn="l" defTabSz="1219018" rtl="0" eaLnBrk="1" latinLnBrk="0" hangingPunct="1">
        <a:lnSpc>
          <a:spcPct val="90000"/>
        </a:lnSpc>
        <a:spcBef>
          <a:spcPts val="800"/>
        </a:spcBef>
        <a:buFont typeface="Arial" pitchFamily="34" charset="0"/>
        <a:buChar char="•"/>
        <a:defRPr sz="2133" kern="1200">
          <a:solidFill>
            <a:srgbClr val="595959"/>
          </a:solidFill>
          <a:latin typeface="Arial Nova" panose="020B0504020202020204" pitchFamily="34" charset="0"/>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rgbClr val="595959"/>
          </a:solidFill>
          <a:latin typeface="Arial Nova" panose="020B0504020202020204" pitchFamily="34" charset="0"/>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rgbClr val="595959"/>
          </a:solidFill>
          <a:latin typeface="Trebuchet MS" pitchFamily="34" charset="0"/>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018" rtl="0" eaLnBrk="1" latinLnBrk="0" hangingPunct="1">
        <a:defRPr sz="2400" kern="1200">
          <a:solidFill>
            <a:schemeClr val="tx1"/>
          </a:solidFill>
          <a:latin typeface="+mn-lt"/>
          <a:ea typeface="+mn-ea"/>
          <a:cs typeface="+mn-cs"/>
        </a:defRPr>
      </a:lvl1pPr>
      <a:lvl2pPr marL="609509" algn="l" defTabSz="1219018" rtl="0" eaLnBrk="1" latinLnBrk="0" hangingPunct="1">
        <a:defRPr sz="2400" kern="1200">
          <a:solidFill>
            <a:schemeClr val="tx1"/>
          </a:solidFill>
          <a:latin typeface="+mn-lt"/>
          <a:ea typeface="+mn-ea"/>
          <a:cs typeface="+mn-cs"/>
        </a:defRPr>
      </a:lvl2pPr>
      <a:lvl3pPr marL="1219018" algn="l" defTabSz="1219018" rtl="0" eaLnBrk="1" latinLnBrk="0" hangingPunct="1">
        <a:defRPr sz="2400" kern="1200">
          <a:solidFill>
            <a:schemeClr val="tx1"/>
          </a:solidFill>
          <a:latin typeface="+mn-lt"/>
          <a:ea typeface="+mn-ea"/>
          <a:cs typeface="+mn-cs"/>
        </a:defRPr>
      </a:lvl3pPr>
      <a:lvl4pPr marL="1828526" algn="l" defTabSz="1219018" rtl="0" eaLnBrk="1" latinLnBrk="0" hangingPunct="1">
        <a:defRPr sz="2400" kern="1200">
          <a:solidFill>
            <a:schemeClr val="tx1"/>
          </a:solidFill>
          <a:latin typeface="+mn-lt"/>
          <a:ea typeface="+mn-ea"/>
          <a:cs typeface="+mn-cs"/>
        </a:defRPr>
      </a:lvl4pPr>
      <a:lvl5pPr marL="2438035" algn="l" defTabSz="1219018" rtl="0" eaLnBrk="1" latinLnBrk="0" hangingPunct="1">
        <a:defRPr sz="2400" kern="1200">
          <a:solidFill>
            <a:schemeClr val="tx1"/>
          </a:solidFill>
          <a:latin typeface="+mn-lt"/>
          <a:ea typeface="+mn-ea"/>
          <a:cs typeface="+mn-cs"/>
        </a:defRPr>
      </a:lvl5pPr>
      <a:lvl6pPr marL="3047544" algn="l" defTabSz="1219018" rtl="0" eaLnBrk="1" latinLnBrk="0" hangingPunct="1">
        <a:defRPr sz="2400" kern="1200">
          <a:solidFill>
            <a:schemeClr val="tx1"/>
          </a:solidFill>
          <a:latin typeface="+mn-lt"/>
          <a:ea typeface="+mn-ea"/>
          <a:cs typeface="+mn-cs"/>
        </a:defRPr>
      </a:lvl6pPr>
      <a:lvl7pPr marL="3657051" algn="l" defTabSz="1219018" rtl="0" eaLnBrk="1" latinLnBrk="0" hangingPunct="1">
        <a:defRPr sz="2400" kern="1200">
          <a:solidFill>
            <a:schemeClr val="tx1"/>
          </a:solidFill>
          <a:latin typeface="+mn-lt"/>
          <a:ea typeface="+mn-ea"/>
          <a:cs typeface="+mn-cs"/>
        </a:defRPr>
      </a:lvl7pPr>
      <a:lvl8pPr marL="4266561" algn="l" defTabSz="1219018" rtl="0" eaLnBrk="1" latinLnBrk="0" hangingPunct="1">
        <a:defRPr sz="2400" kern="1200">
          <a:solidFill>
            <a:schemeClr val="tx1"/>
          </a:solidFill>
          <a:latin typeface="+mn-lt"/>
          <a:ea typeface="+mn-ea"/>
          <a:cs typeface="+mn-cs"/>
        </a:defRPr>
      </a:lvl8pPr>
      <a:lvl9pPr marL="4876069" algn="l" defTabSz="1219018"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80">
          <p15:clr>
            <a:srgbClr val="F26B43"/>
          </p15:clr>
        </p15:guide>
        <p15:guide id="2" orient="horz" pos="1620">
          <p15:clr>
            <a:srgbClr val="F26B43"/>
          </p15:clr>
        </p15:guide>
        <p15:guide id="3" pos="2767">
          <p15:clr>
            <a:srgbClr val="F26B43"/>
          </p15:clr>
        </p15:guide>
        <p15:guide id="4" pos="2993">
          <p15:clr>
            <a:srgbClr val="F26B43"/>
          </p15:clr>
        </p15:guide>
        <p15:guide id="5" pos="204">
          <p15:clr>
            <a:srgbClr val="F26B43"/>
          </p15:clr>
        </p15:guide>
        <p15:guide id="6" pos="5556">
          <p15:clr>
            <a:srgbClr val="F26B43"/>
          </p15:clr>
        </p15:guide>
        <p15:guide id="7" orient="horz" pos="2981">
          <p15:clr>
            <a:srgbClr val="F26B43"/>
          </p15:clr>
        </p15:guide>
        <p15:guide id="8" orient="horz" pos="622">
          <p15:clr>
            <a:srgbClr val="F26B43"/>
          </p15:clr>
        </p15:guide>
        <p15:guide id="9" orient="horz" pos="395">
          <p15:clr>
            <a:srgbClr val="F26B43"/>
          </p15:clr>
        </p15:guide>
        <p15:guide id="10">
          <p15:clr>
            <a:srgbClr val="F26B43"/>
          </p15:clr>
        </p15:guide>
        <p15:guide id="11" pos="5760">
          <p15:clr>
            <a:srgbClr val="F26B43"/>
          </p15:clr>
        </p15:guide>
        <p15:guide id="12" orient="horz" pos="3240">
          <p15:clr>
            <a:srgbClr val="F26B43"/>
          </p15:clr>
        </p15:guide>
        <p15:guide id="13" orient="horz">
          <p15:clr>
            <a:srgbClr val="F26B43"/>
          </p15:clr>
        </p15:guide>
      </p15:sldGuideLst>
    </p:ext>
  </p:extLst>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32001" y="1368215"/>
            <a:ext cx="11216217" cy="4878071"/>
          </a:xfrm>
          <a:prstGeom prst="rect">
            <a:avLst/>
          </a:prstGeom>
        </p:spPr>
        <p:txBody>
          <a:bodyPr vert="horz" lIns="0" tIns="0" rIns="91428" bIns="45715" rtlCol="0">
            <a:normAutofit/>
          </a:bodyPr>
          <a:lstStyle/>
          <a:p>
            <a:pPr lvl="0"/>
            <a:r>
              <a:rPr lang="en-US" dirty="0"/>
              <a:t>Click to edit Master text styles</a:t>
            </a:r>
          </a:p>
          <a:p>
            <a:pPr lvl="1"/>
            <a:r>
              <a:rPr lang="en-US" dirty="0"/>
              <a:t>Second level</a:t>
            </a:r>
          </a:p>
        </p:txBody>
      </p:sp>
      <p:sp>
        <p:nvSpPr>
          <p:cNvPr id="6" name="Slide Number Placeholder 5"/>
          <p:cNvSpPr>
            <a:spLocks noGrp="1"/>
          </p:cNvSpPr>
          <p:nvPr>
            <p:ph type="sldNum" sz="quarter" idx="4"/>
          </p:nvPr>
        </p:nvSpPr>
        <p:spPr>
          <a:xfrm>
            <a:off x="11048577" y="6356353"/>
            <a:ext cx="650240" cy="366183"/>
          </a:xfrm>
          <a:prstGeom prst="rect">
            <a:avLst/>
          </a:prstGeom>
        </p:spPr>
        <p:txBody>
          <a:bodyPr vert="horz" lIns="91428" tIns="45715" rIns="0" bIns="45715" rtlCol="0" anchor="ctr"/>
          <a:lstStyle>
            <a:lvl1pPr algn="r">
              <a:defRPr sz="1333">
                <a:solidFill>
                  <a:schemeClr val="tx1">
                    <a:tint val="75000"/>
                  </a:schemeClr>
                </a:solidFill>
                <a:latin typeface="Arial Nova" panose="020B0504020202020204" pitchFamily="34" charset="0"/>
              </a:defRPr>
            </a:lvl1pPr>
          </a:lstStyle>
          <a:p>
            <a:fld id="{D6AB342A-830E-438F-A6A8-BEDF509AB0A8}" type="slidenum">
              <a:rPr lang="en-US" smtClean="0"/>
              <a:pPr/>
              <a:t>‹#›</a:t>
            </a:fld>
            <a:endParaRPr lang="en-US" dirty="0"/>
          </a:p>
        </p:txBody>
      </p:sp>
      <p:pic>
        <p:nvPicPr>
          <p:cNvPr id="7" name="Picture 6" descr="http://skillwise.in/consulting/images_new/logo/sify.png">
            <a:extLst>
              <a:ext uri="{FF2B5EF4-FFF2-40B4-BE49-F238E27FC236}">
                <a16:creationId xmlns:a16="http://schemas.microsoft.com/office/drawing/2014/main" id="{E95DE93F-67CB-4FB4-9215-63C8D341FAE1}"/>
              </a:ext>
            </a:extLst>
          </p:cNvPr>
          <p:cNvPicPr>
            <a:picLocks noChangeAspect="1" noChangeArrowheads="1"/>
          </p:cNvPicPr>
          <p:nvPr userDrawn="1"/>
        </p:nvPicPr>
        <p:blipFill>
          <a:blip r:embed="rId12" cstate="screen">
            <a:extLst>
              <a:ext uri="{28A0092B-C50C-407E-A947-70E740481C1C}">
                <a14:useLocalDpi xmlns:a14="http://schemas.microsoft.com/office/drawing/2010/main"/>
              </a:ext>
            </a:extLst>
          </a:blip>
          <a:srcRect/>
          <a:stretch>
            <a:fillRect/>
          </a:stretch>
        </p:blipFill>
        <p:spPr bwMode="auto">
          <a:xfrm>
            <a:off x="10347071" y="-129719"/>
            <a:ext cx="1592940" cy="1592939"/>
          </a:xfrm>
          <a:prstGeom prst="rect">
            <a:avLst/>
          </a:prstGeom>
          <a:noFill/>
          <a:extLst>
            <a:ext uri="{909E8E84-426E-40DD-AFC4-6F175D3DCCD1}">
              <a14:hiddenFill xmlns:a14="http://schemas.microsoft.com/office/drawing/2010/main">
                <a:solidFill>
                  <a:srgbClr val="FFFFFF"/>
                </a:solidFill>
              </a14:hiddenFill>
            </a:ext>
          </a:extLst>
        </p:spPr>
      </p:pic>
      <p:sp>
        <p:nvSpPr>
          <p:cNvPr id="13" name="Title Placeholder 11"/>
          <p:cNvSpPr>
            <a:spLocks noGrp="1"/>
          </p:cNvSpPr>
          <p:nvPr>
            <p:ph type="title"/>
          </p:nvPr>
        </p:nvSpPr>
        <p:spPr>
          <a:xfrm>
            <a:off x="432000" y="505085"/>
            <a:ext cx="10049933" cy="461655"/>
          </a:xfrm>
          <a:prstGeom prst="rect">
            <a:avLst/>
          </a:prstGeom>
        </p:spPr>
        <p:txBody>
          <a:bodyPr vert="horz" wrap="square" lIns="0" tIns="45715" rIns="91428" bIns="45715" rtlCol="0" anchor="ctr">
            <a:spAutoFit/>
          </a:body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Tree>
    <p:extLst>
      <p:ext uri="{BB962C8B-B14F-4D97-AF65-F5344CB8AC3E}">
        <p14:creationId xmlns:p14="http://schemas.microsoft.com/office/powerpoint/2010/main" val="1184956197"/>
      </p:ext>
    </p:extLst>
  </p:cSld>
  <p:clrMap bg1="lt1" tx1="dk1" bg2="lt2" tx2="dk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 id="2147483857" r:id="rId6"/>
    <p:sldLayoutId id="2147483858" r:id="rId7"/>
    <p:sldLayoutId id="2147483859" r:id="rId8"/>
    <p:sldLayoutId id="2147483860" r:id="rId9"/>
    <p:sldLayoutId id="2147483861" r:id="rId10"/>
  </p:sldLayoutIdLst>
  <p:txStyles>
    <p:titleStyle>
      <a:lvl1pPr algn="l" defTabSz="1219018" rtl="0" eaLnBrk="1" latinLnBrk="0" hangingPunct="1">
        <a:spcBef>
          <a:spcPct val="0"/>
        </a:spcBef>
        <a:buNone/>
        <a:defRPr kumimoji="0" lang="en-US" sz="2400"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p:titleStyle>
    <p:bodyStyle>
      <a:lvl1pPr marL="302355" indent="-302355" algn="l" defTabSz="1219018" rtl="0" eaLnBrk="1" latinLnBrk="0" hangingPunct="1">
        <a:lnSpc>
          <a:spcPct val="90000"/>
        </a:lnSpc>
        <a:spcBef>
          <a:spcPts val="800"/>
        </a:spcBef>
        <a:buFont typeface="Arial" pitchFamily="34" charset="0"/>
        <a:buChar char="•"/>
        <a:defRPr sz="2133" kern="1200">
          <a:solidFill>
            <a:srgbClr val="595959"/>
          </a:solidFill>
          <a:latin typeface="Arial Nova" panose="020B0504020202020204" pitchFamily="34" charset="0"/>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rgbClr val="595959"/>
          </a:solidFill>
          <a:latin typeface="Arial Nova" panose="020B0504020202020204" pitchFamily="34" charset="0"/>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rgbClr val="595959"/>
          </a:solidFill>
          <a:latin typeface="Trebuchet MS" pitchFamily="34" charset="0"/>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018" rtl="0" eaLnBrk="1" latinLnBrk="0" hangingPunct="1">
        <a:defRPr sz="2400" kern="1200">
          <a:solidFill>
            <a:schemeClr val="tx1"/>
          </a:solidFill>
          <a:latin typeface="+mn-lt"/>
          <a:ea typeface="+mn-ea"/>
          <a:cs typeface="+mn-cs"/>
        </a:defRPr>
      </a:lvl1pPr>
      <a:lvl2pPr marL="609509" algn="l" defTabSz="1219018" rtl="0" eaLnBrk="1" latinLnBrk="0" hangingPunct="1">
        <a:defRPr sz="2400" kern="1200">
          <a:solidFill>
            <a:schemeClr val="tx1"/>
          </a:solidFill>
          <a:latin typeface="+mn-lt"/>
          <a:ea typeface="+mn-ea"/>
          <a:cs typeface="+mn-cs"/>
        </a:defRPr>
      </a:lvl2pPr>
      <a:lvl3pPr marL="1219018" algn="l" defTabSz="1219018" rtl="0" eaLnBrk="1" latinLnBrk="0" hangingPunct="1">
        <a:defRPr sz="2400" kern="1200">
          <a:solidFill>
            <a:schemeClr val="tx1"/>
          </a:solidFill>
          <a:latin typeface="+mn-lt"/>
          <a:ea typeface="+mn-ea"/>
          <a:cs typeface="+mn-cs"/>
        </a:defRPr>
      </a:lvl3pPr>
      <a:lvl4pPr marL="1828526" algn="l" defTabSz="1219018" rtl="0" eaLnBrk="1" latinLnBrk="0" hangingPunct="1">
        <a:defRPr sz="2400" kern="1200">
          <a:solidFill>
            <a:schemeClr val="tx1"/>
          </a:solidFill>
          <a:latin typeface="+mn-lt"/>
          <a:ea typeface="+mn-ea"/>
          <a:cs typeface="+mn-cs"/>
        </a:defRPr>
      </a:lvl4pPr>
      <a:lvl5pPr marL="2438035" algn="l" defTabSz="1219018" rtl="0" eaLnBrk="1" latinLnBrk="0" hangingPunct="1">
        <a:defRPr sz="2400" kern="1200">
          <a:solidFill>
            <a:schemeClr val="tx1"/>
          </a:solidFill>
          <a:latin typeface="+mn-lt"/>
          <a:ea typeface="+mn-ea"/>
          <a:cs typeface="+mn-cs"/>
        </a:defRPr>
      </a:lvl5pPr>
      <a:lvl6pPr marL="3047544" algn="l" defTabSz="1219018" rtl="0" eaLnBrk="1" latinLnBrk="0" hangingPunct="1">
        <a:defRPr sz="2400" kern="1200">
          <a:solidFill>
            <a:schemeClr val="tx1"/>
          </a:solidFill>
          <a:latin typeface="+mn-lt"/>
          <a:ea typeface="+mn-ea"/>
          <a:cs typeface="+mn-cs"/>
        </a:defRPr>
      </a:lvl6pPr>
      <a:lvl7pPr marL="3657051" algn="l" defTabSz="1219018" rtl="0" eaLnBrk="1" latinLnBrk="0" hangingPunct="1">
        <a:defRPr sz="2400" kern="1200">
          <a:solidFill>
            <a:schemeClr val="tx1"/>
          </a:solidFill>
          <a:latin typeface="+mn-lt"/>
          <a:ea typeface="+mn-ea"/>
          <a:cs typeface="+mn-cs"/>
        </a:defRPr>
      </a:lvl7pPr>
      <a:lvl8pPr marL="4266561" algn="l" defTabSz="1219018" rtl="0" eaLnBrk="1" latinLnBrk="0" hangingPunct="1">
        <a:defRPr sz="2400" kern="1200">
          <a:solidFill>
            <a:schemeClr val="tx1"/>
          </a:solidFill>
          <a:latin typeface="+mn-lt"/>
          <a:ea typeface="+mn-ea"/>
          <a:cs typeface="+mn-cs"/>
        </a:defRPr>
      </a:lvl8pPr>
      <a:lvl9pPr marL="4876069" algn="l" defTabSz="1219018" rtl="0" eaLnBrk="1" latinLnBrk="0" hangingPunct="1">
        <a:defRPr sz="24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32000" y="1316568"/>
            <a:ext cx="11328200" cy="4993217"/>
          </a:xfrm>
          <a:prstGeom prst="rect">
            <a:avLst/>
          </a:prstGeom>
        </p:spPr>
        <p:txBody>
          <a:bodyPr vert="horz" lIns="0" tIns="0" rIns="91428" bIns="45715" rtlCol="0">
            <a:normAutofit/>
          </a:bodyPr>
          <a:lstStyle/>
          <a:p>
            <a:pPr lvl="0"/>
            <a:r>
              <a:rPr lang="en-US"/>
              <a:t>Click to edit Master text styles</a:t>
            </a:r>
          </a:p>
          <a:p>
            <a:pPr lvl="1"/>
            <a:r>
              <a:rPr lang="en-US"/>
              <a:t>Second level</a:t>
            </a:r>
          </a:p>
        </p:txBody>
      </p:sp>
      <p:sp>
        <p:nvSpPr>
          <p:cNvPr id="6" name="Slide Number Placeholder 5"/>
          <p:cNvSpPr>
            <a:spLocks noGrp="1"/>
          </p:cNvSpPr>
          <p:nvPr>
            <p:ph type="sldNum" sz="quarter" idx="4"/>
          </p:nvPr>
        </p:nvSpPr>
        <p:spPr>
          <a:xfrm>
            <a:off x="11048577" y="6356353"/>
            <a:ext cx="650240" cy="366183"/>
          </a:xfrm>
          <a:prstGeom prst="rect">
            <a:avLst/>
          </a:prstGeom>
        </p:spPr>
        <p:txBody>
          <a:bodyPr vert="horz" lIns="91428" tIns="45715" rIns="0" bIns="45715" rtlCol="0" anchor="ctr"/>
          <a:lstStyle>
            <a:lvl1pPr algn="r">
              <a:defRPr sz="1333">
                <a:solidFill>
                  <a:schemeClr val="tx1">
                    <a:tint val="75000"/>
                  </a:schemeClr>
                </a:solidFill>
                <a:latin typeface="TheSansOffice" panose="020B0503040302060204" pitchFamily="34" charset="0"/>
              </a:defRPr>
            </a:lvl1pPr>
          </a:lstStyle>
          <a:p>
            <a:fld id="{D6AB342A-830E-438F-A6A8-BEDF509AB0A8}" type="slidenum">
              <a:rPr lang="en-US" smtClean="0"/>
              <a:pPr/>
              <a:t>‹#›</a:t>
            </a:fld>
            <a:endParaRPr lang="en-US" dirty="0"/>
          </a:p>
        </p:txBody>
      </p:sp>
      <p:sp>
        <p:nvSpPr>
          <p:cNvPr id="13" name="Title Placeholder 11"/>
          <p:cNvSpPr>
            <a:spLocks noGrp="1"/>
          </p:cNvSpPr>
          <p:nvPr>
            <p:ph type="title"/>
          </p:nvPr>
        </p:nvSpPr>
        <p:spPr>
          <a:xfrm>
            <a:off x="432000" y="359036"/>
            <a:ext cx="11328200" cy="461655"/>
          </a:xfrm>
          <a:prstGeom prst="rect">
            <a:avLst/>
          </a:prstGeom>
        </p:spPr>
        <p:txBody>
          <a:bodyPr vert="horz" wrap="square" lIns="0" tIns="45715" rIns="91428" bIns="45715" rtlCol="0" anchor="ctr">
            <a:spAutoFit/>
          </a:body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a:t>TITLE OF THE SLIDE GOES HERE</a:t>
            </a:r>
          </a:p>
        </p:txBody>
      </p:sp>
    </p:spTree>
    <p:extLst>
      <p:ext uri="{BB962C8B-B14F-4D97-AF65-F5344CB8AC3E}">
        <p14:creationId xmlns:p14="http://schemas.microsoft.com/office/powerpoint/2010/main" val="1455344963"/>
      </p:ext>
    </p:extLst>
  </p:cSld>
  <p:clrMap bg1="lt1" tx1="dk1" bg2="lt2" tx2="dk2" accent1="accent1" accent2="accent2" accent3="accent3" accent4="accent4" accent5="accent5" accent6="accent6" hlink="hlink" folHlink="folHlink"/>
  <p:sldLayoutIdLst>
    <p:sldLayoutId id="2147483863" r:id="rId1"/>
    <p:sldLayoutId id="2147483864" r:id="rId2"/>
    <p:sldLayoutId id="2147483865" r:id="rId3"/>
    <p:sldLayoutId id="2147483866" r:id="rId4"/>
    <p:sldLayoutId id="2147483867" r:id="rId5"/>
    <p:sldLayoutId id="2147483868" r:id="rId6"/>
    <p:sldLayoutId id="2147483869" r:id="rId7"/>
    <p:sldLayoutId id="2147483870" r:id="rId8"/>
    <p:sldLayoutId id="2147483871" r:id="rId9"/>
    <p:sldLayoutId id="2147483872" r:id="rId10"/>
    <p:sldLayoutId id="2147483873" r:id="rId11"/>
    <p:sldLayoutId id="2147483874" r:id="rId12"/>
    <p:sldLayoutId id="2147483875" r:id="rId13"/>
    <p:sldLayoutId id="2147483876" r:id="rId14"/>
    <p:sldLayoutId id="2147483877" r:id="rId15"/>
  </p:sldLayoutIdLst>
  <p:txStyles>
    <p:titleStyle>
      <a:lvl1pPr algn="l" defTabSz="1219018" rtl="0" eaLnBrk="1" latinLnBrk="0" hangingPunct="1">
        <a:spcBef>
          <a:spcPct val="0"/>
        </a:spcBef>
        <a:buNone/>
        <a:defRPr kumimoji="0" lang="en-US" sz="2400" b="1" i="0" u="none" strike="noStrike" kern="1200" cap="all" spc="0" normalizeH="0" baseline="0" noProof="0" dirty="0" smtClean="0">
          <a:ln>
            <a:noFill/>
          </a:ln>
          <a:solidFill>
            <a:schemeClr val="tx2">
              <a:lumMod val="75000"/>
            </a:schemeClr>
          </a:solidFill>
          <a:effectLst/>
          <a:uLnTx/>
          <a:uFillTx/>
          <a:latin typeface="TheSansOffice" panose="020B0503040302060204" pitchFamily="34" charset="0"/>
          <a:ea typeface="+mj-ea"/>
          <a:cs typeface="+mj-cs"/>
        </a:defRPr>
      </a:lvl1pPr>
    </p:titleStyle>
    <p:bodyStyle>
      <a:lvl1pPr marL="302355" indent="-302355" algn="l" defTabSz="1219018" rtl="0" eaLnBrk="1" latinLnBrk="0" hangingPunct="1">
        <a:lnSpc>
          <a:spcPct val="90000"/>
        </a:lnSpc>
        <a:spcBef>
          <a:spcPts val="800"/>
        </a:spcBef>
        <a:buFont typeface="Arial" pitchFamily="34" charset="0"/>
        <a:buChar char="•"/>
        <a:defRPr sz="2133" kern="1200">
          <a:solidFill>
            <a:srgbClr val="595959"/>
          </a:solidFill>
          <a:latin typeface="TheSansOffice" panose="020B0503040302060204" pitchFamily="34" charset="0"/>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rgbClr val="595959"/>
          </a:solidFill>
          <a:latin typeface="TheSansOffice" panose="020B0503040302060204" pitchFamily="34" charset="0"/>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rgbClr val="595959"/>
          </a:solidFill>
          <a:latin typeface="Trebuchet MS" pitchFamily="34" charset="0"/>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018" rtl="0" eaLnBrk="1" latinLnBrk="0" hangingPunct="1">
        <a:defRPr sz="2400" kern="1200">
          <a:solidFill>
            <a:schemeClr val="tx1"/>
          </a:solidFill>
          <a:latin typeface="+mn-lt"/>
          <a:ea typeface="+mn-ea"/>
          <a:cs typeface="+mn-cs"/>
        </a:defRPr>
      </a:lvl1pPr>
      <a:lvl2pPr marL="609509" algn="l" defTabSz="1219018" rtl="0" eaLnBrk="1" latinLnBrk="0" hangingPunct="1">
        <a:defRPr sz="2400" kern="1200">
          <a:solidFill>
            <a:schemeClr val="tx1"/>
          </a:solidFill>
          <a:latin typeface="+mn-lt"/>
          <a:ea typeface="+mn-ea"/>
          <a:cs typeface="+mn-cs"/>
        </a:defRPr>
      </a:lvl2pPr>
      <a:lvl3pPr marL="1219018" algn="l" defTabSz="1219018" rtl="0" eaLnBrk="1" latinLnBrk="0" hangingPunct="1">
        <a:defRPr sz="2400" kern="1200">
          <a:solidFill>
            <a:schemeClr val="tx1"/>
          </a:solidFill>
          <a:latin typeface="+mn-lt"/>
          <a:ea typeface="+mn-ea"/>
          <a:cs typeface="+mn-cs"/>
        </a:defRPr>
      </a:lvl3pPr>
      <a:lvl4pPr marL="1828526" algn="l" defTabSz="1219018" rtl="0" eaLnBrk="1" latinLnBrk="0" hangingPunct="1">
        <a:defRPr sz="2400" kern="1200">
          <a:solidFill>
            <a:schemeClr val="tx1"/>
          </a:solidFill>
          <a:latin typeface="+mn-lt"/>
          <a:ea typeface="+mn-ea"/>
          <a:cs typeface="+mn-cs"/>
        </a:defRPr>
      </a:lvl4pPr>
      <a:lvl5pPr marL="2438035" algn="l" defTabSz="1219018" rtl="0" eaLnBrk="1" latinLnBrk="0" hangingPunct="1">
        <a:defRPr sz="2400" kern="1200">
          <a:solidFill>
            <a:schemeClr val="tx1"/>
          </a:solidFill>
          <a:latin typeface="+mn-lt"/>
          <a:ea typeface="+mn-ea"/>
          <a:cs typeface="+mn-cs"/>
        </a:defRPr>
      </a:lvl5pPr>
      <a:lvl6pPr marL="3047544" algn="l" defTabSz="1219018" rtl="0" eaLnBrk="1" latinLnBrk="0" hangingPunct="1">
        <a:defRPr sz="2400" kern="1200">
          <a:solidFill>
            <a:schemeClr val="tx1"/>
          </a:solidFill>
          <a:latin typeface="+mn-lt"/>
          <a:ea typeface="+mn-ea"/>
          <a:cs typeface="+mn-cs"/>
        </a:defRPr>
      </a:lvl6pPr>
      <a:lvl7pPr marL="3657051" algn="l" defTabSz="1219018" rtl="0" eaLnBrk="1" latinLnBrk="0" hangingPunct="1">
        <a:defRPr sz="2400" kern="1200">
          <a:solidFill>
            <a:schemeClr val="tx1"/>
          </a:solidFill>
          <a:latin typeface="+mn-lt"/>
          <a:ea typeface="+mn-ea"/>
          <a:cs typeface="+mn-cs"/>
        </a:defRPr>
      </a:lvl7pPr>
      <a:lvl8pPr marL="4266561" algn="l" defTabSz="1219018" rtl="0" eaLnBrk="1" latinLnBrk="0" hangingPunct="1">
        <a:defRPr sz="2400" kern="1200">
          <a:solidFill>
            <a:schemeClr val="tx1"/>
          </a:solidFill>
          <a:latin typeface="+mn-lt"/>
          <a:ea typeface="+mn-ea"/>
          <a:cs typeface="+mn-cs"/>
        </a:defRPr>
      </a:lvl8pPr>
      <a:lvl9pPr marL="4876069" algn="l" defTabSz="1219018"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80">
          <p15:clr>
            <a:srgbClr val="F26B43"/>
          </p15:clr>
        </p15:guide>
        <p15:guide id="2" orient="horz" pos="1620">
          <p15:clr>
            <a:srgbClr val="F26B43"/>
          </p15:clr>
        </p15:guide>
        <p15:guide id="3" pos="2767">
          <p15:clr>
            <a:srgbClr val="F26B43"/>
          </p15:clr>
        </p15:guide>
        <p15:guide id="4" pos="2993">
          <p15:clr>
            <a:srgbClr val="F26B43"/>
          </p15:clr>
        </p15:guide>
        <p15:guide id="5" pos="204">
          <p15:clr>
            <a:srgbClr val="F26B43"/>
          </p15:clr>
        </p15:guide>
        <p15:guide id="6" pos="5556">
          <p15:clr>
            <a:srgbClr val="F26B43"/>
          </p15:clr>
        </p15:guide>
        <p15:guide id="7" orient="horz" pos="2981">
          <p15:clr>
            <a:srgbClr val="F26B43"/>
          </p15:clr>
        </p15:guide>
        <p15:guide id="8" orient="horz" pos="622">
          <p15:clr>
            <a:srgbClr val="F26B43"/>
          </p15:clr>
        </p15:guide>
        <p15:guide id="9" orient="horz" pos="395">
          <p15:clr>
            <a:srgbClr val="F26B43"/>
          </p15:clr>
        </p15:guide>
        <p15:guide id="10">
          <p15:clr>
            <a:srgbClr val="F26B43"/>
          </p15:clr>
        </p15:guide>
        <p15:guide id="11" pos="5760">
          <p15:clr>
            <a:srgbClr val="F26B43"/>
          </p15:clr>
        </p15:guide>
        <p15:guide id="12" orient="horz" pos="3240">
          <p15:clr>
            <a:srgbClr val="F26B43"/>
          </p15:clr>
        </p15:guide>
        <p15:guide id="13" orient="horz">
          <p15:clr>
            <a:srgbClr val="F26B43"/>
          </p15:clr>
        </p15:guide>
      </p15:sldGuideLst>
    </p:ext>
  </p:extLst>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82602" y="1368215"/>
            <a:ext cx="11216217" cy="4878071"/>
          </a:xfrm>
          <a:prstGeom prst="rect">
            <a:avLst/>
          </a:prstGeom>
        </p:spPr>
        <p:txBody>
          <a:bodyPr vert="horz" lIns="0" tIns="0" rIns="91428" bIns="45715" rtlCol="0">
            <a:normAutofit/>
          </a:bodyPr>
          <a:lstStyle/>
          <a:p>
            <a:pPr lvl="0"/>
            <a:r>
              <a:rPr lang="en-US" dirty="0"/>
              <a:t>Click to edit Master text styles</a:t>
            </a:r>
          </a:p>
          <a:p>
            <a:pPr lvl="1"/>
            <a:r>
              <a:rPr lang="en-US" dirty="0"/>
              <a:t>Second level</a:t>
            </a:r>
          </a:p>
        </p:txBody>
      </p:sp>
      <p:sp>
        <p:nvSpPr>
          <p:cNvPr id="6" name="Slide Number Placeholder 5"/>
          <p:cNvSpPr>
            <a:spLocks noGrp="1"/>
          </p:cNvSpPr>
          <p:nvPr>
            <p:ph type="sldNum" sz="quarter" idx="4"/>
          </p:nvPr>
        </p:nvSpPr>
        <p:spPr>
          <a:xfrm>
            <a:off x="11048577" y="6356353"/>
            <a:ext cx="650240" cy="366183"/>
          </a:xfrm>
          <a:prstGeom prst="rect">
            <a:avLst/>
          </a:prstGeom>
        </p:spPr>
        <p:txBody>
          <a:bodyPr vert="horz" lIns="91428" tIns="45715" rIns="0" bIns="45715" rtlCol="0" anchor="ctr"/>
          <a:lstStyle>
            <a:lvl1pPr algn="r">
              <a:defRPr sz="1333">
                <a:solidFill>
                  <a:schemeClr val="tx1">
                    <a:tint val="75000"/>
                  </a:schemeClr>
                </a:solidFill>
                <a:latin typeface="Trebuchet MS" pitchFamily="34" charset="0"/>
              </a:defRPr>
            </a:lvl1pPr>
          </a:lstStyle>
          <a:p>
            <a:fld id="{D6AB342A-830E-438F-A6A8-BEDF509AB0A8}" type="slidenum">
              <a:rPr lang="en-US" smtClean="0"/>
              <a:pPr/>
              <a:t>‹#›</a:t>
            </a:fld>
            <a:endParaRPr lang="en-US" dirty="0"/>
          </a:p>
        </p:txBody>
      </p:sp>
      <p:pic>
        <p:nvPicPr>
          <p:cNvPr id="7" name="Picture 6" descr="http://skillwise.in/consulting/images_new/logo/sify.png">
            <a:extLst>
              <a:ext uri="{FF2B5EF4-FFF2-40B4-BE49-F238E27FC236}">
                <a16:creationId xmlns:a16="http://schemas.microsoft.com/office/drawing/2014/main" id="{E95DE93F-67CB-4FB4-9215-63C8D341FAE1}"/>
              </a:ext>
            </a:extLst>
          </p:cNvPr>
          <p:cNvPicPr>
            <a:picLocks noChangeAspect="1" noChangeArrowheads="1"/>
          </p:cNvPicPr>
          <p:nvPr userDrawn="1"/>
        </p:nvPicPr>
        <p:blipFill>
          <a:blip r:embed="rId9" cstate="screen">
            <a:extLst>
              <a:ext uri="{28A0092B-C50C-407E-A947-70E740481C1C}">
                <a14:useLocalDpi xmlns:a14="http://schemas.microsoft.com/office/drawing/2010/main"/>
              </a:ext>
            </a:extLst>
          </a:blip>
          <a:srcRect/>
          <a:stretch>
            <a:fillRect/>
          </a:stretch>
        </p:blipFill>
        <p:spPr bwMode="auto">
          <a:xfrm>
            <a:off x="10300771" y="-129719"/>
            <a:ext cx="1592940" cy="1592939"/>
          </a:xfrm>
          <a:prstGeom prst="rect">
            <a:avLst/>
          </a:prstGeom>
          <a:noFill/>
          <a:extLst>
            <a:ext uri="{909E8E84-426E-40DD-AFC4-6F175D3DCCD1}">
              <a14:hiddenFill xmlns:a14="http://schemas.microsoft.com/office/drawing/2010/main">
                <a:solidFill>
                  <a:srgbClr val="FFFFFF"/>
                </a:solidFill>
              </a14:hiddenFill>
            </a:ext>
          </a:extLst>
        </p:spPr>
      </p:pic>
      <p:sp>
        <p:nvSpPr>
          <p:cNvPr id="13" name="Title Placeholder 11"/>
          <p:cNvSpPr>
            <a:spLocks noGrp="1"/>
          </p:cNvSpPr>
          <p:nvPr>
            <p:ph type="title"/>
          </p:nvPr>
        </p:nvSpPr>
        <p:spPr>
          <a:xfrm>
            <a:off x="482600" y="505085"/>
            <a:ext cx="10049933" cy="461655"/>
          </a:xfrm>
          <a:prstGeom prst="rect">
            <a:avLst/>
          </a:prstGeom>
        </p:spPr>
        <p:txBody>
          <a:bodyPr vert="horz" wrap="square" lIns="0" tIns="45715" rIns="91428" bIns="45715" rtlCol="0" anchor="ctr">
            <a:spAutoFit/>
          </a:body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Tree>
    <p:extLst>
      <p:ext uri="{BB962C8B-B14F-4D97-AF65-F5344CB8AC3E}">
        <p14:creationId xmlns:p14="http://schemas.microsoft.com/office/powerpoint/2010/main" val="699259084"/>
      </p:ext>
    </p:extLst>
  </p:cSld>
  <p:clrMap bg1="lt1" tx1="dk1" bg2="lt2" tx2="dk2" accent1="accent1" accent2="accent2" accent3="accent3" accent4="accent4" accent5="accent5" accent6="accent6" hlink="hlink" folHlink="folHlink"/>
  <p:sldLayoutIdLst>
    <p:sldLayoutId id="2147483879" r:id="rId1"/>
    <p:sldLayoutId id="2147483880" r:id="rId2"/>
    <p:sldLayoutId id="2147483881" r:id="rId3"/>
    <p:sldLayoutId id="2147483882" r:id="rId4"/>
    <p:sldLayoutId id="2147483883" r:id="rId5"/>
    <p:sldLayoutId id="2147483884" r:id="rId6"/>
    <p:sldLayoutId id="2147483885" r:id="rId7"/>
  </p:sldLayoutIdLst>
  <p:txStyles>
    <p:titleStyle>
      <a:lvl1pPr algn="l" defTabSz="1219018" rtl="0" eaLnBrk="1" latinLnBrk="0" hangingPunct="1">
        <a:spcBef>
          <a:spcPct val="0"/>
        </a:spcBef>
        <a:buNone/>
        <a:defRPr kumimoji="0" lang="en-US" sz="2400" b="1" i="0" u="none" strike="noStrike" kern="1200" cap="all" spc="0" normalizeH="0" baseline="0" noProof="0" dirty="0" smtClean="0">
          <a:ln>
            <a:noFill/>
          </a:ln>
          <a:solidFill>
            <a:srgbClr val="595959"/>
          </a:solidFill>
          <a:effectLst/>
          <a:uLnTx/>
          <a:uFillTx/>
          <a:latin typeface="Trebuchet MS" pitchFamily="34" charset="0"/>
          <a:ea typeface="+mj-ea"/>
          <a:cs typeface="+mj-cs"/>
        </a:defRPr>
      </a:lvl1pPr>
    </p:titleStyle>
    <p:bodyStyle>
      <a:lvl1pPr marL="302355" indent="-302355" algn="l" defTabSz="1219018" rtl="0" eaLnBrk="1" latinLnBrk="0" hangingPunct="1">
        <a:lnSpc>
          <a:spcPct val="90000"/>
        </a:lnSpc>
        <a:spcBef>
          <a:spcPts val="800"/>
        </a:spcBef>
        <a:buFont typeface="Arial" pitchFamily="34" charset="0"/>
        <a:buChar char="•"/>
        <a:defRPr sz="2133" kern="1200">
          <a:solidFill>
            <a:srgbClr val="595959"/>
          </a:solidFill>
          <a:latin typeface="Trebuchet MS" pitchFamily="34" charset="0"/>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rgbClr val="595959"/>
          </a:solidFill>
          <a:latin typeface="Trebuchet MS" pitchFamily="34" charset="0"/>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rgbClr val="595959"/>
          </a:solidFill>
          <a:latin typeface="Trebuchet MS" pitchFamily="34" charset="0"/>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018" rtl="0" eaLnBrk="1" latinLnBrk="0" hangingPunct="1">
        <a:defRPr sz="2400" kern="1200">
          <a:solidFill>
            <a:schemeClr val="tx1"/>
          </a:solidFill>
          <a:latin typeface="+mn-lt"/>
          <a:ea typeface="+mn-ea"/>
          <a:cs typeface="+mn-cs"/>
        </a:defRPr>
      </a:lvl1pPr>
      <a:lvl2pPr marL="609509" algn="l" defTabSz="1219018" rtl="0" eaLnBrk="1" latinLnBrk="0" hangingPunct="1">
        <a:defRPr sz="2400" kern="1200">
          <a:solidFill>
            <a:schemeClr val="tx1"/>
          </a:solidFill>
          <a:latin typeface="+mn-lt"/>
          <a:ea typeface="+mn-ea"/>
          <a:cs typeface="+mn-cs"/>
        </a:defRPr>
      </a:lvl2pPr>
      <a:lvl3pPr marL="1219018" algn="l" defTabSz="1219018" rtl="0" eaLnBrk="1" latinLnBrk="0" hangingPunct="1">
        <a:defRPr sz="2400" kern="1200">
          <a:solidFill>
            <a:schemeClr val="tx1"/>
          </a:solidFill>
          <a:latin typeface="+mn-lt"/>
          <a:ea typeface="+mn-ea"/>
          <a:cs typeface="+mn-cs"/>
        </a:defRPr>
      </a:lvl3pPr>
      <a:lvl4pPr marL="1828526" algn="l" defTabSz="1219018" rtl="0" eaLnBrk="1" latinLnBrk="0" hangingPunct="1">
        <a:defRPr sz="2400" kern="1200">
          <a:solidFill>
            <a:schemeClr val="tx1"/>
          </a:solidFill>
          <a:latin typeface="+mn-lt"/>
          <a:ea typeface="+mn-ea"/>
          <a:cs typeface="+mn-cs"/>
        </a:defRPr>
      </a:lvl4pPr>
      <a:lvl5pPr marL="2438035" algn="l" defTabSz="1219018" rtl="0" eaLnBrk="1" latinLnBrk="0" hangingPunct="1">
        <a:defRPr sz="2400" kern="1200">
          <a:solidFill>
            <a:schemeClr val="tx1"/>
          </a:solidFill>
          <a:latin typeface="+mn-lt"/>
          <a:ea typeface="+mn-ea"/>
          <a:cs typeface="+mn-cs"/>
        </a:defRPr>
      </a:lvl5pPr>
      <a:lvl6pPr marL="3047544" algn="l" defTabSz="1219018" rtl="0" eaLnBrk="1" latinLnBrk="0" hangingPunct="1">
        <a:defRPr sz="2400" kern="1200">
          <a:solidFill>
            <a:schemeClr val="tx1"/>
          </a:solidFill>
          <a:latin typeface="+mn-lt"/>
          <a:ea typeface="+mn-ea"/>
          <a:cs typeface="+mn-cs"/>
        </a:defRPr>
      </a:lvl6pPr>
      <a:lvl7pPr marL="3657051" algn="l" defTabSz="1219018" rtl="0" eaLnBrk="1" latinLnBrk="0" hangingPunct="1">
        <a:defRPr sz="2400" kern="1200">
          <a:solidFill>
            <a:schemeClr val="tx1"/>
          </a:solidFill>
          <a:latin typeface="+mn-lt"/>
          <a:ea typeface="+mn-ea"/>
          <a:cs typeface="+mn-cs"/>
        </a:defRPr>
      </a:lvl7pPr>
      <a:lvl8pPr marL="4266561" algn="l" defTabSz="1219018" rtl="0" eaLnBrk="1" latinLnBrk="0" hangingPunct="1">
        <a:defRPr sz="2400" kern="1200">
          <a:solidFill>
            <a:schemeClr val="tx1"/>
          </a:solidFill>
          <a:latin typeface="+mn-lt"/>
          <a:ea typeface="+mn-ea"/>
          <a:cs typeface="+mn-cs"/>
        </a:defRPr>
      </a:lvl8pPr>
      <a:lvl9pPr marL="4876069" algn="l" defTabSz="1219018" rtl="0" eaLnBrk="1" latinLnBrk="0" hangingPunct="1">
        <a:defRPr sz="24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32001" y="1368215"/>
            <a:ext cx="11216217" cy="4878071"/>
          </a:xfrm>
          <a:prstGeom prst="rect">
            <a:avLst/>
          </a:prstGeom>
        </p:spPr>
        <p:txBody>
          <a:bodyPr vert="horz" lIns="0" tIns="0" rIns="91428" bIns="45715" rtlCol="0">
            <a:normAutofit/>
          </a:bodyPr>
          <a:lstStyle/>
          <a:p>
            <a:pPr lvl="0"/>
            <a:r>
              <a:rPr lang="en-US" dirty="0"/>
              <a:t>Click to edit Master text styles</a:t>
            </a:r>
          </a:p>
          <a:p>
            <a:pPr lvl="1"/>
            <a:r>
              <a:rPr lang="en-US" dirty="0"/>
              <a:t>Second level</a:t>
            </a:r>
          </a:p>
        </p:txBody>
      </p:sp>
      <p:sp>
        <p:nvSpPr>
          <p:cNvPr id="6" name="Slide Number Placeholder 5"/>
          <p:cNvSpPr>
            <a:spLocks noGrp="1"/>
          </p:cNvSpPr>
          <p:nvPr>
            <p:ph type="sldNum" sz="quarter" idx="4"/>
          </p:nvPr>
        </p:nvSpPr>
        <p:spPr>
          <a:xfrm>
            <a:off x="11048577" y="6356353"/>
            <a:ext cx="650240" cy="366183"/>
          </a:xfrm>
          <a:prstGeom prst="rect">
            <a:avLst/>
          </a:prstGeom>
        </p:spPr>
        <p:txBody>
          <a:bodyPr vert="horz" lIns="91428" tIns="45715" rIns="0" bIns="45715" rtlCol="0" anchor="ctr"/>
          <a:lstStyle>
            <a:lvl1pPr algn="r">
              <a:defRPr sz="1333">
                <a:solidFill>
                  <a:schemeClr val="tx1">
                    <a:tint val="75000"/>
                  </a:schemeClr>
                </a:solidFill>
                <a:latin typeface="Trebuchet MS" pitchFamily="34" charset="0"/>
              </a:defRPr>
            </a:lvl1pPr>
          </a:lstStyle>
          <a:p>
            <a:fld id="{D6AB342A-830E-438F-A6A8-BEDF509AB0A8}" type="slidenum">
              <a:rPr lang="en-US" smtClean="0"/>
              <a:pPr/>
              <a:t>‹#›</a:t>
            </a:fld>
            <a:endParaRPr lang="en-US" dirty="0"/>
          </a:p>
        </p:txBody>
      </p:sp>
      <p:pic>
        <p:nvPicPr>
          <p:cNvPr id="7" name="Picture 6" descr="http://skillwise.in/consulting/images_new/logo/sify.png">
            <a:extLst>
              <a:ext uri="{FF2B5EF4-FFF2-40B4-BE49-F238E27FC236}">
                <a16:creationId xmlns:a16="http://schemas.microsoft.com/office/drawing/2014/main" id="{E95DE93F-67CB-4FB4-9215-63C8D341FAE1}"/>
              </a:ext>
            </a:extLst>
          </p:cNvPr>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10347071" y="-129719"/>
            <a:ext cx="1592940" cy="1592939"/>
          </a:xfrm>
          <a:prstGeom prst="rect">
            <a:avLst/>
          </a:prstGeom>
          <a:noFill/>
          <a:extLst>
            <a:ext uri="{909E8E84-426E-40DD-AFC4-6F175D3DCCD1}">
              <a14:hiddenFill xmlns:a14="http://schemas.microsoft.com/office/drawing/2010/main">
                <a:solidFill>
                  <a:srgbClr val="FFFFFF"/>
                </a:solidFill>
              </a14:hiddenFill>
            </a:ext>
          </a:extLst>
        </p:spPr>
      </p:pic>
      <p:sp>
        <p:nvSpPr>
          <p:cNvPr id="13" name="Title Placeholder 11"/>
          <p:cNvSpPr>
            <a:spLocks noGrp="1"/>
          </p:cNvSpPr>
          <p:nvPr>
            <p:ph type="title"/>
          </p:nvPr>
        </p:nvSpPr>
        <p:spPr>
          <a:xfrm>
            <a:off x="432000" y="505085"/>
            <a:ext cx="10049933" cy="461655"/>
          </a:xfrm>
          <a:prstGeom prst="rect">
            <a:avLst/>
          </a:prstGeom>
        </p:spPr>
        <p:txBody>
          <a:bodyPr vert="horz" wrap="square" lIns="0" tIns="45715" rIns="91428" bIns="45715" rtlCol="0" anchor="ctr">
            <a:spAutoFit/>
          </a:body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Tree>
    <p:extLst>
      <p:ext uri="{BB962C8B-B14F-4D97-AF65-F5344CB8AC3E}">
        <p14:creationId xmlns:p14="http://schemas.microsoft.com/office/powerpoint/2010/main" val="4129896283"/>
      </p:ext>
    </p:extLst>
  </p:cSld>
  <p:clrMap bg1="lt1" tx1="dk1" bg2="lt2" tx2="dk2" accent1="accent1" accent2="accent2" accent3="accent3" accent4="accent4" accent5="accent5" accent6="accent6" hlink="hlink" folHlink="folHlink"/>
  <p:sldLayoutIdLst>
    <p:sldLayoutId id="2147483887" r:id="rId1"/>
    <p:sldLayoutId id="2147483888" r:id="rId2"/>
    <p:sldLayoutId id="2147483889" r:id="rId3"/>
    <p:sldLayoutId id="2147483890" r:id="rId4"/>
    <p:sldLayoutId id="2147483891" r:id="rId5"/>
    <p:sldLayoutId id="2147483892" r:id="rId6"/>
    <p:sldLayoutId id="2147483893" r:id="rId7"/>
    <p:sldLayoutId id="2147483894" r:id="rId8"/>
    <p:sldLayoutId id="2147483895" r:id="rId9"/>
  </p:sldLayoutIdLst>
  <p:hf sldNum="0" hdr="0" ftr="0" dt="0"/>
  <p:txStyles>
    <p:titleStyle>
      <a:lvl1pPr algn="l" defTabSz="1219018" rtl="0" eaLnBrk="1" latinLnBrk="0" hangingPunct="1">
        <a:spcBef>
          <a:spcPct val="0"/>
        </a:spcBef>
        <a:buNone/>
        <a:defRPr kumimoji="0" lang="en-US" sz="2400" b="1" i="0" u="none" strike="noStrike" kern="1200" cap="all" spc="0" normalizeH="0" baseline="0" noProof="0" dirty="0" smtClean="0">
          <a:ln>
            <a:noFill/>
          </a:ln>
          <a:solidFill>
            <a:srgbClr val="595959"/>
          </a:solidFill>
          <a:effectLst/>
          <a:uLnTx/>
          <a:uFillTx/>
          <a:latin typeface="Trebuchet MS" pitchFamily="34" charset="0"/>
          <a:ea typeface="+mj-ea"/>
          <a:cs typeface="+mj-cs"/>
        </a:defRPr>
      </a:lvl1pPr>
    </p:titleStyle>
    <p:bodyStyle>
      <a:lvl1pPr marL="302355" indent="-302355" algn="l" defTabSz="1219018" rtl="0" eaLnBrk="1" latinLnBrk="0" hangingPunct="1">
        <a:lnSpc>
          <a:spcPct val="90000"/>
        </a:lnSpc>
        <a:spcBef>
          <a:spcPts val="800"/>
        </a:spcBef>
        <a:buFont typeface="Arial" pitchFamily="34" charset="0"/>
        <a:buChar char="•"/>
        <a:defRPr sz="2133" kern="1200">
          <a:solidFill>
            <a:srgbClr val="595959"/>
          </a:solidFill>
          <a:latin typeface="Trebuchet MS" pitchFamily="34" charset="0"/>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rgbClr val="595959"/>
          </a:solidFill>
          <a:latin typeface="Trebuchet MS" pitchFamily="34" charset="0"/>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rgbClr val="595959"/>
          </a:solidFill>
          <a:latin typeface="Trebuchet MS" pitchFamily="34" charset="0"/>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018" rtl="0" eaLnBrk="1" latinLnBrk="0" hangingPunct="1">
        <a:defRPr sz="2400" kern="1200">
          <a:solidFill>
            <a:schemeClr val="tx1"/>
          </a:solidFill>
          <a:latin typeface="+mn-lt"/>
          <a:ea typeface="+mn-ea"/>
          <a:cs typeface="+mn-cs"/>
        </a:defRPr>
      </a:lvl1pPr>
      <a:lvl2pPr marL="609509" algn="l" defTabSz="1219018" rtl="0" eaLnBrk="1" latinLnBrk="0" hangingPunct="1">
        <a:defRPr sz="2400" kern="1200">
          <a:solidFill>
            <a:schemeClr val="tx1"/>
          </a:solidFill>
          <a:latin typeface="+mn-lt"/>
          <a:ea typeface="+mn-ea"/>
          <a:cs typeface="+mn-cs"/>
        </a:defRPr>
      </a:lvl2pPr>
      <a:lvl3pPr marL="1219018" algn="l" defTabSz="1219018" rtl="0" eaLnBrk="1" latinLnBrk="0" hangingPunct="1">
        <a:defRPr sz="2400" kern="1200">
          <a:solidFill>
            <a:schemeClr val="tx1"/>
          </a:solidFill>
          <a:latin typeface="+mn-lt"/>
          <a:ea typeface="+mn-ea"/>
          <a:cs typeface="+mn-cs"/>
        </a:defRPr>
      </a:lvl3pPr>
      <a:lvl4pPr marL="1828526" algn="l" defTabSz="1219018" rtl="0" eaLnBrk="1" latinLnBrk="0" hangingPunct="1">
        <a:defRPr sz="2400" kern="1200">
          <a:solidFill>
            <a:schemeClr val="tx1"/>
          </a:solidFill>
          <a:latin typeface="+mn-lt"/>
          <a:ea typeface="+mn-ea"/>
          <a:cs typeface="+mn-cs"/>
        </a:defRPr>
      </a:lvl4pPr>
      <a:lvl5pPr marL="2438035" algn="l" defTabSz="1219018" rtl="0" eaLnBrk="1" latinLnBrk="0" hangingPunct="1">
        <a:defRPr sz="2400" kern="1200">
          <a:solidFill>
            <a:schemeClr val="tx1"/>
          </a:solidFill>
          <a:latin typeface="+mn-lt"/>
          <a:ea typeface="+mn-ea"/>
          <a:cs typeface="+mn-cs"/>
        </a:defRPr>
      </a:lvl5pPr>
      <a:lvl6pPr marL="3047544" algn="l" defTabSz="1219018" rtl="0" eaLnBrk="1" latinLnBrk="0" hangingPunct="1">
        <a:defRPr sz="2400" kern="1200">
          <a:solidFill>
            <a:schemeClr val="tx1"/>
          </a:solidFill>
          <a:latin typeface="+mn-lt"/>
          <a:ea typeface="+mn-ea"/>
          <a:cs typeface="+mn-cs"/>
        </a:defRPr>
      </a:lvl6pPr>
      <a:lvl7pPr marL="3657051" algn="l" defTabSz="1219018" rtl="0" eaLnBrk="1" latinLnBrk="0" hangingPunct="1">
        <a:defRPr sz="2400" kern="1200">
          <a:solidFill>
            <a:schemeClr val="tx1"/>
          </a:solidFill>
          <a:latin typeface="+mn-lt"/>
          <a:ea typeface="+mn-ea"/>
          <a:cs typeface="+mn-cs"/>
        </a:defRPr>
      </a:lvl7pPr>
      <a:lvl8pPr marL="4266561" algn="l" defTabSz="1219018" rtl="0" eaLnBrk="1" latinLnBrk="0" hangingPunct="1">
        <a:defRPr sz="2400" kern="1200">
          <a:solidFill>
            <a:schemeClr val="tx1"/>
          </a:solidFill>
          <a:latin typeface="+mn-lt"/>
          <a:ea typeface="+mn-ea"/>
          <a:cs typeface="+mn-cs"/>
        </a:defRPr>
      </a:lvl8pPr>
      <a:lvl9pPr marL="4876069" algn="l" defTabSz="1219018"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32001" y="1368215"/>
            <a:ext cx="11216217" cy="4878071"/>
          </a:xfrm>
          <a:prstGeom prst="rect">
            <a:avLst/>
          </a:prstGeom>
        </p:spPr>
        <p:txBody>
          <a:bodyPr vert="horz" lIns="0" tIns="0" rIns="91428" bIns="45715" rtlCol="0">
            <a:normAutofit/>
          </a:bodyPr>
          <a:lstStyle/>
          <a:p>
            <a:pPr lvl="0"/>
            <a:r>
              <a:rPr lang="en-US" dirty="0"/>
              <a:t>Click to edit Master text styles</a:t>
            </a:r>
          </a:p>
          <a:p>
            <a:pPr lvl="1"/>
            <a:r>
              <a:rPr lang="en-US" dirty="0"/>
              <a:t>Second level</a:t>
            </a:r>
          </a:p>
        </p:txBody>
      </p:sp>
      <p:sp>
        <p:nvSpPr>
          <p:cNvPr id="6" name="Slide Number Placeholder 5"/>
          <p:cNvSpPr>
            <a:spLocks noGrp="1"/>
          </p:cNvSpPr>
          <p:nvPr>
            <p:ph type="sldNum" sz="quarter" idx="4"/>
          </p:nvPr>
        </p:nvSpPr>
        <p:spPr>
          <a:xfrm>
            <a:off x="11048577" y="6356353"/>
            <a:ext cx="650240" cy="366183"/>
          </a:xfrm>
          <a:prstGeom prst="rect">
            <a:avLst/>
          </a:prstGeom>
        </p:spPr>
        <p:txBody>
          <a:bodyPr vert="horz" lIns="91428" tIns="45715" rIns="0" bIns="45715" rtlCol="0" anchor="ctr"/>
          <a:lstStyle>
            <a:lvl1pPr algn="r">
              <a:defRPr sz="1333">
                <a:solidFill>
                  <a:schemeClr val="tx1">
                    <a:tint val="75000"/>
                  </a:schemeClr>
                </a:solidFill>
                <a:latin typeface="Arial Nova" panose="020B0504020202020204" pitchFamily="34" charset="0"/>
              </a:defRPr>
            </a:lvl1pPr>
          </a:lstStyle>
          <a:p>
            <a:fld id="{D6AB342A-830E-438F-A6A8-BEDF509AB0A8}" type="slidenum">
              <a:rPr lang="en-US" smtClean="0"/>
              <a:pPr/>
              <a:t>‹#›</a:t>
            </a:fld>
            <a:endParaRPr lang="en-US" dirty="0"/>
          </a:p>
        </p:txBody>
      </p:sp>
      <p:sp>
        <p:nvSpPr>
          <p:cNvPr id="13" name="Title Placeholder 11"/>
          <p:cNvSpPr>
            <a:spLocks noGrp="1"/>
          </p:cNvSpPr>
          <p:nvPr>
            <p:ph type="title"/>
          </p:nvPr>
        </p:nvSpPr>
        <p:spPr>
          <a:xfrm>
            <a:off x="432000" y="505085"/>
            <a:ext cx="10049933" cy="461655"/>
          </a:xfrm>
          <a:prstGeom prst="rect">
            <a:avLst/>
          </a:prstGeom>
        </p:spPr>
        <p:txBody>
          <a:bodyPr vert="horz" wrap="square" lIns="0" tIns="45715" rIns="91428" bIns="45715" rtlCol="0" anchor="ctr">
            <a:spAutoFit/>
          </a:body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Tree>
    <p:extLst>
      <p:ext uri="{BB962C8B-B14F-4D97-AF65-F5344CB8AC3E}">
        <p14:creationId xmlns:p14="http://schemas.microsoft.com/office/powerpoint/2010/main" val="3265563839"/>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7" r:id="rId8"/>
    <p:sldLayoutId id="2147483689" r:id="rId9"/>
    <p:sldLayoutId id="2147483690" r:id="rId10"/>
    <p:sldLayoutId id="2147483692" r:id="rId11"/>
    <p:sldLayoutId id="2147483695" r:id="rId12"/>
    <p:sldLayoutId id="2147483771" r:id="rId13"/>
    <p:sldLayoutId id="2147483850" r:id="rId14"/>
  </p:sldLayoutIdLst>
  <p:txStyles>
    <p:titleStyle>
      <a:lvl1pPr algn="l" defTabSz="1219018" rtl="0" eaLnBrk="1" latinLnBrk="0" hangingPunct="1">
        <a:spcBef>
          <a:spcPct val="0"/>
        </a:spcBef>
        <a:buNone/>
        <a:defRPr kumimoji="0" lang="en-US" sz="2400"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p:titleStyle>
    <p:bodyStyle>
      <a:lvl1pPr marL="302355" indent="-302355" algn="l" defTabSz="1219018" rtl="0" eaLnBrk="1" latinLnBrk="0" hangingPunct="1">
        <a:lnSpc>
          <a:spcPct val="90000"/>
        </a:lnSpc>
        <a:spcBef>
          <a:spcPts val="800"/>
        </a:spcBef>
        <a:buFont typeface="Arial" pitchFamily="34" charset="0"/>
        <a:buChar char="•"/>
        <a:defRPr sz="2133" kern="1200">
          <a:solidFill>
            <a:srgbClr val="595959"/>
          </a:solidFill>
          <a:latin typeface="Arial Nova" panose="020B0504020202020204" pitchFamily="34" charset="0"/>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rgbClr val="595959"/>
          </a:solidFill>
          <a:latin typeface="Arial Nova" panose="020B0504020202020204" pitchFamily="34" charset="0"/>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rgbClr val="595959"/>
          </a:solidFill>
          <a:latin typeface="Trebuchet MS" pitchFamily="34" charset="0"/>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018" rtl="0" eaLnBrk="1" latinLnBrk="0" hangingPunct="1">
        <a:defRPr sz="2400" kern="1200">
          <a:solidFill>
            <a:schemeClr val="tx1"/>
          </a:solidFill>
          <a:latin typeface="+mn-lt"/>
          <a:ea typeface="+mn-ea"/>
          <a:cs typeface="+mn-cs"/>
        </a:defRPr>
      </a:lvl1pPr>
      <a:lvl2pPr marL="609509" algn="l" defTabSz="1219018" rtl="0" eaLnBrk="1" latinLnBrk="0" hangingPunct="1">
        <a:defRPr sz="2400" kern="1200">
          <a:solidFill>
            <a:schemeClr val="tx1"/>
          </a:solidFill>
          <a:latin typeface="+mn-lt"/>
          <a:ea typeface="+mn-ea"/>
          <a:cs typeface="+mn-cs"/>
        </a:defRPr>
      </a:lvl2pPr>
      <a:lvl3pPr marL="1219018" algn="l" defTabSz="1219018" rtl="0" eaLnBrk="1" latinLnBrk="0" hangingPunct="1">
        <a:defRPr sz="2400" kern="1200">
          <a:solidFill>
            <a:schemeClr val="tx1"/>
          </a:solidFill>
          <a:latin typeface="+mn-lt"/>
          <a:ea typeface="+mn-ea"/>
          <a:cs typeface="+mn-cs"/>
        </a:defRPr>
      </a:lvl3pPr>
      <a:lvl4pPr marL="1828526" algn="l" defTabSz="1219018" rtl="0" eaLnBrk="1" latinLnBrk="0" hangingPunct="1">
        <a:defRPr sz="2400" kern="1200">
          <a:solidFill>
            <a:schemeClr val="tx1"/>
          </a:solidFill>
          <a:latin typeface="+mn-lt"/>
          <a:ea typeface="+mn-ea"/>
          <a:cs typeface="+mn-cs"/>
        </a:defRPr>
      </a:lvl4pPr>
      <a:lvl5pPr marL="2438035" algn="l" defTabSz="1219018" rtl="0" eaLnBrk="1" latinLnBrk="0" hangingPunct="1">
        <a:defRPr sz="2400" kern="1200">
          <a:solidFill>
            <a:schemeClr val="tx1"/>
          </a:solidFill>
          <a:latin typeface="+mn-lt"/>
          <a:ea typeface="+mn-ea"/>
          <a:cs typeface="+mn-cs"/>
        </a:defRPr>
      </a:lvl5pPr>
      <a:lvl6pPr marL="3047544" algn="l" defTabSz="1219018" rtl="0" eaLnBrk="1" latinLnBrk="0" hangingPunct="1">
        <a:defRPr sz="2400" kern="1200">
          <a:solidFill>
            <a:schemeClr val="tx1"/>
          </a:solidFill>
          <a:latin typeface="+mn-lt"/>
          <a:ea typeface="+mn-ea"/>
          <a:cs typeface="+mn-cs"/>
        </a:defRPr>
      </a:lvl6pPr>
      <a:lvl7pPr marL="3657051" algn="l" defTabSz="1219018" rtl="0" eaLnBrk="1" latinLnBrk="0" hangingPunct="1">
        <a:defRPr sz="2400" kern="1200">
          <a:solidFill>
            <a:schemeClr val="tx1"/>
          </a:solidFill>
          <a:latin typeface="+mn-lt"/>
          <a:ea typeface="+mn-ea"/>
          <a:cs typeface="+mn-cs"/>
        </a:defRPr>
      </a:lvl7pPr>
      <a:lvl8pPr marL="4266561" algn="l" defTabSz="1219018" rtl="0" eaLnBrk="1" latinLnBrk="0" hangingPunct="1">
        <a:defRPr sz="2400" kern="1200">
          <a:solidFill>
            <a:schemeClr val="tx1"/>
          </a:solidFill>
          <a:latin typeface="+mn-lt"/>
          <a:ea typeface="+mn-ea"/>
          <a:cs typeface="+mn-cs"/>
        </a:defRPr>
      </a:lvl8pPr>
      <a:lvl9pPr marL="4876069" algn="l" defTabSz="1219018"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32001" y="1368215"/>
            <a:ext cx="11216217" cy="4878071"/>
          </a:xfrm>
          <a:prstGeom prst="rect">
            <a:avLst/>
          </a:prstGeom>
        </p:spPr>
        <p:txBody>
          <a:bodyPr vert="horz" lIns="0" tIns="0" rIns="91428" bIns="45715" rtlCol="0">
            <a:normAutofit/>
          </a:bodyPr>
          <a:lstStyle/>
          <a:p>
            <a:pPr lvl="0"/>
            <a:r>
              <a:rPr lang="en-US" dirty="0"/>
              <a:t>Click to edit Master text styles</a:t>
            </a:r>
          </a:p>
          <a:p>
            <a:pPr lvl="1"/>
            <a:r>
              <a:rPr lang="en-US" dirty="0"/>
              <a:t>Second level</a:t>
            </a:r>
          </a:p>
        </p:txBody>
      </p:sp>
      <p:sp>
        <p:nvSpPr>
          <p:cNvPr id="6" name="Slide Number Placeholder 5"/>
          <p:cNvSpPr>
            <a:spLocks noGrp="1"/>
          </p:cNvSpPr>
          <p:nvPr>
            <p:ph type="sldNum" sz="quarter" idx="4"/>
          </p:nvPr>
        </p:nvSpPr>
        <p:spPr>
          <a:xfrm>
            <a:off x="11048577" y="6356353"/>
            <a:ext cx="650240" cy="366183"/>
          </a:xfrm>
          <a:prstGeom prst="rect">
            <a:avLst/>
          </a:prstGeom>
        </p:spPr>
        <p:txBody>
          <a:bodyPr vert="horz" lIns="91428" tIns="45715" rIns="0" bIns="45715" rtlCol="0" anchor="ctr"/>
          <a:lstStyle>
            <a:lvl1pPr algn="r">
              <a:defRPr sz="1333">
                <a:solidFill>
                  <a:schemeClr val="tx1">
                    <a:tint val="75000"/>
                  </a:schemeClr>
                </a:solidFill>
                <a:latin typeface="Arial Nova" panose="020B0504020202020204" pitchFamily="34" charset="0"/>
              </a:defRPr>
            </a:lvl1pPr>
          </a:lstStyle>
          <a:p>
            <a:fld id="{D6AB342A-830E-438F-A6A8-BEDF509AB0A8}" type="slidenum">
              <a:rPr lang="en-US" smtClean="0"/>
              <a:pPr/>
              <a:t>‹#›</a:t>
            </a:fld>
            <a:endParaRPr lang="en-US" dirty="0"/>
          </a:p>
        </p:txBody>
      </p:sp>
      <p:sp>
        <p:nvSpPr>
          <p:cNvPr id="13" name="Title Placeholder 11"/>
          <p:cNvSpPr>
            <a:spLocks noGrp="1"/>
          </p:cNvSpPr>
          <p:nvPr>
            <p:ph type="title"/>
          </p:nvPr>
        </p:nvSpPr>
        <p:spPr>
          <a:xfrm>
            <a:off x="432000" y="505085"/>
            <a:ext cx="10049933" cy="461655"/>
          </a:xfrm>
          <a:prstGeom prst="rect">
            <a:avLst/>
          </a:prstGeom>
        </p:spPr>
        <p:txBody>
          <a:bodyPr vert="horz" wrap="square" lIns="0" tIns="45715" rIns="91428" bIns="45715" rtlCol="0" anchor="ctr">
            <a:spAutoFit/>
          </a:body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Tree>
    <p:extLst>
      <p:ext uri="{BB962C8B-B14F-4D97-AF65-F5344CB8AC3E}">
        <p14:creationId xmlns:p14="http://schemas.microsoft.com/office/powerpoint/2010/main" val="2451701669"/>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 id="2147483773" r:id="rId13"/>
    <p:sldLayoutId id="2147483813" r:id="rId14"/>
  </p:sldLayoutIdLst>
  <p:txStyles>
    <p:titleStyle>
      <a:lvl1pPr algn="l" defTabSz="1219018" rtl="0" eaLnBrk="1" latinLnBrk="0" hangingPunct="1">
        <a:spcBef>
          <a:spcPct val="0"/>
        </a:spcBef>
        <a:buNone/>
        <a:defRPr kumimoji="0" lang="en-US" sz="2400"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p:titleStyle>
    <p:bodyStyle>
      <a:lvl1pPr marL="302355" indent="-302355" algn="l" defTabSz="1219018" rtl="0" eaLnBrk="1" latinLnBrk="0" hangingPunct="1">
        <a:lnSpc>
          <a:spcPct val="90000"/>
        </a:lnSpc>
        <a:spcBef>
          <a:spcPts val="800"/>
        </a:spcBef>
        <a:buFont typeface="Arial" pitchFamily="34" charset="0"/>
        <a:buChar char="•"/>
        <a:defRPr sz="2133" kern="1200">
          <a:solidFill>
            <a:srgbClr val="595959"/>
          </a:solidFill>
          <a:latin typeface="Arial Nova" panose="020B0504020202020204" pitchFamily="34" charset="0"/>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rgbClr val="595959"/>
          </a:solidFill>
          <a:latin typeface="Arial Nova" panose="020B0504020202020204" pitchFamily="34" charset="0"/>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rgbClr val="595959"/>
          </a:solidFill>
          <a:latin typeface="Trebuchet MS" pitchFamily="34" charset="0"/>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018" rtl="0" eaLnBrk="1" latinLnBrk="0" hangingPunct="1">
        <a:defRPr sz="2400" kern="1200">
          <a:solidFill>
            <a:schemeClr val="tx1"/>
          </a:solidFill>
          <a:latin typeface="+mn-lt"/>
          <a:ea typeface="+mn-ea"/>
          <a:cs typeface="+mn-cs"/>
        </a:defRPr>
      </a:lvl1pPr>
      <a:lvl2pPr marL="609509" algn="l" defTabSz="1219018" rtl="0" eaLnBrk="1" latinLnBrk="0" hangingPunct="1">
        <a:defRPr sz="2400" kern="1200">
          <a:solidFill>
            <a:schemeClr val="tx1"/>
          </a:solidFill>
          <a:latin typeface="+mn-lt"/>
          <a:ea typeface="+mn-ea"/>
          <a:cs typeface="+mn-cs"/>
        </a:defRPr>
      </a:lvl2pPr>
      <a:lvl3pPr marL="1219018" algn="l" defTabSz="1219018" rtl="0" eaLnBrk="1" latinLnBrk="0" hangingPunct="1">
        <a:defRPr sz="2400" kern="1200">
          <a:solidFill>
            <a:schemeClr val="tx1"/>
          </a:solidFill>
          <a:latin typeface="+mn-lt"/>
          <a:ea typeface="+mn-ea"/>
          <a:cs typeface="+mn-cs"/>
        </a:defRPr>
      </a:lvl3pPr>
      <a:lvl4pPr marL="1828526" algn="l" defTabSz="1219018" rtl="0" eaLnBrk="1" latinLnBrk="0" hangingPunct="1">
        <a:defRPr sz="2400" kern="1200">
          <a:solidFill>
            <a:schemeClr val="tx1"/>
          </a:solidFill>
          <a:latin typeface="+mn-lt"/>
          <a:ea typeface="+mn-ea"/>
          <a:cs typeface="+mn-cs"/>
        </a:defRPr>
      </a:lvl4pPr>
      <a:lvl5pPr marL="2438035" algn="l" defTabSz="1219018" rtl="0" eaLnBrk="1" latinLnBrk="0" hangingPunct="1">
        <a:defRPr sz="2400" kern="1200">
          <a:solidFill>
            <a:schemeClr val="tx1"/>
          </a:solidFill>
          <a:latin typeface="+mn-lt"/>
          <a:ea typeface="+mn-ea"/>
          <a:cs typeface="+mn-cs"/>
        </a:defRPr>
      </a:lvl5pPr>
      <a:lvl6pPr marL="3047544" algn="l" defTabSz="1219018" rtl="0" eaLnBrk="1" latinLnBrk="0" hangingPunct="1">
        <a:defRPr sz="2400" kern="1200">
          <a:solidFill>
            <a:schemeClr val="tx1"/>
          </a:solidFill>
          <a:latin typeface="+mn-lt"/>
          <a:ea typeface="+mn-ea"/>
          <a:cs typeface="+mn-cs"/>
        </a:defRPr>
      </a:lvl6pPr>
      <a:lvl7pPr marL="3657051" algn="l" defTabSz="1219018" rtl="0" eaLnBrk="1" latinLnBrk="0" hangingPunct="1">
        <a:defRPr sz="2400" kern="1200">
          <a:solidFill>
            <a:schemeClr val="tx1"/>
          </a:solidFill>
          <a:latin typeface="+mn-lt"/>
          <a:ea typeface="+mn-ea"/>
          <a:cs typeface="+mn-cs"/>
        </a:defRPr>
      </a:lvl7pPr>
      <a:lvl8pPr marL="4266561" algn="l" defTabSz="1219018" rtl="0" eaLnBrk="1" latinLnBrk="0" hangingPunct="1">
        <a:defRPr sz="2400" kern="1200">
          <a:solidFill>
            <a:schemeClr val="tx1"/>
          </a:solidFill>
          <a:latin typeface="+mn-lt"/>
          <a:ea typeface="+mn-ea"/>
          <a:cs typeface="+mn-cs"/>
        </a:defRPr>
      </a:lvl8pPr>
      <a:lvl9pPr marL="4876069" algn="l" defTabSz="1219018"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2" descr="sify_white_plain"/>
          <p:cNvPicPr>
            <a:picLocks noChangeAspect="1" noChangeArrowheads="1"/>
          </p:cNvPicPr>
          <p:nvPr/>
        </p:nvPicPr>
        <p:blipFill>
          <a:blip r:embed="rId16" cstate="print"/>
          <a:srcRect/>
          <a:stretch>
            <a:fillRect/>
          </a:stretch>
        </p:blipFill>
        <p:spPr bwMode="auto">
          <a:xfrm>
            <a:off x="2" y="1"/>
            <a:ext cx="12187767" cy="6859588"/>
          </a:xfrm>
          <a:prstGeom prst="rect">
            <a:avLst/>
          </a:prstGeom>
          <a:noFill/>
          <a:ln w="9525">
            <a:noFill/>
            <a:miter lim="800000"/>
            <a:headEnd/>
            <a:tailEnd/>
          </a:ln>
        </p:spPr>
      </p:pic>
      <p:sp>
        <p:nvSpPr>
          <p:cNvPr id="349187" name="Rectangle 3"/>
          <p:cNvSpPr>
            <a:spLocks noGrp="1" noChangeArrowheads="1"/>
          </p:cNvSpPr>
          <p:nvPr>
            <p:ph type="dt" sz="half" idx="2"/>
          </p:nvPr>
        </p:nvSpPr>
        <p:spPr bwMode="auto">
          <a:xfrm>
            <a:off x="609600" y="6245225"/>
            <a:ext cx="2844800" cy="4762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ct val="0"/>
              </a:spcBef>
              <a:spcAft>
                <a:spcPts val="0"/>
              </a:spcAft>
              <a:buFontTx/>
              <a:buNone/>
              <a:defRPr sz="1400" b="0">
                <a:latin typeface="Arial" charset="0"/>
              </a:defRPr>
            </a:lvl1pPr>
          </a:lstStyle>
          <a:p>
            <a:pPr defTabSz="1219018">
              <a:defRPr/>
            </a:pPr>
            <a:fld id="{810FD005-3AE4-48F6-9336-EAB11FEFB310}" type="datetimeFigureOut">
              <a:rPr lang="en-US" smtClean="0">
                <a:solidFill>
                  <a:srgbClr val="606A74"/>
                </a:solidFill>
              </a:rPr>
              <a:pPr defTabSz="1219018">
                <a:defRPr/>
              </a:pPr>
              <a:t>8/10/2024</a:t>
            </a:fld>
            <a:endParaRPr lang="en-US" dirty="0">
              <a:solidFill>
                <a:srgbClr val="606A74"/>
              </a:solidFill>
            </a:endParaRPr>
          </a:p>
        </p:txBody>
      </p:sp>
      <p:sp>
        <p:nvSpPr>
          <p:cNvPr id="349188" name="Rectangle 4"/>
          <p:cNvSpPr>
            <a:spLocks noGrp="1" noChangeArrowheads="1"/>
          </p:cNvSpPr>
          <p:nvPr>
            <p:ph type="ftr" sz="quarter" idx="3"/>
          </p:nvPr>
        </p:nvSpPr>
        <p:spPr bwMode="auto">
          <a:xfrm>
            <a:off x="4165600" y="6245225"/>
            <a:ext cx="3860800" cy="4762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ct val="0"/>
              </a:spcBef>
              <a:spcAft>
                <a:spcPts val="0"/>
              </a:spcAft>
              <a:buFontTx/>
              <a:buNone/>
              <a:defRPr sz="1400" b="0">
                <a:latin typeface="Arial" charset="0"/>
              </a:defRPr>
            </a:lvl1pPr>
          </a:lstStyle>
          <a:p>
            <a:pPr defTabSz="1219018">
              <a:defRPr/>
            </a:pPr>
            <a:endParaRPr lang="en-US" dirty="0">
              <a:solidFill>
                <a:srgbClr val="606A74"/>
              </a:solidFill>
            </a:endParaRPr>
          </a:p>
        </p:txBody>
      </p:sp>
      <p:sp>
        <p:nvSpPr>
          <p:cNvPr id="349189" name="Rectangle 5"/>
          <p:cNvSpPr>
            <a:spLocks noGrp="1" noChangeArrowheads="1"/>
          </p:cNvSpPr>
          <p:nvPr>
            <p:ph type="sldNum" sz="quarter" idx="4"/>
          </p:nvPr>
        </p:nvSpPr>
        <p:spPr bwMode="auto">
          <a:xfrm>
            <a:off x="8737600" y="6245225"/>
            <a:ext cx="2844800" cy="4762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fontAlgn="auto">
              <a:spcBef>
                <a:spcPct val="0"/>
              </a:spcBef>
              <a:spcAft>
                <a:spcPts val="0"/>
              </a:spcAft>
              <a:buFontTx/>
              <a:buNone/>
              <a:defRPr sz="1400" b="0">
                <a:latin typeface="Arial" charset="0"/>
              </a:defRPr>
            </a:lvl1pPr>
          </a:lstStyle>
          <a:p>
            <a:pPr defTabSz="1219018">
              <a:defRPr/>
            </a:pPr>
            <a:fld id="{066F9EE3-8671-4A1F-813D-4DB90EB98A3D}" type="slidenum">
              <a:rPr lang="en-US" smtClean="0">
                <a:solidFill>
                  <a:srgbClr val="606A74"/>
                </a:solidFill>
              </a:rPr>
              <a:pPr defTabSz="1219018">
                <a:defRPr/>
              </a:pPr>
              <a:t>‹#›</a:t>
            </a:fld>
            <a:endParaRPr lang="en-US" dirty="0">
              <a:solidFill>
                <a:srgbClr val="606A74"/>
              </a:solidFill>
            </a:endParaRPr>
          </a:p>
        </p:txBody>
      </p:sp>
      <p:sp>
        <p:nvSpPr>
          <p:cNvPr id="1030" name="Rectangle 6"/>
          <p:cNvSpPr>
            <a:spLocks noGrp="1" noChangeArrowheads="1"/>
          </p:cNvSpPr>
          <p:nvPr>
            <p:ph type="title"/>
          </p:nvPr>
        </p:nvSpPr>
        <p:spPr bwMode="auto">
          <a:xfrm>
            <a:off x="609600" y="136525"/>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IN"/>
          </a:p>
        </p:txBody>
      </p:sp>
      <p:sp>
        <p:nvSpPr>
          <p:cNvPr id="1031" name="Rectangle 7"/>
          <p:cNvSpPr>
            <a:spLocks noGrp="1" noChangeArrowheads="1"/>
          </p:cNvSpPr>
          <p:nvPr>
            <p:ph type="body" idx="1"/>
          </p:nvPr>
        </p:nvSpPr>
        <p:spPr bwMode="auto">
          <a:xfrm>
            <a:off x="609600" y="2362200"/>
            <a:ext cx="10972800" cy="3810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4285013358"/>
      </p:ext>
    </p:ext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 id="2147483728" r:id="rId12"/>
    <p:sldLayoutId id="2147483729" r:id="rId13"/>
    <p:sldLayoutId id="2147483730" r:id="rId14"/>
  </p:sldLayoutIdLst>
  <p:transition/>
  <p:txStyles>
    <p:titleStyle>
      <a:lvl1pPr algn="l" rtl="0" eaLnBrk="1" fontAlgn="base" hangingPunct="1">
        <a:spcBef>
          <a:spcPct val="0"/>
        </a:spcBef>
        <a:spcAft>
          <a:spcPct val="0"/>
        </a:spcAft>
        <a:defRPr sz="3600" b="1">
          <a:solidFill>
            <a:schemeClr val="bg2">
              <a:lumMod val="50000"/>
            </a:schemeClr>
          </a:solidFill>
          <a:latin typeface="Arial" panose="020B0604020202020204" pitchFamily="34" charset="0"/>
          <a:ea typeface="+mj-ea"/>
          <a:cs typeface="Arial" panose="020B0604020202020204" pitchFamily="34" charset="0"/>
        </a:defRPr>
      </a:lvl1pPr>
      <a:lvl2pPr algn="l" rtl="0" eaLnBrk="1" fontAlgn="base" hangingPunct="1">
        <a:spcBef>
          <a:spcPct val="0"/>
        </a:spcBef>
        <a:spcAft>
          <a:spcPct val="0"/>
        </a:spcAft>
        <a:defRPr sz="3600" b="1">
          <a:solidFill>
            <a:schemeClr val="tx1"/>
          </a:solidFill>
          <a:latin typeface="TheSansOffice" pitchFamily="34" charset="0"/>
        </a:defRPr>
      </a:lvl2pPr>
      <a:lvl3pPr algn="l" rtl="0" eaLnBrk="1" fontAlgn="base" hangingPunct="1">
        <a:spcBef>
          <a:spcPct val="0"/>
        </a:spcBef>
        <a:spcAft>
          <a:spcPct val="0"/>
        </a:spcAft>
        <a:defRPr sz="3600" b="1">
          <a:solidFill>
            <a:schemeClr val="tx1"/>
          </a:solidFill>
          <a:latin typeface="TheSansOffice" pitchFamily="34" charset="0"/>
        </a:defRPr>
      </a:lvl3pPr>
      <a:lvl4pPr algn="l" rtl="0" eaLnBrk="1" fontAlgn="base" hangingPunct="1">
        <a:spcBef>
          <a:spcPct val="0"/>
        </a:spcBef>
        <a:spcAft>
          <a:spcPct val="0"/>
        </a:spcAft>
        <a:defRPr sz="3600" b="1">
          <a:solidFill>
            <a:schemeClr val="tx1"/>
          </a:solidFill>
          <a:latin typeface="TheSansOffice" pitchFamily="34" charset="0"/>
        </a:defRPr>
      </a:lvl4pPr>
      <a:lvl5pPr algn="l" rtl="0" eaLnBrk="1" fontAlgn="base" hangingPunct="1">
        <a:spcBef>
          <a:spcPct val="0"/>
        </a:spcBef>
        <a:spcAft>
          <a:spcPct val="0"/>
        </a:spcAft>
        <a:defRPr sz="3600" b="1">
          <a:solidFill>
            <a:schemeClr val="tx1"/>
          </a:solidFill>
          <a:latin typeface="TheSansOffice" pitchFamily="34" charset="0"/>
        </a:defRPr>
      </a:lvl5pPr>
      <a:lvl6pPr marL="457189" algn="l" rtl="0" eaLnBrk="1" fontAlgn="base" hangingPunct="1">
        <a:spcBef>
          <a:spcPct val="0"/>
        </a:spcBef>
        <a:spcAft>
          <a:spcPct val="0"/>
        </a:spcAft>
        <a:defRPr sz="3600" b="1">
          <a:solidFill>
            <a:schemeClr val="tx1"/>
          </a:solidFill>
          <a:latin typeface="TheSansOffice" pitchFamily="34" charset="0"/>
        </a:defRPr>
      </a:lvl6pPr>
      <a:lvl7pPr marL="914377" algn="l" rtl="0" eaLnBrk="1" fontAlgn="base" hangingPunct="1">
        <a:spcBef>
          <a:spcPct val="0"/>
        </a:spcBef>
        <a:spcAft>
          <a:spcPct val="0"/>
        </a:spcAft>
        <a:defRPr sz="3600" b="1">
          <a:solidFill>
            <a:schemeClr val="tx1"/>
          </a:solidFill>
          <a:latin typeface="TheSansOffice" pitchFamily="34" charset="0"/>
        </a:defRPr>
      </a:lvl7pPr>
      <a:lvl8pPr marL="1371566" algn="l" rtl="0" eaLnBrk="1" fontAlgn="base" hangingPunct="1">
        <a:spcBef>
          <a:spcPct val="0"/>
        </a:spcBef>
        <a:spcAft>
          <a:spcPct val="0"/>
        </a:spcAft>
        <a:defRPr sz="3600" b="1">
          <a:solidFill>
            <a:schemeClr val="tx1"/>
          </a:solidFill>
          <a:latin typeface="TheSansOffice" pitchFamily="34" charset="0"/>
        </a:defRPr>
      </a:lvl8pPr>
      <a:lvl9pPr marL="1828754" algn="l" rtl="0" eaLnBrk="1" fontAlgn="base" hangingPunct="1">
        <a:spcBef>
          <a:spcPct val="0"/>
        </a:spcBef>
        <a:spcAft>
          <a:spcPct val="0"/>
        </a:spcAft>
        <a:defRPr sz="3600" b="1">
          <a:solidFill>
            <a:schemeClr val="tx1"/>
          </a:solidFill>
          <a:latin typeface="TheSansOffice" pitchFamily="34" charset="0"/>
        </a:defRPr>
      </a:lvl9pPr>
    </p:titleStyle>
    <p:bodyStyle>
      <a:lvl1pPr marL="342891" indent="-342891" algn="l" rtl="0" eaLnBrk="1" fontAlgn="base" hangingPunct="1">
        <a:spcBef>
          <a:spcPct val="20000"/>
        </a:spcBef>
        <a:spcAft>
          <a:spcPct val="0"/>
        </a:spcAft>
        <a:buFont typeface="Wingdings" pitchFamily="2" charset="2"/>
        <a:buChar char="§"/>
        <a:defRPr sz="2400">
          <a:solidFill>
            <a:schemeClr val="bg2">
              <a:lumMod val="50000"/>
            </a:schemeClr>
          </a:solidFill>
          <a:latin typeface="Arial" panose="020B0604020202020204" pitchFamily="34" charset="0"/>
          <a:ea typeface="+mn-ea"/>
          <a:cs typeface="Arial" panose="020B0604020202020204" pitchFamily="34" charset="0"/>
        </a:defRPr>
      </a:lvl1pPr>
      <a:lvl2pPr marL="742932" indent="-285744" algn="l" rtl="0" eaLnBrk="1" fontAlgn="base" hangingPunct="1">
        <a:spcBef>
          <a:spcPct val="20000"/>
        </a:spcBef>
        <a:spcAft>
          <a:spcPct val="0"/>
        </a:spcAft>
        <a:buFont typeface="Wingdings" pitchFamily="2" charset="2"/>
        <a:buChar char="§"/>
        <a:defRPr sz="2000">
          <a:solidFill>
            <a:schemeClr val="bg2">
              <a:lumMod val="50000"/>
            </a:schemeClr>
          </a:solidFill>
          <a:latin typeface="Arial" panose="020B0604020202020204" pitchFamily="34" charset="0"/>
          <a:cs typeface="Arial" panose="020B0604020202020204" pitchFamily="34" charset="0"/>
        </a:defRPr>
      </a:lvl2pPr>
      <a:lvl3pPr marL="1142971" indent="-228594" algn="l" rtl="0" eaLnBrk="1" fontAlgn="base" hangingPunct="1">
        <a:spcBef>
          <a:spcPct val="20000"/>
        </a:spcBef>
        <a:spcAft>
          <a:spcPct val="0"/>
        </a:spcAft>
        <a:buFont typeface="Wingdings" pitchFamily="2" charset="2"/>
        <a:buChar char="§"/>
        <a:defRPr sz="2400">
          <a:solidFill>
            <a:schemeClr val="bg2">
              <a:lumMod val="50000"/>
            </a:schemeClr>
          </a:solidFill>
          <a:latin typeface="Arial" panose="020B0604020202020204" pitchFamily="34" charset="0"/>
          <a:cs typeface="Arial" panose="020B0604020202020204" pitchFamily="34" charset="0"/>
        </a:defRPr>
      </a:lvl3pPr>
      <a:lvl4pPr marL="1600160" indent="-228594" algn="l" rtl="0" eaLnBrk="1" fontAlgn="base" hangingPunct="1">
        <a:spcBef>
          <a:spcPct val="20000"/>
        </a:spcBef>
        <a:spcAft>
          <a:spcPct val="0"/>
        </a:spcAft>
        <a:buFont typeface="Wingdings" pitchFamily="2" charset="2"/>
        <a:buChar char="§"/>
        <a:defRPr sz="1600">
          <a:solidFill>
            <a:schemeClr val="bg2">
              <a:lumMod val="50000"/>
            </a:schemeClr>
          </a:solidFill>
          <a:latin typeface="Arial" panose="020B0604020202020204" pitchFamily="34" charset="0"/>
          <a:cs typeface="Arial" panose="020B0604020202020204" pitchFamily="34" charset="0"/>
        </a:defRPr>
      </a:lvl4pPr>
      <a:lvl5pPr marL="2057349" indent="-228594" algn="l" rtl="0" eaLnBrk="1" fontAlgn="base" hangingPunct="1">
        <a:spcBef>
          <a:spcPct val="20000"/>
        </a:spcBef>
        <a:spcAft>
          <a:spcPct val="0"/>
        </a:spcAft>
        <a:buFont typeface="Wingdings" pitchFamily="2" charset="2"/>
        <a:buChar char="§"/>
        <a:defRPr sz="1600">
          <a:solidFill>
            <a:schemeClr val="bg2">
              <a:lumMod val="50000"/>
            </a:schemeClr>
          </a:solidFill>
          <a:latin typeface="Arial" panose="020B0604020202020204" pitchFamily="34" charset="0"/>
          <a:cs typeface="Arial" panose="020B0604020202020204" pitchFamily="34" charset="0"/>
        </a:defRPr>
      </a:lvl5pPr>
      <a:lvl6pPr marL="2514537" indent="-228594" algn="l" rtl="0" eaLnBrk="1" fontAlgn="base" hangingPunct="1">
        <a:spcBef>
          <a:spcPct val="20000"/>
        </a:spcBef>
        <a:spcAft>
          <a:spcPct val="0"/>
        </a:spcAft>
        <a:buFont typeface="Wingdings" pitchFamily="2" charset="2"/>
        <a:buChar char="§"/>
        <a:defRPr sz="1600">
          <a:solidFill>
            <a:schemeClr val="tx1"/>
          </a:solidFill>
          <a:latin typeface="+mn-lt"/>
        </a:defRPr>
      </a:lvl6pPr>
      <a:lvl7pPr marL="2971726" indent="-228594" algn="l" rtl="0" eaLnBrk="1" fontAlgn="base" hangingPunct="1">
        <a:spcBef>
          <a:spcPct val="20000"/>
        </a:spcBef>
        <a:spcAft>
          <a:spcPct val="0"/>
        </a:spcAft>
        <a:buFont typeface="Wingdings" pitchFamily="2" charset="2"/>
        <a:buChar char="§"/>
        <a:defRPr sz="1600">
          <a:solidFill>
            <a:schemeClr val="tx1"/>
          </a:solidFill>
          <a:latin typeface="+mn-lt"/>
        </a:defRPr>
      </a:lvl7pPr>
      <a:lvl8pPr marL="3428914" indent="-228594" algn="l" rtl="0" eaLnBrk="1" fontAlgn="base" hangingPunct="1">
        <a:spcBef>
          <a:spcPct val="20000"/>
        </a:spcBef>
        <a:spcAft>
          <a:spcPct val="0"/>
        </a:spcAft>
        <a:buFont typeface="Wingdings" pitchFamily="2" charset="2"/>
        <a:buChar char="§"/>
        <a:defRPr sz="1600">
          <a:solidFill>
            <a:schemeClr val="tx1"/>
          </a:solidFill>
          <a:latin typeface="+mn-lt"/>
        </a:defRPr>
      </a:lvl8pPr>
      <a:lvl9pPr marL="3886103" indent="-228594" algn="l" rtl="0" eaLnBrk="1" fontAlgn="base" hangingPunct="1">
        <a:spcBef>
          <a:spcPct val="20000"/>
        </a:spcBef>
        <a:spcAft>
          <a:spcPct val="0"/>
        </a:spcAft>
        <a:buFont typeface="Wingdings" pitchFamily="2" charset="2"/>
        <a:buChar char="§"/>
        <a:defRPr sz="1600">
          <a:solidFill>
            <a:schemeClr val="tx1"/>
          </a:solidFill>
          <a:latin typeface="+mn-lt"/>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32001" y="1368215"/>
            <a:ext cx="11216217" cy="4878071"/>
          </a:xfrm>
          <a:prstGeom prst="rect">
            <a:avLst/>
          </a:prstGeom>
        </p:spPr>
        <p:txBody>
          <a:bodyPr vert="horz" lIns="0" tIns="0" rIns="91428" bIns="45715" rtlCol="0">
            <a:normAutofit/>
          </a:bodyPr>
          <a:lstStyle/>
          <a:p>
            <a:pPr lvl="0"/>
            <a:r>
              <a:rPr lang="en-US" dirty="0"/>
              <a:t>Click to edit Master text styles</a:t>
            </a:r>
          </a:p>
          <a:p>
            <a:pPr lvl="1"/>
            <a:r>
              <a:rPr lang="en-US" dirty="0"/>
              <a:t>Second level</a:t>
            </a:r>
          </a:p>
        </p:txBody>
      </p:sp>
      <p:sp>
        <p:nvSpPr>
          <p:cNvPr id="6" name="Slide Number Placeholder 5"/>
          <p:cNvSpPr>
            <a:spLocks noGrp="1"/>
          </p:cNvSpPr>
          <p:nvPr>
            <p:ph type="sldNum" sz="quarter" idx="4"/>
          </p:nvPr>
        </p:nvSpPr>
        <p:spPr>
          <a:xfrm>
            <a:off x="11048577" y="6356353"/>
            <a:ext cx="650240" cy="366183"/>
          </a:xfrm>
          <a:prstGeom prst="rect">
            <a:avLst/>
          </a:prstGeom>
        </p:spPr>
        <p:txBody>
          <a:bodyPr vert="horz" lIns="91428" tIns="45715" rIns="0" bIns="45715" rtlCol="0" anchor="ctr"/>
          <a:lstStyle>
            <a:lvl1pPr algn="r">
              <a:defRPr sz="1333">
                <a:solidFill>
                  <a:schemeClr val="tx1">
                    <a:tint val="75000"/>
                  </a:schemeClr>
                </a:solidFill>
                <a:latin typeface="Arial Nova" panose="020B0504020202020204" pitchFamily="34" charset="0"/>
              </a:defRPr>
            </a:lvl1pPr>
          </a:lstStyle>
          <a:p>
            <a:fld id="{D6AB342A-830E-438F-A6A8-BEDF509AB0A8}" type="slidenum">
              <a:rPr lang="en-US" smtClean="0"/>
              <a:pPr/>
              <a:t>‹#›</a:t>
            </a:fld>
            <a:endParaRPr lang="en-US" dirty="0"/>
          </a:p>
        </p:txBody>
      </p:sp>
      <p:sp>
        <p:nvSpPr>
          <p:cNvPr id="13" name="Title Placeholder 11"/>
          <p:cNvSpPr>
            <a:spLocks noGrp="1"/>
          </p:cNvSpPr>
          <p:nvPr>
            <p:ph type="title"/>
          </p:nvPr>
        </p:nvSpPr>
        <p:spPr>
          <a:xfrm>
            <a:off x="432000" y="505085"/>
            <a:ext cx="10049933" cy="461655"/>
          </a:xfrm>
          <a:prstGeom prst="rect">
            <a:avLst/>
          </a:prstGeom>
        </p:spPr>
        <p:txBody>
          <a:bodyPr vert="horz" wrap="square" lIns="0" tIns="45715" rIns="91428" bIns="45715" rtlCol="0" anchor="ctr">
            <a:spAutoFit/>
          </a:body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Tree>
    <p:extLst>
      <p:ext uri="{BB962C8B-B14F-4D97-AF65-F5344CB8AC3E}">
        <p14:creationId xmlns:p14="http://schemas.microsoft.com/office/powerpoint/2010/main" val="2793992496"/>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72" r:id="rId10"/>
    <p:sldLayoutId id="2147483744" r:id="rId11"/>
    <p:sldLayoutId id="2147483812" r:id="rId12"/>
  </p:sldLayoutIdLst>
  <p:txStyles>
    <p:titleStyle>
      <a:lvl1pPr algn="l" defTabSz="1219018" rtl="0" eaLnBrk="1" latinLnBrk="0" hangingPunct="1">
        <a:spcBef>
          <a:spcPct val="0"/>
        </a:spcBef>
        <a:buNone/>
        <a:defRPr kumimoji="0" lang="en-US" sz="2400"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p:titleStyle>
    <p:bodyStyle>
      <a:lvl1pPr marL="302355" indent="-302355" algn="l" defTabSz="1219018" rtl="0" eaLnBrk="1" latinLnBrk="0" hangingPunct="1">
        <a:lnSpc>
          <a:spcPct val="90000"/>
        </a:lnSpc>
        <a:spcBef>
          <a:spcPts val="800"/>
        </a:spcBef>
        <a:buFont typeface="Arial" pitchFamily="34" charset="0"/>
        <a:buChar char="•"/>
        <a:defRPr sz="2133" kern="1200">
          <a:solidFill>
            <a:srgbClr val="595959"/>
          </a:solidFill>
          <a:latin typeface="Arial Nova" panose="020B0504020202020204" pitchFamily="34" charset="0"/>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rgbClr val="595959"/>
          </a:solidFill>
          <a:latin typeface="Arial Nova" panose="020B0504020202020204" pitchFamily="34" charset="0"/>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rgbClr val="595959"/>
          </a:solidFill>
          <a:latin typeface="Trebuchet MS" pitchFamily="34" charset="0"/>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018" rtl="0" eaLnBrk="1" latinLnBrk="0" hangingPunct="1">
        <a:defRPr sz="2400" kern="1200">
          <a:solidFill>
            <a:schemeClr val="tx1"/>
          </a:solidFill>
          <a:latin typeface="+mn-lt"/>
          <a:ea typeface="+mn-ea"/>
          <a:cs typeface="+mn-cs"/>
        </a:defRPr>
      </a:lvl1pPr>
      <a:lvl2pPr marL="609509" algn="l" defTabSz="1219018" rtl="0" eaLnBrk="1" latinLnBrk="0" hangingPunct="1">
        <a:defRPr sz="2400" kern="1200">
          <a:solidFill>
            <a:schemeClr val="tx1"/>
          </a:solidFill>
          <a:latin typeface="+mn-lt"/>
          <a:ea typeface="+mn-ea"/>
          <a:cs typeface="+mn-cs"/>
        </a:defRPr>
      </a:lvl2pPr>
      <a:lvl3pPr marL="1219018" algn="l" defTabSz="1219018" rtl="0" eaLnBrk="1" latinLnBrk="0" hangingPunct="1">
        <a:defRPr sz="2400" kern="1200">
          <a:solidFill>
            <a:schemeClr val="tx1"/>
          </a:solidFill>
          <a:latin typeface="+mn-lt"/>
          <a:ea typeface="+mn-ea"/>
          <a:cs typeface="+mn-cs"/>
        </a:defRPr>
      </a:lvl3pPr>
      <a:lvl4pPr marL="1828526" algn="l" defTabSz="1219018" rtl="0" eaLnBrk="1" latinLnBrk="0" hangingPunct="1">
        <a:defRPr sz="2400" kern="1200">
          <a:solidFill>
            <a:schemeClr val="tx1"/>
          </a:solidFill>
          <a:latin typeface="+mn-lt"/>
          <a:ea typeface="+mn-ea"/>
          <a:cs typeface="+mn-cs"/>
        </a:defRPr>
      </a:lvl4pPr>
      <a:lvl5pPr marL="2438035" algn="l" defTabSz="1219018" rtl="0" eaLnBrk="1" latinLnBrk="0" hangingPunct="1">
        <a:defRPr sz="2400" kern="1200">
          <a:solidFill>
            <a:schemeClr val="tx1"/>
          </a:solidFill>
          <a:latin typeface="+mn-lt"/>
          <a:ea typeface="+mn-ea"/>
          <a:cs typeface="+mn-cs"/>
        </a:defRPr>
      </a:lvl5pPr>
      <a:lvl6pPr marL="3047544" algn="l" defTabSz="1219018" rtl="0" eaLnBrk="1" latinLnBrk="0" hangingPunct="1">
        <a:defRPr sz="2400" kern="1200">
          <a:solidFill>
            <a:schemeClr val="tx1"/>
          </a:solidFill>
          <a:latin typeface="+mn-lt"/>
          <a:ea typeface="+mn-ea"/>
          <a:cs typeface="+mn-cs"/>
        </a:defRPr>
      </a:lvl6pPr>
      <a:lvl7pPr marL="3657051" algn="l" defTabSz="1219018" rtl="0" eaLnBrk="1" latinLnBrk="0" hangingPunct="1">
        <a:defRPr sz="2400" kern="1200">
          <a:solidFill>
            <a:schemeClr val="tx1"/>
          </a:solidFill>
          <a:latin typeface="+mn-lt"/>
          <a:ea typeface="+mn-ea"/>
          <a:cs typeface="+mn-cs"/>
        </a:defRPr>
      </a:lvl7pPr>
      <a:lvl8pPr marL="4266561" algn="l" defTabSz="1219018" rtl="0" eaLnBrk="1" latinLnBrk="0" hangingPunct="1">
        <a:defRPr sz="2400" kern="1200">
          <a:solidFill>
            <a:schemeClr val="tx1"/>
          </a:solidFill>
          <a:latin typeface="+mn-lt"/>
          <a:ea typeface="+mn-ea"/>
          <a:cs typeface="+mn-cs"/>
        </a:defRPr>
      </a:lvl8pPr>
      <a:lvl9pPr marL="4876069" algn="l" defTabSz="1219018"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32000" y="1316568"/>
            <a:ext cx="11328200" cy="4993217"/>
          </a:xfrm>
          <a:prstGeom prst="rect">
            <a:avLst/>
          </a:prstGeom>
        </p:spPr>
        <p:txBody>
          <a:bodyPr vert="horz" lIns="0" tIns="0" rIns="91428" bIns="45715" rtlCol="0">
            <a:normAutofit/>
          </a:bodyPr>
          <a:lstStyle/>
          <a:p>
            <a:pPr lvl="0"/>
            <a:r>
              <a:rPr lang="en-US" dirty="0"/>
              <a:t>Click to edit Master text styles</a:t>
            </a:r>
          </a:p>
          <a:p>
            <a:pPr lvl="1"/>
            <a:r>
              <a:rPr lang="en-US" dirty="0"/>
              <a:t>Second level</a:t>
            </a:r>
          </a:p>
        </p:txBody>
      </p:sp>
      <p:sp>
        <p:nvSpPr>
          <p:cNvPr id="6" name="Slide Number Placeholder 5"/>
          <p:cNvSpPr>
            <a:spLocks noGrp="1"/>
          </p:cNvSpPr>
          <p:nvPr>
            <p:ph type="sldNum" sz="quarter" idx="4"/>
          </p:nvPr>
        </p:nvSpPr>
        <p:spPr>
          <a:xfrm>
            <a:off x="11048577" y="6356353"/>
            <a:ext cx="650240" cy="366183"/>
          </a:xfrm>
          <a:prstGeom prst="rect">
            <a:avLst/>
          </a:prstGeom>
        </p:spPr>
        <p:txBody>
          <a:bodyPr vert="horz" lIns="91428" tIns="45715" rIns="0" bIns="45715" rtlCol="0" anchor="ctr"/>
          <a:lstStyle>
            <a:lvl1pPr algn="r">
              <a:defRPr sz="1333">
                <a:solidFill>
                  <a:schemeClr val="tx1">
                    <a:tint val="75000"/>
                  </a:schemeClr>
                </a:solidFill>
                <a:latin typeface="Arial Nova" panose="020B0504020202020204" pitchFamily="34" charset="0"/>
              </a:defRPr>
            </a:lvl1pPr>
          </a:lstStyle>
          <a:p>
            <a:fld id="{D6AB342A-830E-438F-A6A8-BEDF509AB0A8}" type="slidenum">
              <a:rPr lang="en-US" smtClean="0"/>
              <a:pPr/>
              <a:t>‹#›</a:t>
            </a:fld>
            <a:endParaRPr lang="en-US" dirty="0"/>
          </a:p>
        </p:txBody>
      </p:sp>
      <p:sp>
        <p:nvSpPr>
          <p:cNvPr id="13" name="Title Placeholder 11"/>
          <p:cNvSpPr>
            <a:spLocks noGrp="1"/>
          </p:cNvSpPr>
          <p:nvPr>
            <p:ph type="title"/>
          </p:nvPr>
        </p:nvSpPr>
        <p:spPr>
          <a:xfrm>
            <a:off x="432000" y="359036"/>
            <a:ext cx="11328200" cy="461655"/>
          </a:xfrm>
          <a:prstGeom prst="rect">
            <a:avLst/>
          </a:prstGeom>
        </p:spPr>
        <p:txBody>
          <a:bodyPr vert="horz" wrap="square" lIns="0" tIns="45715" rIns="91428" bIns="45715" rtlCol="0" anchor="ctr">
            <a:spAutoFit/>
          </a:body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Tree>
    <p:extLst>
      <p:ext uri="{BB962C8B-B14F-4D97-AF65-F5344CB8AC3E}">
        <p14:creationId xmlns:p14="http://schemas.microsoft.com/office/powerpoint/2010/main" val="3554404493"/>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 id="2147483757" r:id="rId12"/>
    <p:sldLayoutId id="2147483758" r:id="rId13"/>
  </p:sldLayoutIdLst>
  <p:txStyles>
    <p:titleStyle>
      <a:lvl1pPr algn="l" defTabSz="1219018" rtl="0" eaLnBrk="1" latinLnBrk="0" hangingPunct="1">
        <a:spcBef>
          <a:spcPct val="0"/>
        </a:spcBef>
        <a:buNone/>
        <a:defRPr kumimoji="0" lang="en-US" sz="2400" b="1" i="0" u="none" strike="noStrike" kern="1200" cap="all" spc="0" normalizeH="0" baseline="0" noProof="0" dirty="0" smtClean="0">
          <a:ln>
            <a:noFill/>
          </a:ln>
          <a:solidFill>
            <a:schemeClr val="tx2">
              <a:lumMod val="75000"/>
            </a:schemeClr>
          </a:solidFill>
          <a:effectLst/>
          <a:uLnTx/>
          <a:uFillTx/>
          <a:latin typeface="Arial Nova" panose="020B0504020202020204" pitchFamily="34" charset="0"/>
          <a:ea typeface="+mj-ea"/>
          <a:cs typeface="+mj-cs"/>
        </a:defRPr>
      </a:lvl1pPr>
    </p:titleStyle>
    <p:bodyStyle>
      <a:lvl1pPr marL="302355" indent="-302355" algn="l" defTabSz="1219018" rtl="0" eaLnBrk="1" latinLnBrk="0" hangingPunct="1">
        <a:lnSpc>
          <a:spcPct val="90000"/>
        </a:lnSpc>
        <a:spcBef>
          <a:spcPts val="800"/>
        </a:spcBef>
        <a:buFont typeface="Arial" pitchFamily="34" charset="0"/>
        <a:buChar char="•"/>
        <a:defRPr sz="2133" kern="1200">
          <a:solidFill>
            <a:srgbClr val="595959"/>
          </a:solidFill>
          <a:latin typeface="Arial Nova" panose="020B0504020202020204" pitchFamily="34" charset="0"/>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rgbClr val="595959"/>
          </a:solidFill>
          <a:latin typeface="Arial Nova" panose="020B0504020202020204" pitchFamily="34" charset="0"/>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rgbClr val="595959"/>
          </a:solidFill>
          <a:latin typeface="Trebuchet MS" pitchFamily="34" charset="0"/>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018" rtl="0" eaLnBrk="1" latinLnBrk="0" hangingPunct="1">
        <a:defRPr sz="2400" kern="1200">
          <a:solidFill>
            <a:schemeClr val="tx1"/>
          </a:solidFill>
          <a:latin typeface="+mn-lt"/>
          <a:ea typeface="+mn-ea"/>
          <a:cs typeface="+mn-cs"/>
        </a:defRPr>
      </a:lvl1pPr>
      <a:lvl2pPr marL="609509" algn="l" defTabSz="1219018" rtl="0" eaLnBrk="1" latinLnBrk="0" hangingPunct="1">
        <a:defRPr sz="2400" kern="1200">
          <a:solidFill>
            <a:schemeClr val="tx1"/>
          </a:solidFill>
          <a:latin typeface="+mn-lt"/>
          <a:ea typeface="+mn-ea"/>
          <a:cs typeface="+mn-cs"/>
        </a:defRPr>
      </a:lvl2pPr>
      <a:lvl3pPr marL="1219018" algn="l" defTabSz="1219018" rtl="0" eaLnBrk="1" latinLnBrk="0" hangingPunct="1">
        <a:defRPr sz="2400" kern="1200">
          <a:solidFill>
            <a:schemeClr val="tx1"/>
          </a:solidFill>
          <a:latin typeface="+mn-lt"/>
          <a:ea typeface="+mn-ea"/>
          <a:cs typeface="+mn-cs"/>
        </a:defRPr>
      </a:lvl3pPr>
      <a:lvl4pPr marL="1828526" algn="l" defTabSz="1219018" rtl="0" eaLnBrk="1" latinLnBrk="0" hangingPunct="1">
        <a:defRPr sz="2400" kern="1200">
          <a:solidFill>
            <a:schemeClr val="tx1"/>
          </a:solidFill>
          <a:latin typeface="+mn-lt"/>
          <a:ea typeface="+mn-ea"/>
          <a:cs typeface="+mn-cs"/>
        </a:defRPr>
      </a:lvl4pPr>
      <a:lvl5pPr marL="2438035" algn="l" defTabSz="1219018" rtl="0" eaLnBrk="1" latinLnBrk="0" hangingPunct="1">
        <a:defRPr sz="2400" kern="1200">
          <a:solidFill>
            <a:schemeClr val="tx1"/>
          </a:solidFill>
          <a:latin typeface="+mn-lt"/>
          <a:ea typeface="+mn-ea"/>
          <a:cs typeface="+mn-cs"/>
        </a:defRPr>
      </a:lvl5pPr>
      <a:lvl6pPr marL="3047544" algn="l" defTabSz="1219018" rtl="0" eaLnBrk="1" latinLnBrk="0" hangingPunct="1">
        <a:defRPr sz="2400" kern="1200">
          <a:solidFill>
            <a:schemeClr val="tx1"/>
          </a:solidFill>
          <a:latin typeface="+mn-lt"/>
          <a:ea typeface="+mn-ea"/>
          <a:cs typeface="+mn-cs"/>
        </a:defRPr>
      </a:lvl6pPr>
      <a:lvl7pPr marL="3657051" algn="l" defTabSz="1219018" rtl="0" eaLnBrk="1" latinLnBrk="0" hangingPunct="1">
        <a:defRPr sz="2400" kern="1200">
          <a:solidFill>
            <a:schemeClr val="tx1"/>
          </a:solidFill>
          <a:latin typeface="+mn-lt"/>
          <a:ea typeface="+mn-ea"/>
          <a:cs typeface="+mn-cs"/>
        </a:defRPr>
      </a:lvl7pPr>
      <a:lvl8pPr marL="4266561" algn="l" defTabSz="1219018" rtl="0" eaLnBrk="1" latinLnBrk="0" hangingPunct="1">
        <a:defRPr sz="2400" kern="1200">
          <a:solidFill>
            <a:schemeClr val="tx1"/>
          </a:solidFill>
          <a:latin typeface="+mn-lt"/>
          <a:ea typeface="+mn-ea"/>
          <a:cs typeface="+mn-cs"/>
        </a:defRPr>
      </a:lvl8pPr>
      <a:lvl9pPr marL="4876069" algn="l" defTabSz="1219018"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80">
          <p15:clr>
            <a:srgbClr val="F26B43"/>
          </p15:clr>
        </p15:guide>
        <p15:guide id="2" orient="horz" pos="1620">
          <p15:clr>
            <a:srgbClr val="F26B43"/>
          </p15:clr>
        </p15:guide>
        <p15:guide id="3" pos="2767">
          <p15:clr>
            <a:srgbClr val="F26B43"/>
          </p15:clr>
        </p15:guide>
        <p15:guide id="4" pos="2993">
          <p15:clr>
            <a:srgbClr val="F26B43"/>
          </p15:clr>
        </p15:guide>
        <p15:guide id="5" pos="204">
          <p15:clr>
            <a:srgbClr val="F26B43"/>
          </p15:clr>
        </p15:guide>
        <p15:guide id="6" pos="5556">
          <p15:clr>
            <a:srgbClr val="F26B43"/>
          </p15:clr>
        </p15:guide>
        <p15:guide id="7" orient="horz" pos="2981">
          <p15:clr>
            <a:srgbClr val="F26B43"/>
          </p15:clr>
        </p15:guide>
        <p15:guide id="8" orient="horz" pos="622">
          <p15:clr>
            <a:srgbClr val="F26B43"/>
          </p15:clr>
        </p15:guide>
        <p15:guide id="9" orient="horz" pos="395">
          <p15:clr>
            <a:srgbClr val="F26B43"/>
          </p15:clr>
        </p15:guide>
        <p15:guide id="10">
          <p15:clr>
            <a:srgbClr val="F26B43"/>
          </p15:clr>
        </p15:guide>
        <p15:guide id="11" pos="5760">
          <p15:clr>
            <a:srgbClr val="F26B43"/>
          </p15:clr>
        </p15:guide>
        <p15:guide id="12" orient="horz" pos="3240">
          <p15:clr>
            <a:srgbClr val="F26B43"/>
          </p15:clr>
        </p15:guide>
        <p15:guide id="13" orient="horz">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shadeToTitle="1">
        <a:gradFill flip="none" rotWithShape="1">
          <a:gsLst>
            <a:gs pos="0">
              <a:srgbClr val="082858"/>
            </a:gs>
            <a:gs pos="23000">
              <a:srgbClr val="09295A"/>
            </a:gs>
            <a:gs pos="69000">
              <a:srgbClr val="09295A"/>
            </a:gs>
            <a:gs pos="97000">
              <a:srgbClr val="09295A"/>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32000" y="1316568"/>
            <a:ext cx="11328200" cy="4993217"/>
          </a:xfrm>
          <a:prstGeom prst="rect">
            <a:avLst/>
          </a:prstGeom>
        </p:spPr>
        <p:txBody>
          <a:bodyPr vert="horz" lIns="0" tIns="0" rIns="91428" bIns="45715" rtlCol="0">
            <a:normAutofit/>
          </a:bodyPr>
          <a:lstStyle/>
          <a:p>
            <a:pPr lvl="0"/>
            <a:r>
              <a:rPr lang="en-US" dirty="0"/>
              <a:t>Click to edit Master text styles</a:t>
            </a:r>
          </a:p>
          <a:p>
            <a:pPr lvl="1"/>
            <a:r>
              <a:rPr lang="en-US" dirty="0"/>
              <a:t>Second level</a:t>
            </a:r>
          </a:p>
        </p:txBody>
      </p:sp>
      <p:sp>
        <p:nvSpPr>
          <p:cNvPr id="6" name="Slide Number Placeholder 5"/>
          <p:cNvSpPr>
            <a:spLocks noGrp="1"/>
          </p:cNvSpPr>
          <p:nvPr>
            <p:ph type="sldNum" sz="quarter" idx="4"/>
          </p:nvPr>
        </p:nvSpPr>
        <p:spPr>
          <a:xfrm>
            <a:off x="11048577" y="6356353"/>
            <a:ext cx="650240" cy="366183"/>
          </a:xfrm>
          <a:prstGeom prst="rect">
            <a:avLst/>
          </a:prstGeom>
        </p:spPr>
        <p:txBody>
          <a:bodyPr vert="horz" lIns="91428" tIns="45715" rIns="0" bIns="45715" rtlCol="0" anchor="ctr"/>
          <a:lstStyle>
            <a:lvl1pPr algn="r">
              <a:defRPr sz="1333">
                <a:solidFill>
                  <a:schemeClr val="tx1">
                    <a:tint val="75000"/>
                  </a:schemeClr>
                </a:solidFill>
                <a:latin typeface="Arial Nova" panose="020B0504020202020204" pitchFamily="34" charset="0"/>
              </a:defRPr>
            </a:lvl1pPr>
          </a:lstStyle>
          <a:p>
            <a:fld id="{D6AB342A-830E-438F-A6A8-BEDF509AB0A8}" type="slidenum">
              <a:rPr lang="en-US" smtClean="0"/>
              <a:pPr/>
              <a:t>‹#›</a:t>
            </a:fld>
            <a:endParaRPr lang="en-US" dirty="0"/>
          </a:p>
        </p:txBody>
      </p:sp>
      <p:sp>
        <p:nvSpPr>
          <p:cNvPr id="13" name="Title Placeholder 11"/>
          <p:cNvSpPr>
            <a:spLocks noGrp="1"/>
          </p:cNvSpPr>
          <p:nvPr>
            <p:ph type="title"/>
          </p:nvPr>
        </p:nvSpPr>
        <p:spPr>
          <a:xfrm>
            <a:off x="432000" y="359036"/>
            <a:ext cx="11328200" cy="461655"/>
          </a:xfrm>
          <a:prstGeom prst="rect">
            <a:avLst/>
          </a:prstGeom>
        </p:spPr>
        <p:txBody>
          <a:bodyPr vert="horz" wrap="square" lIns="0" tIns="45715" rIns="91428" bIns="45715" rtlCol="0" anchor="ctr">
            <a:spAutoFit/>
          </a:body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Tree>
    <p:extLst>
      <p:ext uri="{BB962C8B-B14F-4D97-AF65-F5344CB8AC3E}">
        <p14:creationId xmlns:p14="http://schemas.microsoft.com/office/powerpoint/2010/main" val="3967831892"/>
      </p:ext>
    </p:extLst>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1219018" rtl="0" eaLnBrk="1" latinLnBrk="0" hangingPunct="1">
        <a:spcBef>
          <a:spcPct val="0"/>
        </a:spcBef>
        <a:buNone/>
        <a:defRPr kumimoji="0" lang="en-US" sz="2400" b="1" i="0" u="none" strike="noStrike" kern="1200" cap="all" spc="0" normalizeH="0" baseline="0" noProof="0" dirty="0" smtClean="0">
          <a:ln>
            <a:noFill/>
          </a:ln>
          <a:solidFill>
            <a:schemeClr val="tx2">
              <a:lumMod val="75000"/>
            </a:schemeClr>
          </a:solidFill>
          <a:effectLst/>
          <a:uLnTx/>
          <a:uFillTx/>
          <a:latin typeface="Arial Nova" panose="020B0504020202020204" pitchFamily="34" charset="0"/>
          <a:ea typeface="+mj-ea"/>
          <a:cs typeface="+mj-cs"/>
        </a:defRPr>
      </a:lvl1pPr>
    </p:titleStyle>
    <p:bodyStyle>
      <a:lvl1pPr marL="302355" indent="-302355" algn="l" defTabSz="1219018" rtl="0" eaLnBrk="1" latinLnBrk="0" hangingPunct="1">
        <a:lnSpc>
          <a:spcPct val="90000"/>
        </a:lnSpc>
        <a:spcBef>
          <a:spcPts val="800"/>
        </a:spcBef>
        <a:buFont typeface="Arial" pitchFamily="34" charset="0"/>
        <a:buChar char="•"/>
        <a:defRPr sz="2133" kern="1200">
          <a:solidFill>
            <a:srgbClr val="595959"/>
          </a:solidFill>
          <a:latin typeface="Arial Nova" panose="020B0504020202020204" pitchFamily="34" charset="0"/>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rgbClr val="595959"/>
          </a:solidFill>
          <a:latin typeface="Arial Nova" panose="020B0504020202020204" pitchFamily="34" charset="0"/>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rgbClr val="595959"/>
          </a:solidFill>
          <a:latin typeface="Trebuchet MS" pitchFamily="34" charset="0"/>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018" rtl="0" eaLnBrk="1" latinLnBrk="0" hangingPunct="1">
        <a:defRPr sz="2400" kern="1200">
          <a:solidFill>
            <a:schemeClr val="tx1"/>
          </a:solidFill>
          <a:latin typeface="+mn-lt"/>
          <a:ea typeface="+mn-ea"/>
          <a:cs typeface="+mn-cs"/>
        </a:defRPr>
      </a:lvl1pPr>
      <a:lvl2pPr marL="609509" algn="l" defTabSz="1219018" rtl="0" eaLnBrk="1" latinLnBrk="0" hangingPunct="1">
        <a:defRPr sz="2400" kern="1200">
          <a:solidFill>
            <a:schemeClr val="tx1"/>
          </a:solidFill>
          <a:latin typeface="+mn-lt"/>
          <a:ea typeface="+mn-ea"/>
          <a:cs typeface="+mn-cs"/>
        </a:defRPr>
      </a:lvl2pPr>
      <a:lvl3pPr marL="1219018" algn="l" defTabSz="1219018" rtl="0" eaLnBrk="1" latinLnBrk="0" hangingPunct="1">
        <a:defRPr sz="2400" kern="1200">
          <a:solidFill>
            <a:schemeClr val="tx1"/>
          </a:solidFill>
          <a:latin typeface="+mn-lt"/>
          <a:ea typeface="+mn-ea"/>
          <a:cs typeface="+mn-cs"/>
        </a:defRPr>
      </a:lvl3pPr>
      <a:lvl4pPr marL="1828526" algn="l" defTabSz="1219018" rtl="0" eaLnBrk="1" latinLnBrk="0" hangingPunct="1">
        <a:defRPr sz="2400" kern="1200">
          <a:solidFill>
            <a:schemeClr val="tx1"/>
          </a:solidFill>
          <a:latin typeface="+mn-lt"/>
          <a:ea typeface="+mn-ea"/>
          <a:cs typeface="+mn-cs"/>
        </a:defRPr>
      </a:lvl4pPr>
      <a:lvl5pPr marL="2438035" algn="l" defTabSz="1219018" rtl="0" eaLnBrk="1" latinLnBrk="0" hangingPunct="1">
        <a:defRPr sz="2400" kern="1200">
          <a:solidFill>
            <a:schemeClr val="tx1"/>
          </a:solidFill>
          <a:latin typeface="+mn-lt"/>
          <a:ea typeface="+mn-ea"/>
          <a:cs typeface="+mn-cs"/>
        </a:defRPr>
      </a:lvl5pPr>
      <a:lvl6pPr marL="3047544" algn="l" defTabSz="1219018" rtl="0" eaLnBrk="1" latinLnBrk="0" hangingPunct="1">
        <a:defRPr sz="2400" kern="1200">
          <a:solidFill>
            <a:schemeClr val="tx1"/>
          </a:solidFill>
          <a:latin typeface="+mn-lt"/>
          <a:ea typeface="+mn-ea"/>
          <a:cs typeface="+mn-cs"/>
        </a:defRPr>
      </a:lvl6pPr>
      <a:lvl7pPr marL="3657051" algn="l" defTabSz="1219018" rtl="0" eaLnBrk="1" latinLnBrk="0" hangingPunct="1">
        <a:defRPr sz="2400" kern="1200">
          <a:solidFill>
            <a:schemeClr val="tx1"/>
          </a:solidFill>
          <a:latin typeface="+mn-lt"/>
          <a:ea typeface="+mn-ea"/>
          <a:cs typeface="+mn-cs"/>
        </a:defRPr>
      </a:lvl7pPr>
      <a:lvl8pPr marL="4266561" algn="l" defTabSz="1219018" rtl="0" eaLnBrk="1" latinLnBrk="0" hangingPunct="1">
        <a:defRPr sz="2400" kern="1200">
          <a:solidFill>
            <a:schemeClr val="tx1"/>
          </a:solidFill>
          <a:latin typeface="+mn-lt"/>
          <a:ea typeface="+mn-ea"/>
          <a:cs typeface="+mn-cs"/>
        </a:defRPr>
      </a:lvl8pPr>
      <a:lvl9pPr marL="4876069" algn="l" defTabSz="1219018"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80">
          <p15:clr>
            <a:srgbClr val="F26B43"/>
          </p15:clr>
        </p15:guide>
        <p15:guide id="2" orient="horz" pos="1620">
          <p15:clr>
            <a:srgbClr val="F26B43"/>
          </p15:clr>
        </p15:guide>
        <p15:guide id="3" pos="2767">
          <p15:clr>
            <a:srgbClr val="F26B43"/>
          </p15:clr>
        </p15:guide>
        <p15:guide id="4" pos="2993">
          <p15:clr>
            <a:srgbClr val="F26B43"/>
          </p15:clr>
        </p15:guide>
        <p15:guide id="5" pos="204">
          <p15:clr>
            <a:srgbClr val="F26B43"/>
          </p15:clr>
        </p15:guide>
        <p15:guide id="6" pos="5556">
          <p15:clr>
            <a:srgbClr val="F26B43"/>
          </p15:clr>
        </p15:guide>
        <p15:guide id="7" orient="horz" pos="2981">
          <p15:clr>
            <a:srgbClr val="F26B43"/>
          </p15:clr>
        </p15:guide>
        <p15:guide id="8" orient="horz" pos="622">
          <p15:clr>
            <a:srgbClr val="F26B43"/>
          </p15:clr>
        </p15:guide>
        <p15:guide id="9" orient="horz" pos="395">
          <p15:clr>
            <a:srgbClr val="F26B43"/>
          </p15:clr>
        </p15:guide>
        <p15:guide id="10">
          <p15:clr>
            <a:srgbClr val="F26B43"/>
          </p15:clr>
        </p15:guide>
        <p15:guide id="11" pos="5760">
          <p15:clr>
            <a:srgbClr val="F26B43"/>
          </p15:clr>
        </p15:guide>
        <p15:guide id="12" orient="horz" pos="3240">
          <p15:clr>
            <a:srgbClr val="F26B43"/>
          </p15:clr>
        </p15:guide>
        <p15:guide id="13" orient="horz">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32000" y="1316568"/>
            <a:ext cx="11328200" cy="4993217"/>
          </a:xfrm>
          <a:prstGeom prst="rect">
            <a:avLst/>
          </a:prstGeom>
        </p:spPr>
        <p:txBody>
          <a:bodyPr vert="horz" lIns="0" tIns="0" rIns="91428" bIns="45715" rtlCol="0">
            <a:normAutofit/>
          </a:bodyPr>
          <a:lstStyle/>
          <a:p>
            <a:pPr lvl="0"/>
            <a:r>
              <a:rPr lang="en-US" dirty="0"/>
              <a:t>Click to edit Master text styles</a:t>
            </a:r>
          </a:p>
          <a:p>
            <a:pPr lvl="1"/>
            <a:r>
              <a:rPr lang="en-US" dirty="0"/>
              <a:t>Second level</a:t>
            </a:r>
          </a:p>
        </p:txBody>
      </p:sp>
      <p:sp>
        <p:nvSpPr>
          <p:cNvPr id="13" name="Title Placeholder 11"/>
          <p:cNvSpPr>
            <a:spLocks noGrp="1"/>
          </p:cNvSpPr>
          <p:nvPr>
            <p:ph type="title"/>
          </p:nvPr>
        </p:nvSpPr>
        <p:spPr>
          <a:xfrm>
            <a:off x="432000" y="359036"/>
            <a:ext cx="11328200" cy="461655"/>
          </a:xfrm>
          <a:prstGeom prst="rect">
            <a:avLst/>
          </a:prstGeom>
        </p:spPr>
        <p:txBody>
          <a:bodyPr vert="horz" wrap="square" lIns="0" tIns="45715" rIns="91428" bIns="45715" rtlCol="0" anchor="ctr">
            <a:spAutoFit/>
          </a:body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grpSp>
        <p:nvGrpSpPr>
          <p:cNvPr id="10" name="Group 9">
            <a:extLst>
              <a:ext uri="{FF2B5EF4-FFF2-40B4-BE49-F238E27FC236}">
                <a16:creationId xmlns:a16="http://schemas.microsoft.com/office/drawing/2014/main" id="{32BA68D0-E1FC-4A86-A193-8160F7C7A1B3}"/>
              </a:ext>
            </a:extLst>
          </p:cNvPr>
          <p:cNvGrpSpPr/>
          <p:nvPr userDrawn="1"/>
        </p:nvGrpSpPr>
        <p:grpSpPr>
          <a:xfrm>
            <a:off x="73386" y="6511225"/>
            <a:ext cx="1601765" cy="297454"/>
            <a:chOff x="324000" y="4788545"/>
            <a:chExt cx="1201324" cy="223091"/>
          </a:xfrm>
        </p:grpSpPr>
        <p:pic>
          <p:nvPicPr>
            <p:cNvPr id="15" name="Picture 14">
              <a:extLst>
                <a:ext uri="{FF2B5EF4-FFF2-40B4-BE49-F238E27FC236}">
                  <a16:creationId xmlns:a16="http://schemas.microsoft.com/office/drawing/2014/main" id="{0A90D54A-87EF-47EA-A6F8-FDDC9B65E6E8}"/>
                </a:ext>
              </a:extLst>
            </p:cNvPr>
            <p:cNvPicPr>
              <a:picLocks noChangeAspect="1"/>
            </p:cNvPicPr>
            <p:nvPr userDrawn="1"/>
          </p:nvPicPr>
          <p:blipFill>
            <a:blip r:embed="rId25" cstate="print">
              <a:extLst>
                <a:ext uri="{28A0092B-C50C-407E-A947-70E740481C1C}">
                  <a14:useLocalDpi xmlns:a14="http://schemas.microsoft.com/office/drawing/2010/main"/>
                </a:ext>
              </a:extLst>
            </a:blip>
            <a:stretch>
              <a:fillRect/>
            </a:stretch>
          </p:blipFill>
          <p:spPr>
            <a:xfrm>
              <a:off x="324000" y="4821050"/>
              <a:ext cx="342368" cy="181210"/>
            </a:xfrm>
            <a:prstGeom prst="rect">
              <a:avLst/>
            </a:prstGeom>
          </p:spPr>
        </p:pic>
        <p:sp>
          <p:nvSpPr>
            <p:cNvPr id="16" name="Rectangle 15">
              <a:extLst>
                <a:ext uri="{FF2B5EF4-FFF2-40B4-BE49-F238E27FC236}">
                  <a16:creationId xmlns:a16="http://schemas.microsoft.com/office/drawing/2014/main" id="{E1F0C671-B037-4C8E-ADE0-AF77F3485155}"/>
                </a:ext>
              </a:extLst>
            </p:cNvPr>
            <p:cNvSpPr/>
            <p:nvPr userDrawn="1"/>
          </p:nvSpPr>
          <p:spPr>
            <a:xfrm>
              <a:off x="584105" y="4788545"/>
              <a:ext cx="941219" cy="223091"/>
            </a:xfrm>
            <a:prstGeom prst="rect">
              <a:avLst/>
            </a:prstGeom>
          </p:spPr>
          <p:txBody>
            <a:bodyPr wrap="none">
              <a:spAutoFit/>
            </a:bodyPr>
            <a:lstStyle/>
            <a:p>
              <a:r>
                <a:rPr lang="en-US" sz="1333" dirty="0">
                  <a:latin typeface="Arial Nova" panose="020B0504020202020204" pitchFamily="34" charset="0"/>
                </a:rPr>
                <a:t>cloud@core</a:t>
              </a:r>
              <a:r>
                <a:rPr lang="en-US" sz="1333" baseline="30000" dirty="0">
                  <a:latin typeface="Arial Nova" panose="020B0504020202020204" pitchFamily="34" charset="0"/>
                </a:rPr>
                <a:t>TM</a:t>
              </a:r>
            </a:p>
          </p:txBody>
        </p:sp>
      </p:grpSp>
    </p:spTree>
    <p:extLst>
      <p:ext uri="{BB962C8B-B14F-4D97-AF65-F5344CB8AC3E}">
        <p14:creationId xmlns:p14="http://schemas.microsoft.com/office/powerpoint/2010/main" val="2615989191"/>
      </p:ext>
    </p:extLst>
  </p:cSld>
  <p:clrMap bg1="lt1" tx1="dk1" bg2="lt2" tx2="dk2" accent1="accent1" accent2="accent2" accent3="accent3" accent4="accent4" accent5="accent5" accent6="accent6" hlink="hlink" folHlink="folHlink"/>
  <p:sldLayoutIdLst>
    <p:sldLayoutId id="2147483789" r:id="rId1"/>
    <p:sldLayoutId id="2147483790" r:id="rId2"/>
    <p:sldLayoutId id="2147483791" r:id="rId3"/>
    <p:sldLayoutId id="2147483792" r:id="rId4"/>
    <p:sldLayoutId id="2147483793" r:id="rId5"/>
    <p:sldLayoutId id="2147483794" r:id="rId6"/>
    <p:sldLayoutId id="2147483795" r:id="rId7"/>
    <p:sldLayoutId id="2147483796" r:id="rId8"/>
    <p:sldLayoutId id="2147483797" r:id="rId9"/>
    <p:sldLayoutId id="2147483798" r:id="rId10"/>
    <p:sldLayoutId id="2147483799" r:id="rId11"/>
    <p:sldLayoutId id="2147483800" r:id="rId12"/>
    <p:sldLayoutId id="2147483801" r:id="rId13"/>
    <p:sldLayoutId id="2147483802" r:id="rId14"/>
    <p:sldLayoutId id="2147483803" r:id="rId15"/>
    <p:sldLayoutId id="2147483804" r:id="rId16"/>
    <p:sldLayoutId id="2147483805" r:id="rId17"/>
    <p:sldLayoutId id="2147483806" r:id="rId18"/>
    <p:sldLayoutId id="2147483807" r:id="rId19"/>
    <p:sldLayoutId id="2147483808" r:id="rId20"/>
    <p:sldLayoutId id="2147483809" r:id="rId21"/>
    <p:sldLayoutId id="2147483810" r:id="rId22"/>
    <p:sldLayoutId id="2147483811" r:id="rId23"/>
  </p:sldLayoutIdLst>
  <p:txStyles>
    <p:titleStyle>
      <a:lvl1pPr algn="l" defTabSz="1219018" rtl="0" eaLnBrk="1" latinLnBrk="0" hangingPunct="1">
        <a:spcBef>
          <a:spcPct val="0"/>
        </a:spcBef>
        <a:buNone/>
        <a:defRPr kumimoji="0" lang="en-US" sz="2400" b="1" i="0" u="none" strike="noStrike" kern="1200" cap="all" spc="0" normalizeH="0" baseline="0" noProof="0" dirty="0" smtClean="0">
          <a:ln>
            <a:noFill/>
          </a:ln>
          <a:solidFill>
            <a:schemeClr val="tx2">
              <a:lumMod val="75000"/>
            </a:schemeClr>
          </a:solidFill>
          <a:effectLst/>
          <a:uLnTx/>
          <a:uFillTx/>
          <a:latin typeface="Arial Nova" panose="020B0504020202020204" pitchFamily="34" charset="0"/>
          <a:ea typeface="+mj-ea"/>
          <a:cs typeface="+mj-cs"/>
        </a:defRPr>
      </a:lvl1pPr>
    </p:titleStyle>
    <p:bodyStyle>
      <a:lvl1pPr marL="302355" indent="-302355" algn="l" defTabSz="1219018" rtl="0" eaLnBrk="1" latinLnBrk="0" hangingPunct="1">
        <a:lnSpc>
          <a:spcPct val="90000"/>
        </a:lnSpc>
        <a:spcBef>
          <a:spcPts val="800"/>
        </a:spcBef>
        <a:buFont typeface="Arial" pitchFamily="34" charset="0"/>
        <a:buChar char="•"/>
        <a:defRPr sz="2133" kern="1200">
          <a:solidFill>
            <a:srgbClr val="595959"/>
          </a:solidFill>
          <a:latin typeface="Arial Nova" panose="020B0504020202020204" pitchFamily="34" charset="0"/>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rgbClr val="595959"/>
          </a:solidFill>
          <a:latin typeface="Arial Nova" panose="020B0504020202020204" pitchFamily="34" charset="0"/>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rgbClr val="595959"/>
          </a:solidFill>
          <a:latin typeface="Trebuchet MS" pitchFamily="34" charset="0"/>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018" rtl="0" eaLnBrk="1" latinLnBrk="0" hangingPunct="1">
        <a:defRPr sz="2400" kern="1200">
          <a:solidFill>
            <a:schemeClr val="tx1"/>
          </a:solidFill>
          <a:latin typeface="+mn-lt"/>
          <a:ea typeface="+mn-ea"/>
          <a:cs typeface="+mn-cs"/>
        </a:defRPr>
      </a:lvl1pPr>
      <a:lvl2pPr marL="609509" algn="l" defTabSz="1219018" rtl="0" eaLnBrk="1" latinLnBrk="0" hangingPunct="1">
        <a:defRPr sz="2400" kern="1200">
          <a:solidFill>
            <a:schemeClr val="tx1"/>
          </a:solidFill>
          <a:latin typeface="+mn-lt"/>
          <a:ea typeface="+mn-ea"/>
          <a:cs typeface="+mn-cs"/>
        </a:defRPr>
      </a:lvl2pPr>
      <a:lvl3pPr marL="1219018" algn="l" defTabSz="1219018" rtl="0" eaLnBrk="1" latinLnBrk="0" hangingPunct="1">
        <a:defRPr sz="2400" kern="1200">
          <a:solidFill>
            <a:schemeClr val="tx1"/>
          </a:solidFill>
          <a:latin typeface="+mn-lt"/>
          <a:ea typeface="+mn-ea"/>
          <a:cs typeface="+mn-cs"/>
        </a:defRPr>
      </a:lvl3pPr>
      <a:lvl4pPr marL="1828526" algn="l" defTabSz="1219018" rtl="0" eaLnBrk="1" latinLnBrk="0" hangingPunct="1">
        <a:defRPr sz="2400" kern="1200">
          <a:solidFill>
            <a:schemeClr val="tx1"/>
          </a:solidFill>
          <a:latin typeface="+mn-lt"/>
          <a:ea typeface="+mn-ea"/>
          <a:cs typeface="+mn-cs"/>
        </a:defRPr>
      </a:lvl4pPr>
      <a:lvl5pPr marL="2438035" algn="l" defTabSz="1219018" rtl="0" eaLnBrk="1" latinLnBrk="0" hangingPunct="1">
        <a:defRPr sz="2400" kern="1200">
          <a:solidFill>
            <a:schemeClr val="tx1"/>
          </a:solidFill>
          <a:latin typeface="+mn-lt"/>
          <a:ea typeface="+mn-ea"/>
          <a:cs typeface="+mn-cs"/>
        </a:defRPr>
      </a:lvl5pPr>
      <a:lvl6pPr marL="3047544" algn="l" defTabSz="1219018" rtl="0" eaLnBrk="1" latinLnBrk="0" hangingPunct="1">
        <a:defRPr sz="2400" kern="1200">
          <a:solidFill>
            <a:schemeClr val="tx1"/>
          </a:solidFill>
          <a:latin typeface="+mn-lt"/>
          <a:ea typeface="+mn-ea"/>
          <a:cs typeface="+mn-cs"/>
        </a:defRPr>
      </a:lvl6pPr>
      <a:lvl7pPr marL="3657051" algn="l" defTabSz="1219018" rtl="0" eaLnBrk="1" latinLnBrk="0" hangingPunct="1">
        <a:defRPr sz="2400" kern="1200">
          <a:solidFill>
            <a:schemeClr val="tx1"/>
          </a:solidFill>
          <a:latin typeface="+mn-lt"/>
          <a:ea typeface="+mn-ea"/>
          <a:cs typeface="+mn-cs"/>
        </a:defRPr>
      </a:lvl7pPr>
      <a:lvl8pPr marL="4266561" algn="l" defTabSz="1219018" rtl="0" eaLnBrk="1" latinLnBrk="0" hangingPunct="1">
        <a:defRPr sz="2400" kern="1200">
          <a:solidFill>
            <a:schemeClr val="tx1"/>
          </a:solidFill>
          <a:latin typeface="+mn-lt"/>
          <a:ea typeface="+mn-ea"/>
          <a:cs typeface="+mn-cs"/>
        </a:defRPr>
      </a:lvl8pPr>
      <a:lvl9pPr marL="4876069" algn="l" defTabSz="1219018"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80">
          <p15:clr>
            <a:srgbClr val="F26B43"/>
          </p15:clr>
        </p15:guide>
        <p15:guide id="2" orient="horz" pos="1620">
          <p15:clr>
            <a:srgbClr val="F26B43"/>
          </p15:clr>
        </p15:guide>
        <p15:guide id="3" pos="2767">
          <p15:clr>
            <a:srgbClr val="F26B43"/>
          </p15:clr>
        </p15:guide>
        <p15:guide id="4" pos="2993">
          <p15:clr>
            <a:srgbClr val="F26B43"/>
          </p15:clr>
        </p15:guide>
        <p15:guide id="5" pos="204">
          <p15:clr>
            <a:srgbClr val="F26B43"/>
          </p15:clr>
        </p15:guide>
        <p15:guide id="6" pos="5556">
          <p15:clr>
            <a:srgbClr val="F26B43"/>
          </p15:clr>
        </p15:guide>
        <p15:guide id="7" orient="horz" pos="2981">
          <p15:clr>
            <a:srgbClr val="F26B43"/>
          </p15:clr>
        </p15:guide>
        <p15:guide id="8" orient="horz" pos="622">
          <p15:clr>
            <a:srgbClr val="F26B43"/>
          </p15:clr>
        </p15:guide>
        <p15:guide id="9" orient="horz" pos="395">
          <p15:clr>
            <a:srgbClr val="F26B43"/>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32000" y="1316568"/>
            <a:ext cx="11328200" cy="4993217"/>
          </a:xfrm>
          <a:prstGeom prst="rect">
            <a:avLst/>
          </a:prstGeom>
        </p:spPr>
        <p:txBody>
          <a:bodyPr vert="horz" lIns="0" tIns="0" rIns="91428" bIns="45715" rtlCol="0">
            <a:normAutofit/>
          </a:bodyPr>
          <a:lstStyle/>
          <a:p>
            <a:pPr lvl="0"/>
            <a:r>
              <a:rPr lang="en-US" dirty="0"/>
              <a:t>Click to edit Master text styles</a:t>
            </a:r>
          </a:p>
          <a:p>
            <a:pPr lvl="1"/>
            <a:r>
              <a:rPr lang="en-US" dirty="0"/>
              <a:t>Second level</a:t>
            </a:r>
          </a:p>
        </p:txBody>
      </p:sp>
      <p:sp>
        <p:nvSpPr>
          <p:cNvPr id="6" name="Slide Number Placeholder 5"/>
          <p:cNvSpPr>
            <a:spLocks noGrp="1"/>
          </p:cNvSpPr>
          <p:nvPr>
            <p:ph type="sldNum" sz="quarter" idx="4"/>
          </p:nvPr>
        </p:nvSpPr>
        <p:spPr>
          <a:xfrm>
            <a:off x="11048577" y="6356353"/>
            <a:ext cx="650240" cy="366183"/>
          </a:xfrm>
          <a:prstGeom prst="rect">
            <a:avLst/>
          </a:prstGeom>
        </p:spPr>
        <p:txBody>
          <a:bodyPr vert="horz" lIns="91428" tIns="45715" rIns="0" bIns="45715" rtlCol="0" anchor="ctr"/>
          <a:lstStyle>
            <a:lvl1pPr algn="r">
              <a:defRPr sz="1333">
                <a:solidFill>
                  <a:schemeClr val="tx1">
                    <a:tint val="75000"/>
                  </a:schemeClr>
                </a:solidFill>
                <a:latin typeface="Arial Nova" panose="020B0504020202020204" pitchFamily="34" charset="0"/>
              </a:defRPr>
            </a:lvl1pPr>
          </a:lstStyle>
          <a:p>
            <a:fld id="{D6AB342A-830E-438F-A6A8-BEDF509AB0A8}" type="slidenum">
              <a:rPr lang="en-US" smtClean="0"/>
              <a:pPr/>
              <a:t>‹#›</a:t>
            </a:fld>
            <a:endParaRPr lang="en-US" dirty="0"/>
          </a:p>
        </p:txBody>
      </p:sp>
      <p:sp>
        <p:nvSpPr>
          <p:cNvPr id="13" name="Title Placeholder 11"/>
          <p:cNvSpPr>
            <a:spLocks noGrp="1"/>
          </p:cNvSpPr>
          <p:nvPr>
            <p:ph type="title"/>
          </p:nvPr>
        </p:nvSpPr>
        <p:spPr>
          <a:xfrm>
            <a:off x="432000" y="359036"/>
            <a:ext cx="11328200" cy="461655"/>
          </a:xfrm>
          <a:prstGeom prst="rect">
            <a:avLst/>
          </a:prstGeom>
        </p:spPr>
        <p:txBody>
          <a:bodyPr vert="horz" wrap="square" lIns="0" tIns="45715" rIns="91428" bIns="45715" rtlCol="0" anchor="ctr">
            <a:spAutoFit/>
          </a:body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Tree>
    <p:extLst>
      <p:ext uri="{BB962C8B-B14F-4D97-AF65-F5344CB8AC3E}">
        <p14:creationId xmlns:p14="http://schemas.microsoft.com/office/powerpoint/2010/main" val="3874317333"/>
      </p:ext>
    </p:extLst>
  </p:cSld>
  <p:clrMap bg1="lt1" tx1="dk1" bg2="lt2" tx2="dk2" accent1="accent1" accent2="accent2" accent3="accent3" accent4="accent4" accent5="accent5" accent6="accent6" hlink="hlink" folHlink="folHlink"/>
  <p:sldLayoutIdLst>
    <p:sldLayoutId id="2147483815" r:id="rId1"/>
    <p:sldLayoutId id="2147483816" r:id="rId2"/>
    <p:sldLayoutId id="2147483817" r:id="rId3"/>
    <p:sldLayoutId id="2147483818" r:id="rId4"/>
    <p:sldLayoutId id="2147483819" r:id="rId5"/>
    <p:sldLayoutId id="2147483820" r:id="rId6"/>
    <p:sldLayoutId id="2147483821" r:id="rId7"/>
    <p:sldLayoutId id="2147483822" r:id="rId8"/>
    <p:sldLayoutId id="2147483823" r:id="rId9"/>
    <p:sldLayoutId id="2147483824" r:id="rId10"/>
    <p:sldLayoutId id="2147483825" r:id="rId11"/>
    <p:sldLayoutId id="2147483826" r:id="rId12"/>
    <p:sldLayoutId id="2147483827" r:id="rId13"/>
    <p:sldLayoutId id="2147483828" r:id="rId14"/>
    <p:sldLayoutId id="2147483830" r:id="rId15"/>
  </p:sldLayoutIdLst>
  <p:txStyles>
    <p:titleStyle>
      <a:lvl1pPr algn="l" defTabSz="1219018" rtl="0" eaLnBrk="1" latinLnBrk="0" hangingPunct="1">
        <a:spcBef>
          <a:spcPct val="0"/>
        </a:spcBef>
        <a:buNone/>
        <a:defRPr kumimoji="0" lang="en-US" sz="2400" b="1" i="0" u="none" strike="noStrike" kern="1200" cap="all" spc="0" normalizeH="0" baseline="0" noProof="0" dirty="0" smtClean="0">
          <a:ln>
            <a:noFill/>
          </a:ln>
          <a:solidFill>
            <a:schemeClr val="tx2">
              <a:lumMod val="75000"/>
            </a:schemeClr>
          </a:solidFill>
          <a:effectLst/>
          <a:uLnTx/>
          <a:uFillTx/>
          <a:latin typeface="Arial Nova" panose="020B0504020202020204" pitchFamily="34" charset="0"/>
          <a:ea typeface="+mj-ea"/>
          <a:cs typeface="+mj-cs"/>
        </a:defRPr>
      </a:lvl1pPr>
    </p:titleStyle>
    <p:bodyStyle>
      <a:lvl1pPr marL="302355" indent="-302355" algn="l" defTabSz="1219018" rtl="0" eaLnBrk="1" latinLnBrk="0" hangingPunct="1">
        <a:lnSpc>
          <a:spcPct val="90000"/>
        </a:lnSpc>
        <a:spcBef>
          <a:spcPts val="800"/>
        </a:spcBef>
        <a:buFont typeface="Arial" pitchFamily="34" charset="0"/>
        <a:buChar char="•"/>
        <a:defRPr sz="2133" kern="1200">
          <a:solidFill>
            <a:srgbClr val="595959"/>
          </a:solidFill>
          <a:latin typeface="Arial Nova" panose="020B0504020202020204" pitchFamily="34" charset="0"/>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rgbClr val="595959"/>
          </a:solidFill>
          <a:latin typeface="Arial Nova" panose="020B0504020202020204" pitchFamily="34" charset="0"/>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rgbClr val="595959"/>
          </a:solidFill>
          <a:latin typeface="Trebuchet MS" pitchFamily="34" charset="0"/>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018" rtl="0" eaLnBrk="1" latinLnBrk="0" hangingPunct="1">
        <a:defRPr sz="2400" kern="1200">
          <a:solidFill>
            <a:schemeClr val="tx1"/>
          </a:solidFill>
          <a:latin typeface="+mn-lt"/>
          <a:ea typeface="+mn-ea"/>
          <a:cs typeface="+mn-cs"/>
        </a:defRPr>
      </a:lvl1pPr>
      <a:lvl2pPr marL="609509" algn="l" defTabSz="1219018" rtl="0" eaLnBrk="1" latinLnBrk="0" hangingPunct="1">
        <a:defRPr sz="2400" kern="1200">
          <a:solidFill>
            <a:schemeClr val="tx1"/>
          </a:solidFill>
          <a:latin typeface="+mn-lt"/>
          <a:ea typeface="+mn-ea"/>
          <a:cs typeface="+mn-cs"/>
        </a:defRPr>
      </a:lvl2pPr>
      <a:lvl3pPr marL="1219018" algn="l" defTabSz="1219018" rtl="0" eaLnBrk="1" latinLnBrk="0" hangingPunct="1">
        <a:defRPr sz="2400" kern="1200">
          <a:solidFill>
            <a:schemeClr val="tx1"/>
          </a:solidFill>
          <a:latin typeface="+mn-lt"/>
          <a:ea typeface="+mn-ea"/>
          <a:cs typeface="+mn-cs"/>
        </a:defRPr>
      </a:lvl3pPr>
      <a:lvl4pPr marL="1828526" algn="l" defTabSz="1219018" rtl="0" eaLnBrk="1" latinLnBrk="0" hangingPunct="1">
        <a:defRPr sz="2400" kern="1200">
          <a:solidFill>
            <a:schemeClr val="tx1"/>
          </a:solidFill>
          <a:latin typeface="+mn-lt"/>
          <a:ea typeface="+mn-ea"/>
          <a:cs typeface="+mn-cs"/>
        </a:defRPr>
      </a:lvl4pPr>
      <a:lvl5pPr marL="2438035" algn="l" defTabSz="1219018" rtl="0" eaLnBrk="1" latinLnBrk="0" hangingPunct="1">
        <a:defRPr sz="2400" kern="1200">
          <a:solidFill>
            <a:schemeClr val="tx1"/>
          </a:solidFill>
          <a:latin typeface="+mn-lt"/>
          <a:ea typeface="+mn-ea"/>
          <a:cs typeface="+mn-cs"/>
        </a:defRPr>
      </a:lvl5pPr>
      <a:lvl6pPr marL="3047544" algn="l" defTabSz="1219018" rtl="0" eaLnBrk="1" latinLnBrk="0" hangingPunct="1">
        <a:defRPr sz="2400" kern="1200">
          <a:solidFill>
            <a:schemeClr val="tx1"/>
          </a:solidFill>
          <a:latin typeface="+mn-lt"/>
          <a:ea typeface="+mn-ea"/>
          <a:cs typeface="+mn-cs"/>
        </a:defRPr>
      </a:lvl6pPr>
      <a:lvl7pPr marL="3657051" algn="l" defTabSz="1219018" rtl="0" eaLnBrk="1" latinLnBrk="0" hangingPunct="1">
        <a:defRPr sz="2400" kern="1200">
          <a:solidFill>
            <a:schemeClr val="tx1"/>
          </a:solidFill>
          <a:latin typeface="+mn-lt"/>
          <a:ea typeface="+mn-ea"/>
          <a:cs typeface="+mn-cs"/>
        </a:defRPr>
      </a:lvl7pPr>
      <a:lvl8pPr marL="4266561" algn="l" defTabSz="1219018" rtl="0" eaLnBrk="1" latinLnBrk="0" hangingPunct="1">
        <a:defRPr sz="2400" kern="1200">
          <a:solidFill>
            <a:schemeClr val="tx1"/>
          </a:solidFill>
          <a:latin typeface="+mn-lt"/>
          <a:ea typeface="+mn-ea"/>
          <a:cs typeface="+mn-cs"/>
        </a:defRPr>
      </a:lvl8pPr>
      <a:lvl9pPr marL="4876069" algn="l" defTabSz="1219018"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80">
          <p15:clr>
            <a:srgbClr val="F26B43"/>
          </p15:clr>
        </p15:guide>
        <p15:guide id="2" orient="horz" pos="1620">
          <p15:clr>
            <a:srgbClr val="F26B43"/>
          </p15:clr>
        </p15:guide>
        <p15:guide id="3" pos="2767">
          <p15:clr>
            <a:srgbClr val="F26B43"/>
          </p15:clr>
        </p15:guide>
        <p15:guide id="4" pos="2993">
          <p15:clr>
            <a:srgbClr val="F26B43"/>
          </p15:clr>
        </p15:guide>
        <p15:guide id="5" pos="204">
          <p15:clr>
            <a:srgbClr val="F26B43"/>
          </p15:clr>
        </p15:guide>
        <p15:guide id="6" pos="5556">
          <p15:clr>
            <a:srgbClr val="F26B43"/>
          </p15:clr>
        </p15:guide>
        <p15:guide id="7" orient="horz" pos="2981">
          <p15:clr>
            <a:srgbClr val="F26B43"/>
          </p15:clr>
        </p15:guide>
        <p15:guide id="8" orient="horz" pos="622">
          <p15:clr>
            <a:srgbClr val="F26B43"/>
          </p15:clr>
        </p15:guide>
        <p15:guide id="9" orient="horz" pos="395">
          <p15:clr>
            <a:srgbClr val="F26B43"/>
          </p15:clr>
        </p15:guide>
        <p15:guide id="10">
          <p15:clr>
            <a:srgbClr val="F26B43"/>
          </p15:clr>
        </p15:guide>
        <p15:guide id="11" pos="5760">
          <p15:clr>
            <a:srgbClr val="F26B43"/>
          </p15:clr>
        </p15:guide>
        <p15:guide id="12" orient="horz" pos="3240">
          <p15:clr>
            <a:srgbClr val="F26B43"/>
          </p15:clr>
        </p15:guide>
        <p15:guide id="13" orient="horz">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6.xml"/></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142.xml"/><Relationship Id="rId4" Type="http://schemas.openxmlformats.org/officeDocument/2006/relationships/image" Target="../media/image29.emf"/></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14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4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3.xml.rels><?xml version="1.0" encoding="UTF-8" standalone="yes"?>
<Relationships xmlns="http://schemas.openxmlformats.org/package/2006/relationships"><Relationship Id="rId8" Type="http://schemas.microsoft.com/office/2007/relationships/diagramDrawing" Target="../diagrams/drawing4.xml"/><Relationship Id="rId3" Type="http://schemas.microsoft.com/office/2007/relationships/hdphoto" Target="../media/hdphoto1.wdp"/><Relationship Id="rId7" Type="http://schemas.openxmlformats.org/officeDocument/2006/relationships/diagramColors" Target="../diagrams/colors4.xml"/><Relationship Id="rId2" Type="http://schemas.openxmlformats.org/officeDocument/2006/relationships/image" Target="../media/image10.png"/><Relationship Id="rId1" Type="http://schemas.openxmlformats.org/officeDocument/2006/relationships/slideLayout" Target="../slideLayouts/slideLayout142.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1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142.xml"/></Relationships>
</file>

<file path=ppt/slides/_rels/slide1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142.xml"/></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142.xml"/></Relationships>
</file>

<file path=ppt/slides/_rels/slide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142.xml"/></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14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9.xml"/></Relationships>
</file>

<file path=ppt/slides/_rels/slide2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42.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14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2.xml"/></Relationships>
</file>

<file path=ppt/slides/_rels/slide25.xml.rels><?xml version="1.0" encoding="UTF-8" standalone="yes"?>
<Relationships xmlns="http://schemas.openxmlformats.org/package/2006/relationships"><Relationship Id="rId8" Type="http://schemas.openxmlformats.org/officeDocument/2006/relationships/image" Target="../media/image55.png"/><Relationship Id="rId3" Type="http://schemas.microsoft.com/office/2007/relationships/hdphoto" Target="../media/hdphoto1.wdp"/><Relationship Id="rId7" Type="http://schemas.openxmlformats.org/officeDocument/2006/relationships/image" Target="../media/image54.svg"/><Relationship Id="rId12" Type="http://schemas.openxmlformats.org/officeDocument/2006/relationships/image" Target="../media/image59.png"/><Relationship Id="rId2" Type="http://schemas.openxmlformats.org/officeDocument/2006/relationships/image" Target="../media/image10.png"/><Relationship Id="rId1" Type="http://schemas.openxmlformats.org/officeDocument/2006/relationships/slideLayout" Target="../slideLayouts/slideLayout122.xml"/><Relationship Id="rId6" Type="http://schemas.openxmlformats.org/officeDocument/2006/relationships/image" Target="../media/image53.png"/><Relationship Id="rId11" Type="http://schemas.openxmlformats.org/officeDocument/2006/relationships/image" Target="../media/image58.svg"/><Relationship Id="rId5" Type="http://schemas.openxmlformats.org/officeDocument/2006/relationships/image" Target="../media/image52.svg"/><Relationship Id="rId10" Type="http://schemas.openxmlformats.org/officeDocument/2006/relationships/image" Target="../media/image57.png"/><Relationship Id="rId4" Type="http://schemas.openxmlformats.org/officeDocument/2006/relationships/image" Target="../media/image51.png"/><Relationship Id="rId9" Type="http://schemas.openxmlformats.org/officeDocument/2006/relationships/image" Target="../media/image56.svg"/></Relationships>
</file>

<file path=ppt/slides/_rels/slide26.xml.rels><?xml version="1.0" encoding="UTF-8" standalone="yes"?>
<Relationships xmlns="http://schemas.openxmlformats.org/package/2006/relationships"><Relationship Id="rId8" Type="http://schemas.openxmlformats.org/officeDocument/2006/relationships/image" Target="../media/image65.svg"/><Relationship Id="rId13" Type="http://schemas.openxmlformats.org/officeDocument/2006/relationships/image" Target="../media/image10.png"/><Relationship Id="rId3" Type="http://schemas.openxmlformats.org/officeDocument/2006/relationships/image" Target="../media/image60.png"/><Relationship Id="rId7" Type="http://schemas.openxmlformats.org/officeDocument/2006/relationships/image" Target="../media/image64.png"/><Relationship Id="rId12" Type="http://schemas.openxmlformats.org/officeDocument/2006/relationships/image" Target="../media/image69.svg"/><Relationship Id="rId2" Type="http://schemas.openxmlformats.org/officeDocument/2006/relationships/notesSlide" Target="../notesSlides/notesSlide4.xml"/><Relationship Id="rId1" Type="http://schemas.openxmlformats.org/officeDocument/2006/relationships/slideLayout" Target="../slideLayouts/slideLayout142.xml"/><Relationship Id="rId6" Type="http://schemas.openxmlformats.org/officeDocument/2006/relationships/image" Target="../media/image63.svg"/><Relationship Id="rId11" Type="http://schemas.openxmlformats.org/officeDocument/2006/relationships/image" Target="../media/image68.png"/><Relationship Id="rId5" Type="http://schemas.openxmlformats.org/officeDocument/2006/relationships/image" Target="../media/image62.png"/><Relationship Id="rId10" Type="http://schemas.openxmlformats.org/officeDocument/2006/relationships/image" Target="../media/image67.svg"/><Relationship Id="rId4" Type="http://schemas.openxmlformats.org/officeDocument/2006/relationships/image" Target="../media/image61.svg"/><Relationship Id="rId9" Type="http://schemas.openxmlformats.org/officeDocument/2006/relationships/image" Target="../media/image66.png"/><Relationship Id="rId14" Type="http://schemas.microsoft.com/office/2007/relationships/hdphoto" Target="../media/hdphoto1.wdp"/></Relationships>
</file>

<file path=ppt/slides/_rels/slide27.xml.rels><?xml version="1.0" encoding="UTF-8" standalone="yes"?>
<Relationships xmlns="http://schemas.openxmlformats.org/package/2006/relationships"><Relationship Id="rId8" Type="http://schemas.openxmlformats.org/officeDocument/2006/relationships/image" Target="../media/image74.png"/><Relationship Id="rId3" Type="http://schemas.microsoft.com/office/2007/relationships/hdphoto" Target="../media/hdphoto1.wdp"/><Relationship Id="rId7" Type="http://schemas.openxmlformats.org/officeDocument/2006/relationships/image" Target="../media/image73.svg"/><Relationship Id="rId2" Type="http://schemas.openxmlformats.org/officeDocument/2006/relationships/image" Target="../media/image10.png"/><Relationship Id="rId1" Type="http://schemas.openxmlformats.org/officeDocument/2006/relationships/slideLayout" Target="../slideLayouts/slideLayout142.xml"/><Relationship Id="rId6" Type="http://schemas.openxmlformats.org/officeDocument/2006/relationships/image" Target="../media/image72.png"/><Relationship Id="rId11" Type="http://schemas.openxmlformats.org/officeDocument/2006/relationships/image" Target="../media/image77.svg"/><Relationship Id="rId5" Type="http://schemas.openxmlformats.org/officeDocument/2006/relationships/image" Target="../media/image71.svg"/><Relationship Id="rId10" Type="http://schemas.openxmlformats.org/officeDocument/2006/relationships/image" Target="../media/image76.png"/><Relationship Id="rId4" Type="http://schemas.openxmlformats.org/officeDocument/2006/relationships/image" Target="../media/image70.png"/><Relationship Id="rId9" Type="http://schemas.openxmlformats.org/officeDocument/2006/relationships/image" Target="../media/image75.svg"/></Relationships>
</file>

<file path=ppt/slides/_rels/slide28.xml.rels><?xml version="1.0" encoding="UTF-8" standalone="yes"?>
<Relationships xmlns="http://schemas.openxmlformats.org/package/2006/relationships"><Relationship Id="rId8" Type="http://schemas.openxmlformats.org/officeDocument/2006/relationships/image" Target="../media/image78.png"/><Relationship Id="rId3" Type="http://schemas.microsoft.com/office/2007/relationships/hdphoto" Target="../media/hdphoto1.wdp"/><Relationship Id="rId7" Type="http://schemas.openxmlformats.org/officeDocument/2006/relationships/image" Target="../media/image75.svg"/><Relationship Id="rId2" Type="http://schemas.openxmlformats.org/officeDocument/2006/relationships/image" Target="../media/image10.png"/><Relationship Id="rId1" Type="http://schemas.openxmlformats.org/officeDocument/2006/relationships/slideLayout" Target="../slideLayouts/slideLayout142.xml"/><Relationship Id="rId6" Type="http://schemas.openxmlformats.org/officeDocument/2006/relationships/image" Target="../media/image74.png"/><Relationship Id="rId5" Type="http://schemas.openxmlformats.org/officeDocument/2006/relationships/image" Target="../media/image73.svg"/><Relationship Id="rId4" Type="http://schemas.openxmlformats.org/officeDocument/2006/relationships/image" Target="../media/image72.png"/><Relationship Id="rId9" Type="http://schemas.openxmlformats.org/officeDocument/2006/relationships/image" Target="../media/image79.svg"/></Relationships>
</file>

<file path=ppt/slides/_rels/slide29.xml.rels><?xml version="1.0" encoding="UTF-8" standalone="yes"?>
<Relationships xmlns="http://schemas.openxmlformats.org/package/2006/relationships"><Relationship Id="rId8" Type="http://schemas.openxmlformats.org/officeDocument/2006/relationships/image" Target="../media/image83.svg"/><Relationship Id="rId3" Type="http://schemas.openxmlformats.org/officeDocument/2006/relationships/image" Target="../media/image10.png"/><Relationship Id="rId7" Type="http://schemas.openxmlformats.org/officeDocument/2006/relationships/image" Target="../media/image82.png"/><Relationship Id="rId2" Type="http://schemas.openxmlformats.org/officeDocument/2006/relationships/notesSlide" Target="../notesSlides/notesSlide5.xml"/><Relationship Id="rId1" Type="http://schemas.openxmlformats.org/officeDocument/2006/relationships/slideLayout" Target="../slideLayouts/slideLayout142.xml"/><Relationship Id="rId6" Type="http://schemas.openxmlformats.org/officeDocument/2006/relationships/image" Target="../media/image81.svg"/><Relationship Id="rId5" Type="http://schemas.openxmlformats.org/officeDocument/2006/relationships/image" Target="../media/image80.png"/><Relationship Id="rId10" Type="http://schemas.openxmlformats.org/officeDocument/2006/relationships/image" Target="../media/image85.svg"/><Relationship Id="rId4" Type="http://schemas.microsoft.com/office/2007/relationships/hdphoto" Target="../media/hdphoto1.wdp"/><Relationship Id="rId9" Type="http://schemas.openxmlformats.org/officeDocument/2006/relationships/image" Target="../media/image84.png"/></Relationships>
</file>

<file path=ppt/slides/_rels/slide3.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diagramLayout" Target="../diagrams/layout1.xml"/><Relationship Id="rId7" Type="http://schemas.openxmlformats.org/officeDocument/2006/relationships/image" Target="../media/image10.png"/><Relationship Id="rId2" Type="http://schemas.openxmlformats.org/officeDocument/2006/relationships/diagramData" Target="../diagrams/data1.xml"/><Relationship Id="rId1" Type="http://schemas.openxmlformats.org/officeDocument/2006/relationships/slideLayout" Target="../slideLayouts/slideLayout8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142.xml"/><Relationship Id="rId4" Type="http://schemas.openxmlformats.org/officeDocument/2006/relationships/image" Target="../media/image86.emf"/></Relationships>
</file>

<file path=ppt/slides/_rels/slide3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142.xml"/><Relationship Id="rId4" Type="http://schemas.openxmlformats.org/officeDocument/2006/relationships/image" Target="../media/image87.png"/></Relationships>
</file>

<file path=ppt/slides/_rels/slide33.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91.png"/><Relationship Id="rId2" Type="http://schemas.openxmlformats.org/officeDocument/2006/relationships/image" Target="../media/image10.png"/><Relationship Id="rId1" Type="http://schemas.openxmlformats.org/officeDocument/2006/relationships/slideLayout" Target="../slideLayouts/slideLayout142.xml"/><Relationship Id="rId6" Type="http://schemas.openxmlformats.org/officeDocument/2006/relationships/image" Target="../media/image90.png"/><Relationship Id="rId5" Type="http://schemas.openxmlformats.org/officeDocument/2006/relationships/image" Target="../media/image89.png"/><Relationship Id="rId4" Type="http://schemas.openxmlformats.org/officeDocument/2006/relationships/image" Target="../media/image88.emf"/></Relationships>
</file>

<file path=ppt/slides/_rels/slide34.xml.rels><?xml version="1.0" encoding="UTF-8" standalone="yes"?>
<Relationships xmlns="http://schemas.openxmlformats.org/package/2006/relationships"><Relationship Id="rId8" Type="http://schemas.openxmlformats.org/officeDocument/2006/relationships/image" Target="../media/image94.JPG"/><Relationship Id="rId13" Type="http://schemas.openxmlformats.org/officeDocument/2006/relationships/hyperlink" Target="https://logos-download.com/64-siemens-logo-download.html" TargetMode="External"/><Relationship Id="rId3" Type="http://schemas.microsoft.com/office/2007/relationships/hdphoto" Target="../media/hdphoto1.wdp"/><Relationship Id="rId7" Type="http://schemas.openxmlformats.org/officeDocument/2006/relationships/hyperlink" Target="https://en.wikipedia.org/wiki/Britannia_Industries" TargetMode="External"/><Relationship Id="rId12" Type="http://schemas.openxmlformats.org/officeDocument/2006/relationships/image" Target="../media/image96.png"/><Relationship Id="rId17" Type="http://schemas.openxmlformats.org/officeDocument/2006/relationships/hyperlink" Target="https://bestplacesofinterest.com/worlds-longest-non-stop-flight/" TargetMode="External"/><Relationship Id="rId2" Type="http://schemas.openxmlformats.org/officeDocument/2006/relationships/image" Target="../media/image10.png"/><Relationship Id="rId16" Type="http://schemas.openxmlformats.org/officeDocument/2006/relationships/image" Target="../media/image98.jpg"/><Relationship Id="rId1" Type="http://schemas.openxmlformats.org/officeDocument/2006/relationships/slideLayout" Target="../slideLayouts/slideLayout142.xml"/><Relationship Id="rId6" Type="http://schemas.openxmlformats.org/officeDocument/2006/relationships/image" Target="../media/image93.png"/><Relationship Id="rId11" Type="http://schemas.openxmlformats.org/officeDocument/2006/relationships/hyperlink" Target="https://www.intralinks.com/our-customers?page=32" TargetMode="External"/><Relationship Id="rId5" Type="http://schemas.openxmlformats.org/officeDocument/2006/relationships/hyperlink" Target="https://www.scacchierando.it/supertornei/tata-steel-2021/" TargetMode="External"/><Relationship Id="rId15" Type="http://schemas.openxmlformats.org/officeDocument/2006/relationships/hyperlink" Target="https://investeek.com/bajaj-finance-an-evergreen-stock-pick/" TargetMode="External"/><Relationship Id="rId10" Type="http://schemas.openxmlformats.org/officeDocument/2006/relationships/image" Target="../media/image95.png"/><Relationship Id="rId4" Type="http://schemas.openxmlformats.org/officeDocument/2006/relationships/image" Target="../media/image92.gif"/><Relationship Id="rId9" Type="http://schemas.openxmlformats.org/officeDocument/2006/relationships/hyperlink" Target="https://businessviewsreviews.blogspot.com/2011/01/icici-bank-banking-on-change.html" TargetMode="External"/><Relationship Id="rId14" Type="http://schemas.openxmlformats.org/officeDocument/2006/relationships/image" Target="../media/image97.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xml"/><Relationship Id="rId1" Type="http://schemas.openxmlformats.org/officeDocument/2006/relationships/slideLayout" Target="../slideLayouts/slideLayout143.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image" Target="../media/image28.png"/></Relationships>
</file>

<file path=ppt/slides/_rels/slide5.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diagramLayout" Target="../diagrams/layout2.xml"/><Relationship Id="rId7" Type="http://schemas.openxmlformats.org/officeDocument/2006/relationships/image" Target="../media/image10.png"/><Relationship Id="rId2" Type="http://schemas.openxmlformats.org/officeDocument/2006/relationships/diagramData" Target="../diagrams/data2.xml"/><Relationship Id="rId1" Type="http://schemas.openxmlformats.org/officeDocument/2006/relationships/slideLayout" Target="../slideLayouts/slideLayout14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143.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143.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14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177BCCEA-D5D2-480E-9EF6-5C421A4C57C4}"/>
              </a:ext>
            </a:extLst>
          </p:cNvPr>
          <p:cNvSpPr>
            <a:spLocks noGrp="1"/>
          </p:cNvSpPr>
          <p:nvPr>
            <p:ph type="body" sz="quarter" idx="13"/>
          </p:nvPr>
        </p:nvSpPr>
        <p:spPr>
          <a:xfrm>
            <a:off x="445466" y="1465755"/>
            <a:ext cx="5408709" cy="1938988"/>
          </a:xfrm>
        </p:spPr>
        <p:txBody>
          <a:bodyPr/>
          <a:lstStyle/>
          <a:p>
            <a:r>
              <a:rPr lang="en-IN" dirty="0"/>
              <a:t>Helping you </a:t>
            </a:r>
          </a:p>
          <a:p>
            <a:r>
              <a:rPr lang="en-IN" dirty="0"/>
              <a:t>achieve your </a:t>
            </a:r>
          </a:p>
          <a:p>
            <a:r>
              <a:rPr lang="en-IN" dirty="0"/>
              <a:t>DIGITAL AMBITION</a:t>
            </a:r>
          </a:p>
        </p:txBody>
      </p:sp>
    </p:spTree>
    <p:extLst>
      <p:ext uri="{BB962C8B-B14F-4D97-AF65-F5344CB8AC3E}">
        <p14:creationId xmlns:p14="http://schemas.microsoft.com/office/powerpoint/2010/main" val="1753836023"/>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BA76E239-B4EE-4B62-BCA5-91CC744C8C79}"/>
              </a:ext>
            </a:extLst>
          </p:cNvPr>
          <p:cNvSpPr txBox="1">
            <a:spLocks/>
          </p:cNvSpPr>
          <p:nvPr/>
        </p:nvSpPr>
        <p:spPr>
          <a:xfrm>
            <a:off x="431800" y="281724"/>
            <a:ext cx="11328400" cy="615539"/>
          </a:xfrm>
          <a:prstGeom prst="rect">
            <a:avLst/>
          </a:prstGeom>
        </p:spPr>
        <p:txBody>
          <a:bodyPr vert="horz" wrap="square" lIns="0" tIns="60953" rIns="121904" bIns="60953" rtlCol="0" anchor="ctr">
            <a:spAutoFit/>
          </a:bodyPr>
          <a:lstStyle>
            <a:lvl1pPr defTabSz="1219018">
              <a:spcBef>
                <a:spcPct val="0"/>
              </a:spcBef>
              <a:buNone/>
              <a:defRPr kumimoji="0" lang="en-US" sz="3000" b="1" i="0" u="none" strike="noStrike" cap="all" spc="0" normalizeH="0" baseline="0" noProof="0" dirty="0" smtClean="0">
                <a:ln>
                  <a:noFill/>
                </a:ln>
                <a:solidFill>
                  <a:schemeClr val="bg1"/>
                </a:solidFill>
                <a:effectLst/>
                <a:uLnTx/>
                <a:uFillTx/>
                <a:latin typeface="Arial Nova" panose="020B0504020202020204" pitchFamily="34" charset="0"/>
                <a:ea typeface="+mj-ea"/>
                <a:cs typeface="+mj-cs"/>
              </a:defRPr>
            </a:lvl1pPr>
          </a:lstStyle>
          <a:p>
            <a:r>
              <a:rPr lang="en-US" dirty="0"/>
              <a:t>SIFY Managed WiFi SERVICE MODEL</a:t>
            </a:r>
          </a:p>
        </p:txBody>
      </p:sp>
      <p:pic>
        <p:nvPicPr>
          <p:cNvPr id="2" name="Picture 1" descr="Image result for sify logo">
            <a:extLst>
              <a:ext uri="{FF2B5EF4-FFF2-40B4-BE49-F238E27FC236}">
                <a16:creationId xmlns:a16="http://schemas.microsoft.com/office/drawing/2014/main" id="{327C17D2-C9AD-809F-FDD6-020ADEFF16E5}"/>
              </a:ext>
            </a:extLst>
          </p:cNvPr>
          <p:cNvPicPr>
            <a:picLocks noChangeAspect="1" noChangeArrowheads="1"/>
          </p:cNvPicPr>
          <p:nvPr/>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Rounded Corners 2">
            <a:extLst>
              <a:ext uri="{FF2B5EF4-FFF2-40B4-BE49-F238E27FC236}">
                <a16:creationId xmlns:a16="http://schemas.microsoft.com/office/drawing/2014/main" id="{1E210FCC-83A7-999C-9B6A-0123E36CC12C}"/>
              </a:ext>
            </a:extLst>
          </p:cNvPr>
          <p:cNvSpPr/>
          <p:nvPr/>
        </p:nvSpPr>
        <p:spPr>
          <a:xfrm>
            <a:off x="431800" y="1680980"/>
            <a:ext cx="6653963" cy="4573076"/>
          </a:xfrm>
          <a:prstGeom prst="roundRect">
            <a:avLst>
              <a:gd name="adj" fmla="val 9500"/>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r>
              <a:rPr lang="en-US" sz="2200" b="1" dirty="0">
                <a:solidFill>
                  <a:srgbClr val="10253F"/>
                </a:solidFill>
                <a:latin typeface="Arial Nova" panose="020B0504020202020204" pitchFamily="34" charset="0"/>
                <a:cs typeface="Segoe UI" panose="020B0502040204020203" pitchFamily="34" charset="0"/>
              </a:rPr>
              <a:t>A Secure, Scalable, Fully managed Wi-Fi Service, enabling Enterprises to adopt the digital way of working</a:t>
            </a:r>
          </a:p>
          <a:p>
            <a:pPr algn="ctr">
              <a:lnSpc>
                <a:spcPct val="90000"/>
              </a:lnSpc>
            </a:pPr>
            <a:endParaRPr lang="en-US" sz="2400" b="1" dirty="0">
              <a:solidFill>
                <a:srgbClr val="10253F"/>
              </a:solidFill>
              <a:latin typeface="Arial Nova" panose="020B0504020202020204" pitchFamily="34" charset="0"/>
              <a:cs typeface="Segoe UI" panose="020B0502040204020203" pitchFamily="34" charset="0"/>
            </a:endParaRPr>
          </a:p>
          <a:p>
            <a:pPr algn="ctr">
              <a:lnSpc>
                <a:spcPct val="90000"/>
              </a:lnSpc>
            </a:pPr>
            <a:r>
              <a:rPr lang="en-US" sz="1700" dirty="0">
                <a:solidFill>
                  <a:srgbClr val="10253F"/>
                </a:solidFill>
                <a:latin typeface="Arial Nova" panose="020B0504020202020204" pitchFamily="34" charset="0"/>
                <a:cs typeface="Segoe UI" panose="020B0502040204020203" pitchFamily="34" charset="0"/>
              </a:rPr>
              <a:t>With business operations moving to mobile devices, companies are driving initiatives to stay connected with customers and employees to build long-term relationships. A high-speed Wi-Fi network is at the core of such initiatives for small, medium and large enterprises.</a:t>
            </a:r>
          </a:p>
          <a:p>
            <a:pPr algn="ctr">
              <a:lnSpc>
                <a:spcPct val="90000"/>
              </a:lnSpc>
            </a:pPr>
            <a:endParaRPr lang="en-US" dirty="0">
              <a:solidFill>
                <a:srgbClr val="10253F"/>
              </a:solidFill>
              <a:latin typeface="Arial Nova" panose="020B0504020202020204" pitchFamily="34" charset="0"/>
              <a:cs typeface="Segoe UI" panose="020B0502040204020203" pitchFamily="34" charset="0"/>
            </a:endParaRPr>
          </a:p>
          <a:p>
            <a:pPr algn="ctr">
              <a:lnSpc>
                <a:spcPct val="90000"/>
              </a:lnSpc>
            </a:pPr>
            <a:r>
              <a:rPr lang="en-US" sz="1600" dirty="0">
                <a:solidFill>
                  <a:srgbClr val="10253F"/>
                </a:solidFill>
                <a:latin typeface="Arial Nova" panose="020B0504020202020204" pitchFamily="34" charset="0"/>
                <a:cs typeface="Segoe UI" panose="020B0502040204020203" pitchFamily="34" charset="0"/>
              </a:rPr>
              <a:t> </a:t>
            </a:r>
          </a:p>
          <a:p>
            <a:pPr marL="468000" indent="-285750">
              <a:lnSpc>
                <a:spcPct val="90000"/>
              </a:lnSpc>
              <a:buFont typeface="Arial" panose="020B0604020202020204" pitchFamily="34" charset="0"/>
              <a:buChar char="•"/>
            </a:pPr>
            <a:r>
              <a:rPr lang="en-US" sz="1600" b="1" dirty="0">
                <a:solidFill>
                  <a:srgbClr val="10253F"/>
                </a:solidFill>
                <a:latin typeface="Arial Nova" panose="020B0504020202020204" pitchFamily="34" charset="0"/>
                <a:cs typeface="Segoe UI" panose="020B0502040204020203" pitchFamily="34" charset="0"/>
              </a:rPr>
              <a:t>High-speed wireless network </a:t>
            </a:r>
          </a:p>
          <a:p>
            <a:pPr marL="468000" indent="-285750">
              <a:lnSpc>
                <a:spcPct val="90000"/>
              </a:lnSpc>
              <a:buFont typeface="Arial" panose="020B0604020202020204" pitchFamily="34" charset="0"/>
              <a:buChar char="•"/>
            </a:pPr>
            <a:r>
              <a:rPr lang="en-US" sz="1600" b="1" dirty="0">
                <a:solidFill>
                  <a:srgbClr val="10253F"/>
                </a:solidFill>
                <a:latin typeface="Arial Nova" panose="020B0504020202020204" pitchFamily="34" charset="0"/>
                <a:cs typeface="Segoe UI" panose="020B0502040204020203" pitchFamily="34" charset="0"/>
              </a:rPr>
              <a:t>Access to Employees, Guests and Customers </a:t>
            </a:r>
          </a:p>
          <a:p>
            <a:pPr marL="468000" indent="-285750">
              <a:lnSpc>
                <a:spcPct val="90000"/>
              </a:lnSpc>
              <a:buFont typeface="Arial" panose="020B0604020202020204" pitchFamily="34" charset="0"/>
              <a:buChar char="•"/>
            </a:pPr>
            <a:r>
              <a:rPr lang="en-US" sz="1600" b="1" dirty="0">
                <a:solidFill>
                  <a:srgbClr val="10253F"/>
                </a:solidFill>
                <a:latin typeface="Arial Nova" panose="020B0504020202020204" pitchFamily="34" charset="0"/>
                <a:cs typeface="Segoe UI" panose="020B0502040204020203" pitchFamily="34" charset="0"/>
              </a:rPr>
              <a:t>Uniform access across all offices, branches and stores</a:t>
            </a:r>
            <a:r>
              <a:rPr lang="en-US" sz="1600" dirty="0">
                <a:solidFill>
                  <a:srgbClr val="10253F"/>
                </a:solidFill>
                <a:latin typeface="Arial Nova" panose="020B0504020202020204" pitchFamily="34" charset="0"/>
                <a:cs typeface="Segoe UI" panose="020B0502040204020203" pitchFamily="34" charset="0"/>
              </a:rPr>
              <a:t> </a:t>
            </a:r>
          </a:p>
          <a:p>
            <a:pPr marL="468000" indent="-285750">
              <a:lnSpc>
                <a:spcPct val="90000"/>
              </a:lnSpc>
              <a:buFont typeface="Arial" panose="020B0604020202020204" pitchFamily="34" charset="0"/>
              <a:buChar char="•"/>
            </a:pPr>
            <a:r>
              <a:rPr lang="en-US" sz="1600" b="1" dirty="0">
                <a:solidFill>
                  <a:srgbClr val="10253F"/>
                </a:solidFill>
                <a:latin typeface="Arial Nova" panose="020B0504020202020204" pitchFamily="34" charset="0"/>
                <a:cs typeface="Segoe UI" panose="020B0502040204020203" pitchFamily="34" charset="0"/>
              </a:rPr>
              <a:t>Complete security, control &amp; real-time visibility of the network.</a:t>
            </a:r>
            <a:endParaRPr lang="en-US" sz="2000" dirty="0">
              <a:solidFill>
                <a:srgbClr val="10253F"/>
              </a:solidFill>
              <a:latin typeface="Arial Nova" panose="020B0504020202020204" pitchFamily="34" charset="0"/>
            </a:endParaRPr>
          </a:p>
        </p:txBody>
      </p:sp>
      <p:pic>
        <p:nvPicPr>
          <p:cNvPr id="9" name="Picture 8">
            <a:extLst>
              <a:ext uri="{FF2B5EF4-FFF2-40B4-BE49-F238E27FC236}">
                <a16:creationId xmlns:a16="http://schemas.microsoft.com/office/drawing/2014/main" id="{E3A99459-A87A-298F-D535-23BE83A11D0F}"/>
              </a:ext>
            </a:extLst>
          </p:cNvPr>
          <p:cNvPicPr>
            <a:picLocks noChangeAspect="1"/>
          </p:cNvPicPr>
          <p:nvPr/>
        </p:nvPicPr>
        <p:blipFill>
          <a:blip r:embed="rId4">
            <a:lum bright="70000" contrast="-70000"/>
          </a:blip>
          <a:stretch>
            <a:fillRect/>
          </a:stretch>
        </p:blipFill>
        <p:spPr>
          <a:xfrm>
            <a:off x="7951784" y="1027565"/>
            <a:ext cx="3884141" cy="5575512"/>
          </a:xfrm>
          <a:prstGeom prst="rect">
            <a:avLst/>
          </a:prstGeom>
        </p:spPr>
      </p:pic>
    </p:spTree>
    <p:extLst>
      <p:ext uri="{BB962C8B-B14F-4D97-AF65-F5344CB8AC3E}">
        <p14:creationId xmlns:p14="http://schemas.microsoft.com/office/powerpoint/2010/main" val="4046441085"/>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BA76E239-B4EE-4B62-BCA5-91CC744C8C79}"/>
              </a:ext>
            </a:extLst>
          </p:cNvPr>
          <p:cNvSpPr txBox="1">
            <a:spLocks/>
          </p:cNvSpPr>
          <p:nvPr/>
        </p:nvSpPr>
        <p:spPr>
          <a:xfrm>
            <a:off x="267079" y="271078"/>
            <a:ext cx="11328400" cy="584761"/>
          </a:xfrm>
          <a:prstGeom prst="rect">
            <a:avLst/>
          </a:prstGeom>
        </p:spPr>
        <p:txBody>
          <a:bodyPr vert="horz" wrap="square" lIns="0" tIns="60953" rIns="121904" bIns="60953" rtlCol="0" anchor="ctr">
            <a:spAutoFit/>
          </a:bodyPr>
          <a:lstStyle>
            <a:lvl1pPr defTabSz="1219018">
              <a:spcBef>
                <a:spcPct val="0"/>
              </a:spcBef>
              <a:buNone/>
              <a:defRPr kumimoji="0" lang="en-US" sz="3000" b="1" i="0" u="none" strike="noStrike" cap="all" spc="0" normalizeH="0" baseline="0" noProof="0" dirty="0" smtClean="0">
                <a:ln>
                  <a:noFill/>
                </a:ln>
                <a:solidFill>
                  <a:schemeClr val="bg1"/>
                </a:solidFill>
                <a:effectLst/>
                <a:uLnTx/>
                <a:uFillTx/>
                <a:latin typeface="Arial Nova" panose="020B0504020202020204" pitchFamily="34" charset="0"/>
                <a:ea typeface="+mj-ea"/>
                <a:cs typeface="+mj-cs"/>
              </a:defRPr>
            </a:lvl1pPr>
          </a:lstStyle>
          <a:p>
            <a:r>
              <a:rPr lang="en-US" dirty="0"/>
              <a:t>Managed WiFi PROPOSITIONS</a:t>
            </a:r>
          </a:p>
        </p:txBody>
      </p:sp>
      <p:pic>
        <p:nvPicPr>
          <p:cNvPr id="2" name="Picture 1" descr="Image result for sify logo">
            <a:extLst>
              <a:ext uri="{FF2B5EF4-FFF2-40B4-BE49-F238E27FC236}">
                <a16:creationId xmlns:a16="http://schemas.microsoft.com/office/drawing/2014/main" id="{327C17D2-C9AD-809F-FDD6-020ADEFF16E5}"/>
              </a:ext>
            </a:extLst>
          </p:cNvPr>
          <p:cNvPicPr>
            <a:picLocks noChangeAspect="1" noChangeArrowheads="1"/>
          </p:cNvPicPr>
          <p:nvPr/>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0" name="Table 20">
            <a:extLst>
              <a:ext uri="{FF2B5EF4-FFF2-40B4-BE49-F238E27FC236}">
                <a16:creationId xmlns:a16="http://schemas.microsoft.com/office/drawing/2014/main" id="{42B151DE-9E7A-1CEE-7B5F-EAA3CEA1C9D3}"/>
              </a:ext>
            </a:extLst>
          </p:cNvPr>
          <p:cNvGraphicFramePr>
            <a:graphicFrameLocks noGrp="1"/>
          </p:cNvGraphicFramePr>
          <p:nvPr/>
        </p:nvGraphicFramePr>
        <p:xfrm>
          <a:off x="267079" y="1394262"/>
          <a:ext cx="11568846" cy="4736888"/>
        </p:xfrm>
        <a:graphic>
          <a:graphicData uri="http://schemas.openxmlformats.org/drawingml/2006/table">
            <a:tbl>
              <a:tblPr firstRow="1" bandRow="1">
                <a:tableStyleId>{5C22544A-7EE6-4342-B048-85BDC9FD1C3A}</a:tableStyleId>
              </a:tblPr>
              <a:tblGrid>
                <a:gridCol w="2027020">
                  <a:extLst>
                    <a:ext uri="{9D8B030D-6E8A-4147-A177-3AD203B41FA5}">
                      <a16:colId xmlns:a16="http://schemas.microsoft.com/office/drawing/2014/main" val="1839314494"/>
                    </a:ext>
                  </a:extLst>
                </a:gridCol>
                <a:gridCol w="2113009">
                  <a:extLst>
                    <a:ext uri="{9D8B030D-6E8A-4147-A177-3AD203B41FA5}">
                      <a16:colId xmlns:a16="http://schemas.microsoft.com/office/drawing/2014/main" val="1640584977"/>
                    </a:ext>
                  </a:extLst>
                </a:gridCol>
                <a:gridCol w="2863122">
                  <a:extLst>
                    <a:ext uri="{9D8B030D-6E8A-4147-A177-3AD203B41FA5}">
                      <a16:colId xmlns:a16="http://schemas.microsoft.com/office/drawing/2014/main" val="2552014188"/>
                    </a:ext>
                  </a:extLst>
                </a:gridCol>
                <a:gridCol w="4565695">
                  <a:extLst>
                    <a:ext uri="{9D8B030D-6E8A-4147-A177-3AD203B41FA5}">
                      <a16:colId xmlns:a16="http://schemas.microsoft.com/office/drawing/2014/main" val="3715508795"/>
                    </a:ext>
                  </a:extLst>
                </a:gridCol>
              </a:tblGrid>
              <a:tr h="592111">
                <a:tc gridSpan="4">
                  <a:txBody>
                    <a:bodyPr/>
                    <a:lstStyle/>
                    <a:p>
                      <a:pPr marL="0" marR="0" lvl="0" indent="0" algn="ctr" defTabSz="1219018" rtl="0" eaLnBrk="1" fontAlgn="auto" latinLnBrk="0" hangingPunct="1">
                        <a:lnSpc>
                          <a:spcPct val="100000"/>
                        </a:lnSpc>
                        <a:spcBef>
                          <a:spcPts val="0"/>
                        </a:spcBef>
                        <a:spcAft>
                          <a:spcPts val="0"/>
                        </a:spcAft>
                        <a:buClrTx/>
                        <a:buSzTx/>
                        <a:buFontTx/>
                        <a:buNone/>
                        <a:tabLst/>
                        <a:defRPr/>
                      </a:pPr>
                      <a:r>
                        <a:rPr lang="en-US" altLang="ko-KR" sz="2400" b="1" dirty="0">
                          <a:solidFill>
                            <a:schemeClr val="bg1"/>
                          </a:solidFill>
                          <a:latin typeface="Arial Nova" panose="020B0504020202020204" pitchFamily="34" charset="0"/>
                          <a:cs typeface="Segoe UI" panose="020B0502040204020203" pitchFamily="34" charset="0"/>
                        </a:rPr>
                        <a:t>Sify Managed Wi-Fi Features</a:t>
                      </a:r>
                      <a:endParaRPr lang="en-IN" sz="2400" dirty="0">
                        <a:latin typeface="Arial Nova" panose="020B0504020202020204" pitchFamily="34" charset="0"/>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tx1"/>
                    </a:solidFill>
                  </a:tcPr>
                </a:tc>
                <a:tc hMerge="1">
                  <a:txBody>
                    <a:bodyPr/>
                    <a:lstStyle/>
                    <a:p>
                      <a:endParaRPr lang="en-IN" dirty="0"/>
                    </a:p>
                  </a:txBody>
                  <a:tcPr/>
                </a:tc>
                <a:tc hMerge="1">
                  <a:txBody>
                    <a:bodyPr/>
                    <a:lstStyle/>
                    <a:p>
                      <a:endParaRPr lang="en-IN" dirty="0"/>
                    </a:p>
                  </a:txBody>
                  <a:tcPr/>
                </a:tc>
                <a:tc hMerge="1">
                  <a:txBody>
                    <a:bodyPr/>
                    <a:lstStyle/>
                    <a:p>
                      <a:endParaRPr lang="en-IN" dirty="0"/>
                    </a:p>
                  </a:txBody>
                  <a:tcPr/>
                </a:tc>
                <a:extLst>
                  <a:ext uri="{0D108BD9-81ED-4DB2-BD59-A6C34878D82A}">
                    <a16:rowId xmlns:a16="http://schemas.microsoft.com/office/drawing/2014/main" val="4162914900"/>
                  </a:ext>
                </a:extLst>
              </a:tr>
              <a:tr h="592111">
                <a:tc>
                  <a:txBody>
                    <a:bodyPr/>
                    <a:lstStyle/>
                    <a:p>
                      <a:pPr marL="0" marR="0" lvl="0" indent="0" algn="ctr" defTabSz="1219018" rtl="0" eaLnBrk="1" fontAlgn="auto" latinLnBrk="0" hangingPunct="1">
                        <a:lnSpc>
                          <a:spcPct val="100000"/>
                        </a:lnSpc>
                        <a:spcBef>
                          <a:spcPts val="0"/>
                        </a:spcBef>
                        <a:spcAft>
                          <a:spcPts val="0"/>
                        </a:spcAft>
                        <a:buClrTx/>
                        <a:buSzTx/>
                        <a:buFontTx/>
                        <a:buNone/>
                        <a:tabLst/>
                        <a:defRPr/>
                      </a:pPr>
                      <a:r>
                        <a:rPr lang="en-US" altLang="ko-KR" sz="2400" b="1" kern="1200" dirty="0">
                          <a:solidFill>
                            <a:schemeClr val="bg1"/>
                          </a:solidFill>
                          <a:latin typeface="Arial Nova" panose="020B0504020202020204" pitchFamily="34" charset="0"/>
                          <a:ea typeface="+mn-ea"/>
                          <a:cs typeface="+mn-cs"/>
                        </a:rPr>
                        <a:t>Proposition</a:t>
                      </a:r>
                      <a:endParaRPr lang="en-IN" sz="2400" b="1" kern="1200" dirty="0">
                        <a:solidFill>
                          <a:schemeClr val="bg1"/>
                        </a:solidFill>
                        <a:latin typeface="Arial Nova" panose="020B0504020202020204" pitchFamily="34" charset="0"/>
                        <a:ea typeface="+mn-ea"/>
                        <a:cs typeface="+mn-cs"/>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marL="0" marR="0" lvl="0" indent="0" algn="ctr" defTabSz="1219018" rtl="0" eaLnBrk="1" fontAlgn="auto" latinLnBrk="0" hangingPunct="1">
                        <a:lnSpc>
                          <a:spcPct val="100000"/>
                        </a:lnSpc>
                        <a:spcBef>
                          <a:spcPts val="0"/>
                        </a:spcBef>
                        <a:spcAft>
                          <a:spcPts val="0"/>
                        </a:spcAft>
                        <a:buClrTx/>
                        <a:buSzTx/>
                        <a:buFontTx/>
                        <a:buNone/>
                        <a:tabLst/>
                        <a:defRPr/>
                      </a:pPr>
                      <a:r>
                        <a:rPr lang="en-US" sz="2400" b="1" kern="1200" dirty="0">
                          <a:solidFill>
                            <a:schemeClr val="bg1"/>
                          </a:solidFill>
                          <a:latin typeface="Arial Nova" panose="020B0504020202020204" pitchFamily="34" charset="0"/>
                          <a:ea typeface="+mn-ea"/>
                          <a:cs typeface="+mn-cs"/>
                        </a:rPr>
                        <a:t>Basic</a:t>
                      </a:r>
                      <a:endParaRPr lang="en-IN" sz="2400" b="1" kern="1200" dirty="0">
                        <a:solidFill>
                          <a:schemeClr val="bg1"/>
                        </a:solidFill>
                        <a:latin typeface="Arial Nova" panose="020B0504020202020204" pitchFamily="34" charset="0"/>
                        <a:ea typeface="+mn-ea"/>
                        <a:cs typeface="+mn-cs"/>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r>
                        <a:rPr lang="en-IN" sz="2400" b="1" kern="1200" dirty="0">
                          <a:solidFill>
                            <a:schemeClr val="bg1"/>
                          </a:solidFill>
                          <a:latin typeface="Arial Nova" panose="020B0504020202020204" pitchFamily="34" charset="0"/>
                          <a:ea typeface="+mn-ea"/>
                          <a:cs typeface="+mn-cs"/>
                        </a:rPr>
                        <a:t>Enterprise</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r>
                        <a:rPr lang="en-IN" sz="2400" b="1" kern="1200" dirty="0">
                          <a:solidFill>
                            <a:schemeClr val="bg1"/>
                          </a:solidFill>
                          <a:latin typeface="Arial Nova" panose="020B0504020202020204" pitchFamily="34" charset="0"/>
                          <a:ea typeface="+mn-ea"/>
                          <a:cs typeface="+mn-cs"/>
                        </a:rPr>
                        <a:t>Industrial</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lumMod val="10000"/>
                      </a:schemeClr>
                    </a:solidFill>
                  </a:tcPr>
                </a:tc>
                <a:extLst>
                  <a:ext uri="{0D108BD9-81ED-4DB2-BD59-A6C34878D82A}">
                    <a16:rowId xmlns:a16="http://schemas.microsoft.com/office/drawing/2014/main" val="2990153356"/>
                  </a:ext>
                </a:extLst>
              </a:tr>
              <a:tr h="592111">
                <a:tc rowSpan="6">
                  <a:txBody>
                    <a:bodyPr/>
                    <a:lstStyle/>
                    <a:p>
                      <a:pPr algn="ctr"/>
                      <a:r>
                        <a:rPr lang="en-IN" sz="2400" b="1" kern="1200" dirty="0">
                          <a:solidFill>
                            <a:schemeClr val="bg1"/>
                          </a:solidFill>
                          <a:latin typeface="Arial Nova" panose="020B0504020202020204" pitchFamily="34" charset="0"/>
                          <a:ea typeface="+mn-ea"/>
                          <a:cs typeface="+mn-cs"/>
                        </a:rPr>
                        <a:t>Feature</a:t>
                      </a:r>
                      <a:endParaRPr lang="en-IN" sz="2000" b="1" kern="1200" dirty="0">
                        <a:solidFill>
                          <a:schemeClr val="bg1"/>
                        </a:solidFill>
                        <a:latin typeface="Arial Nova" panose="020B0504020202020204" pitchFamily="34" charset="0"/>
                        <a:ea typeface="+mn-ea"/>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rowSpan="6">
                  <a:txBody>
                    <a:bodyPr/>
                    <a:lstStyle/>
                    <a:p>
                      <a:pPr algn="ctr"/>
                      <a:r>
                        <a:rPr lang="en-IN" sz="1800" b="1" kern="1200" dirty="0">
                          <a:solidFill>
                            <a:sysClr val="windowText" lastClr="000000"/>
                          </a:solidFill>
                          <a:latin typeface="Arial Nova" panose="020B0504020202020204" pitchFamily="34" charset="0"/>
                          <a:ea typeface="+mn-ea"/>
                          <a:cs typeface="+mn-cs"/>
                        </a:rPr>
                        <a:t>Guest Access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algn="l" defTabSz="914400" rtl="0" eaLnBrk="1" fontAlgn="b" latinLnBrk="0" hangingPunct="1"/>
                      <a:r>
                        <a:rPr lang="en-US" sz="1800" b="1" kern="1200" dirty="0">
                          <a:solidFill>
                            <a:sysClr val="windowText" lastClr="000000"/>
                          </a:solidFill>
                          <a:latin typeface="Arial Nova" panose="020B0504020202020204" pitchFamily="34" charset="0"/>
                          <a:ea typeface="+mn-ea"/>
                          <a:cs typeface="+mn-cs"/>
                        </a:rPr>
                        <a:t>Guest Access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fontAlgn="b"/>
                      <a:r>
                        <a:rPr lang="en-US" sz="1800" b="1" kern="1200" dirty="0">
                          <a:solidFill>
                            <a:sysClr val="windowText" lastClr="000000"/>
                          </a:solidFill>
                          <a:latin typeface="Arial Nova" panose="020B0504020202020204" pitchFamily="34" charset="0"/>
                          <a:ea typeface="+mn-ea"/>
                          <a:cs typeface="+mn-cs"/>
                        </a:rPr>
                        <a:t>Guest Access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63841538"/>
                  </a:ext>
                </a:extLst>
              </a:tr>
              <a:tr h="592111">
                <a:tc vMerge="1">
                  <a:txBody>
                    <a:bodyPr/>
                    <a:lstStyle/>
                    <a:p>
                      <a:pPr algn="ctr"/>
                      <a:endParaRPr lang="en-IN" sz="1400" b="1" kern="1200" dirty="0">
                        <a:solidFill>
                          <a:schemeClr val="tx2"/>
                        </a:solidFill>
                        <a:latin typeface="Arial Nova" panose="020B0504020202020204" pitchFamily="34" charset="0"/>
                        <a:ea typeface="+mn-ea"/>
                        <a:cs typeface="+mn-cs"/>
                      </a:endParaRPr>
                    </a:p>
                  </a:txBody>
                  <a:tcPr anchor="ctr"/>
                </a:tc>
                <a:tc vMerge="1">
                  <a:txBody>
                    <a:bodyPr/>
                    <a:lstStyle/>
                    <a:p>
                      <a:pPr algn="ctr"/>
                      <a:endParaRPr lang="en-IN" sz="1400" b="1" kern="1200" dirty="0">
                        <a:solidFill>
                          <a:schemeClr val="tx2"/>
                        </a:solidFill>
                        <a:latin typeface="Arial Nova" panose="020B0504020202020204" pitchFamily="34" charset="0"/>
                        <a:ea typeface="+mn-ea"/>
                        <a:cs typeface="+mn-cs"/>
                      </a:endParaRPr>
                    </a:p>
                  </a:txBody>
                  <a:tcPr anchor="ctr"/>
                </a:tc>
                <a:tc>
                  <a:txBody>
                    <a:bodyPr/>
                    <a:lstStyle/>
                    <a:p>
                      <a:pPr marL="0" algn="l" defTabSz="914400" rtl="0" eaLnBrk="1" fontAlgn="b" latinLnBrk="0" hangingPunct="1"/>
                      <a:r>
                        <a:rPr lang="en-US" sz="1800" b="1" kern="1200" dirty="0">
                          <a:solidFill>
                            <a:sysClr val="windowText" lastClr="000000"/>
                          </a:solidFill>
                          <a:latin typeface="Arial Nova" panose="020B0504020202020204" pitchFamily="34" charset="0"/>
                          <a:ea typeface="+mn-ea"/>
                          <a:cs typeface="+mn-cs"/>
                        </a:rPr>
                        <a:t>AD Integration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75000"/>
                      </a:schemeClr>
                    </a:solidFill>
                  </a:tcPr>
                </a:tc>
                <a:tc>
                  <a:txBody>
                    <a:bodyPr/>
                    <a:lstStyle/>
                    <a:p>
                      <a:pPr algn="l" fontAlgn="b"/>
                      <a:r>
                        <a:rPr lang="en-US" sz="1800" b="1" kern="1200" dirty="0">
                          <a:solidFill>
                            <a:sysClr val="windowText" lastClr="000000"/>
                          </a:solidFill>
                          <a:latin typeface="Arial Nova" panose="020B0504020202020204" pitchFamily="34" charset="0"/>
                          <a:ea typeface="+mn-ea"/>
                          <a:cs typeface="+mn-cs"/>
                        </a:rPr>
                        <a:t>AD Integration / BYOD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75000"/>
                      </a:schemeClr>
                    </a:solidFill>
                  </a:tcPr>
                </a:tc>
                <a:extLst>
                  <a:ext uri="{0D108BD9-81ED-4DB2-BD59-A6C34878D82A}">
                    <a16:rowId xmlns:a16="http://schemas.microsoft.com/office/drawing/2014/main" val="1944643773"/>
                  </a:ext>
                </a:extLst>
              </a:tr>
              <a:tr h="592111">
                <a:tc vMerge="1">
                  <a:txBody>
                    <a:bodyPr/>
                    <a:lstStyle/>
                    <a:p>
                      <a:pPr algn="ctr"/>
                      <a:endParaRPr lang="en-IN" sz="1400" b="1" kern="1200" dirty="0">
                        <a:solidFill>
                          <a:schemeClr val="tx2"/>
                        </a:solidFill>
                        <a:latin typeface="Arial Nova" panose="020B0504020202020204" pitchFamily="34" charset="0"/>
                        <a:ea typeface="+mn-ea"/>
                        <a:cs typeface="+mn-cs"/>
                      </a:endParaRPr>
                    </a:p>
                  </a:txBody>
                  <a:tcPr anchor="ctr"/>
                </a:tc>
                <a:tc vMerge="1">
                  <a:txBody>
                    <a:bodyPr/>
                    <a:lstStyle/>
                    <a:p>
                      <a:pPr algn="ctr"/>
                      <a:endParaRPr lang="en-IN" sz="1400" b="1" kern="1200" dirty="0">
                        <a:solidFill>
                          <a:schemeClr val="tx2"/>
                        </a:solidFill>
                        <a:latin typeface="Arial Nova" panose="020B0504020202020204" pitchFamily="34" charset="0"/>
                        <a:ea typeface="+mn-ea"/>
                        <a:cs typeface="+mn-cs"/>
                      </a:endParaRPr>
                    </a:p>
                  </a:txBody>
                  <a:tcPr anchor="ctr"/>
                </a:tc>
                <a:tc>
                  <a:txBody>
                    <a:bodyPr/>
                    <a:lstStyle/>
                    <a:p>
                      <a:pPr marL="0" algn="l" defTabSz="914400" rtl="0" eaLnBrk="1" fontAlgn="b" latinLnBrk="0" hangingPunct="1"/>
                      <a:r>
                        <a:rPr lang="en-US" sz="1800" b="1" kern="1200" dirty="0">
                          <a:solidFill>
                            <a:sysClr val="windowText" lastClr="000000"/>
                          </a:solidFill>
                          <a:latin typeface="Arial Nova" panose="020B0504020202020204" pitchFamily="34" charset="0"/>
                          <a:ea typeface="+mn-ea"/>
                          <a:cs typeface="+mn-cs"/>
                        </a:rPr>
                        <a:t>BYOD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800" b="1" kern="1200" dirty="0">
                          <a:solidFill>
                            <a:sysClr val="windowText" lastClr="000000"/>
                          </a:solidFill>
                          <a:latin typeface="Arial Nova" panose="020B0504020202020204" pitchFamily="34" charset="0"/>
                          <a:ea typeface="+mn-ea"/>
                          <a:cs typeface="+mn-cs"/>
                        </a:rPr>
                        <a:t>Policy Enforcement / Advance Security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855927067"/>
                  </a:ext>
                </a:extLst>
              </a:tr>
              <a:tr h="592111">
                <a:tc vMerge="1">
                  <a:txBody>
                    <a:bodyPr/>
                    <a:lstStyle/>
                    <a:p>
                      <a:pPr algn="ctr"/>
                      <a:endParaRPr lang="en-IN" sz="1400" b="1" kern="1200" dirty="0">
                        <a:solidFill>
                          <a:schemeClr val="tx2"/>
                        </a:solidFill>
                        <a:latin typeface="Arial Nova" panose="020B0504020202020204" pitchFamily="34" charset="0"/>
                        <a:ea typeface="+mn-ea"/>
                        <a:cs typeface="+mn-cs"/>
                      </a:endParaRPr>
                    </a:p>
                  </a:txBody>
                  <a:tcPr anchor="ctr"/>
                </a:tc>
                <a:tc vMerge="1">
                  <a:txBody>
                    <a:bodyPr/>
                    <a:lstStyle/>
                    <a:p>
                      <a:pPr algn="ctr"/>
                      <a:endParaRPr lang="en-IN" sz="1400" b="1" kern="1200" dirty="0">
                        <a:solidFill>
                          <a:schemeClr val="tx2"/>
                        </a:solidFill>
                        <a:latin typeface="Arial Nova" panose="020B0504020202020204" pitchFamily="34" charset="0"/>
                        <a:ea typeface="+mn-ea"/>
                        <a:cs typeface="+mn-cs"/>
                      </a:endParaRPr>
                    </a:p>
                  </a:txBody>
                  <a:tcPr anchor="ctr"/>
                </a:tc>
                <a:tc>
                  <a:txBody>
                    <a:bodyPr/>
                    <a:lstStyle/>
                    <a:p>
                      <a:pPr marL="0" algn="l" defTabSz="914400" rtl="0" eaLnBrk="1" fontAlgn="b" latinLnBrk="0" hangingPunct="1"/>
                      <a:r>
                        <a:rPr lang="en-US" sz="1800" b="1" kern="1200" dirty="0">
                          <a:solidFill>
                            <a:sysClr val="windowText" lastClr="000000"/>
                          </a:solidFill>
                          <a:latin typeface="Arial Nova" panose="020B0504020202020204" pitchFamily="34" charset="0"/>
                          <a:ea typeface="+mn-ea"/>
                          <a:cs typeface="+mn-cs"/>
                        </a:rPr>
                        <a:t>Policy Enforcement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75000"/>
                      </a:schemeClr>
                    </a:solidFill>
                  </a:tcPr>
                </a:tc>
                <a:tc>
                  <a:txBody>
                    <a:bodyPr/>
                    <a:lstStyle/>
                    <a:p>
                      <a:pPr algn="l" fontAlgn="b"/>
                      <a:r>
                        <a:rPr lang="en-US" sz="1800" b="1" kern="1200" dirty="0">
                          <a:solidFill>
                            <a:sysClr val="windowText" lastClr="000000"/>
                          </a:solidFill>
                          <a:latin typeface="Arial Nova" panose="020B0504020202020204" pitchFamily="34" charset="0"/>
                          <a:ea typeface="+mn-ea"/>
                          <a:cs typeface="+mn-cs"/>
                        </a:rPr>
                        <a:t>Custom Web Pages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75000"/>
                      </a:schemeClr>
                    </a:solidFill>
                  </a:tcPr>
                </a:tc>
                <a:extLst>
                  <a:ext uri="{0D108BD9-81ED-4DB2-BD59-A6C34878D82A}">
                    <a16:rowId xmlns:a16="http://schemas.microsoft.com/office/drawing/2014/main" val="451774682"/>
                  </a:ext>
                </a:extLst>
              </a:tr>
              <a:tr h="592111">
                <a:tc vMerge="1">
                  <a:txBody>
                    <a:bodyPr/>
                    <a:lstStyle/>
                    <a:p>
                      <a:pPr algn="ctr"/>
                      <a:endParaRPr lang="en-IN" sz="1400" b="1" kern="1200" dirty="0">
                        <a:solidFill>
                          <a:schemeClr val="tx2"/>
                        </a:solidFill>
                        <a:latin typeface="Arial Nova" panose="020B0504020202020204" pitchFamily="34" charset="0"/>
                        <a:ea typeface="+mn-ea"/>
                        <a:cs typeface="+mn-cs"/>
                      </a:endParaRPr>
                    </a:p>
                  </a:txBody>
                  <a:tcPr anchor="ctr"/>
                </a:tc>
                <a:tc vMerge="1">
                  <a:txBody>
                    <a:bodyPr/>
                    <a:lstStyle/>
                    <a:p>
                      <a:pPr algn="ctr"/>
                      <a:endParaRPr lang="en-IN" sz="1400" b="1" kern="1200" dirty="0">
                        <a:solidFill>
                          <a:schemeClr val="tx2"/>
                        </a:solidFill>
                        <a:latin typeface="Arial Nova" panose="020B0504020202020204" pitchFamily="34" charset="0"/>
                        <a:ea typeface="+mn-ea"/>
                        <a:cs typeface="+mn-cs"/>
                      </a:endParaRPr>
                    </a:p>
                  </a:txBody>
                  <a:tcPr anchor="ctr"/>
                </a:tc>
                <a:tc>
                  <a:txBody>
                    <a:bodyPr/>
                    <a:lstStyle/>
                    <a:p>
                      <a:pPr marL="0" algn="l" defTabSz="914400" rtl="0" eaLnBrk="1" fontAlgn="b" latinLnBrk="0" hangingPunct="1"/>
                      <a:r>
                        <a:rPr lang="en-US" sz="1800" b="1" kern="1200" dirty="0">
                          <a:solidFill>
                            <a:sysClr val="windowText" lastClr="000000"/>
                          </a:solidFill>
                          <a:latin typeface="Arial Nova" panose="020B0504020202020204" pitchFamily="34" charset="0"/>
                          <a:ea typeface="+mn-ea"/>
                          <a:cs typeface="+mn-cs"/>
                        </a:rPr>
                        <a:t>Custom Web Pages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800" b="1" kern="1200" dirty="0">
                          <a:solidFill>
                            <a:sysClr val="windowText" lastClr="000000"/>
                          </a:solidFill>
                          <a:latin typeface="Arial Nova" panose="020B0504020202020204" pitchFamily="34" charset="0"/>
                          <a:ea typeface="+mn-ea"/>
                          <a:cs typeface="+mn-cs"/>
                        </a:rPr>
                        <a:t>Outdoor APs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710896375"/>
                  </a:ext>
                </a:extLst>
              </a:tr>
              <a:tr h="592111">
                <a:tc vMerge="1">
                  <a:txBody>
                    <a:bodyPr/>
                    <a:lstStyle/>
                    <a:p>
                      <a:pPr algn="ctr"/>
                      <a:endParaRPr lang="en-IN" sz="1400" b="1" kern="1200" dirty="0">
                        <a:solidFill>
                          <a:schemeClr val="tx2"/>
                        </a:solidFill>
                        <a:latin typeface="Arial Nova" panose="020B0504020202020204" pitchFamily="34" charset="0"/>
                        <a:ea typeface="+mn-ea"/>
                        <a:cs typeface="+mn-cs"/>
                      </a:endParaRPr>
                    </a:p>
                  </a:txBody>
                  <a:tcPr anchor="ctr"/>
                </a:tc>
                <a:tc vMerge="1">
                  <a:txBody>
                    <a:bodyPr/>
                    <a:lstStyle/>
                    <a:p>
                      <a:pPr algn="ctr"/>
                      <a:endParaRPr lang="en-IN" sz="1400" b="1" kern="1200" dirty="0">
                        <a:solidFill>
                          <a:schemeClr val="tx2"/>
                        </a:solidFill>
                        <a:latin typeface="Arial Nova" panose="020B0504020202020204" pitchFamily="34" charset="0"/>
                        <a:ea typeface="+mn-ea"/>
                        <a:cs typeface="+mn-cs"/>
                      </a:endParaRPr>
                    </a:p>
                  </a:txBody>
                  <a:tcPr anchor="ctr"/>
                </a:tc>
                <a:tc>
                  <a:txBody>
                    <a:bodyPr/>
                    <a:lstStyle/>
                    <a:p>
                      <a:pPr marL="0" algn="l" defTabSz="914400" rtl="0" eaLnBrk="1" fontAlgn="b" latinLnBrk="0" hangingPunct="1"/>
                      <a:r>
                        <a:rPr lang="en-US" sz="1800" b="1" kern="1200" dirty="0">
                          <a:solidFill>
                            <a:sysClr val="windowText" lastClr="000000"/>
                          </a:solidFill>
                          <a:latin typeface="Arial Nova" panose="020B0504020202020204" pitchFamily="34" charset="0"/>
                          <a:ea typeface="+mn-ea"/>
                          <a:cs typeface="+mn-cs"/>
                        </a:rPr>
                        <a:t>Advance Security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75000"/>
                      </a:schemeClr>
                    </a:solidFill>
                  </a:tcPr>
                </a:tc>
                <a:tc>
                  <a:txBody>
                    <a:bodyPr/>
                    <a:lstStyle/>
                    <a:p>
                      <a:pPr algn="l" fontAlgn="b"/>
                      <a:r>
                        <a:rPr lang="en-US" sz="1800" b="1" kern="1200" dirty="0">
                          <a:solidFill>
                            <a:sysClr val="windowText" lastClr="000000"/>
                          </a:solidFill>
                          <a:latin typeface="Arial Nova" panose="020B0504020202020204" pitchFamily="34" charset="0"/>
                          <a:ea typeface="+mn-ea"/>
                          <a:cs typeface="+mn-cs"/>
                        </a:rPr>
                        <a:t>Location Based Services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75000"/>
                      </a:schemeClr>
                    </a:solidFill>
                  </a:tcPr>
                </a:tc>
                <a:extLst>
                  <a:ext uri="{0D108BD9-81ED-4DB2-BD59-A6C34878D82A}">
                    <a16:rowId xmlns:a16="http://schemas.microsoft.com/office/drawing/2014/main" val="3558915340"/>
                  </a:ext>
                </a:extLst>
              </a:tr>
            </a:tbl>
          </a:graphicData>
        </a:graphic>
      </p:graphicFrame>
    </p:spTree>
    <p:extLst>
      <p:ext uri="{BB962C8B-B14F-4D97-AF65-F5344CB8AC3E}">
        <p14:creationId xmlns:p14="http://schemas.microsoft.com/office/powerpoint/2010/main" val="3174255600"/>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2153" y="106140"/>
            <a:ext cx="3460220" cy="584765"/>
          </a:xfrm>
          <a:prstGeom prst="rect">
            <a:avLst/>
          </a:prstGeom>
        </p:spPr>
        <p:txBody>
          <a:bodyPr vert="horz" wrap="square" lIns="0" tIns="60953" rIns="121904" bIns="60953" rtlCol="0" anchor="ctr">
            <a:spAutoFit/>
          </a:bodyPr>
          <a:lstStyle/>
          <a:p>
            <a:pPr defTabSz="1219018">
              <a:spcBef>
                <a:spcPct val="0"/>
              </a:spcBef>
            </a:pPr>
            <a:r>
              <a:rPr lang="en-US" sz="3000" b="1" cap="all" dirty="0">
                <a:solidFill>
                  <a:schemeClr val="bg1"/>
                </a:solidFill>
                <a:latin typeface="Arial Nova" panose="020B0504020202020204" pitchFamily="34" charset="0"/>
                <a:ea typeface="+mj-ea"/>
                <a:cs typeface="+mj-cs"/>
              </a:rPr>
              <a:t>SCOPE OF WORK</a:t>
            </a:r>
          </a:p>
        </p:txBody>
      </p:sp>
      <p:sp>
        <p:nvSpPr>
          <p:cNvPr id="2" name="Rectangle: Rounded Corners 1">
            <a:extLst>
              <a:ext uri="{FF2B5EF4-FFF2-40B4-BE49-F238E27FC236}">
                <a16:creationId xmlns:a16="http://schemas.microsoft.com/office/drawing/2014/main" id="{EEDC51A4-5623-4B82-B27B-707200774B9E}"/>
              </a:ext>
            </a:extLst>
          </p:cNvPr>
          <p:cNvSpPr/>
          <p:nvPr/>
        </p:nvSpPr>
        <p:spPr>
          <a:xfrm>
            <a:off x="9353862" y="824459"/>
            <a:ext cx="2295984" cy="5635018"/>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Segoe UI" panose="020B0502040204020203" pitchFamily="34" charset="0"/>
                <a:cs typeface="Segoe UI" panose="020B0502040204020203" pitchFamily="34" charset="0"/>
              </a:rPr>
              <a:t>24 x 7 Proactive Network Monitoring and Management</a:t>
            </a:r>
          </a:p>
        </p:txBody>
      </p:sp>
      <p:graphicFrame>
        <p:nvGraphicFramePr>
          <p:cNvPr id="6" name="Diagram 5">
            <a:extLst>
              <a:ext uri="{FF2B5EF4-FFF2-40B4-BE49-F238E27FC236}">
                <a16:creationId xmlns:a16="http://schemas.microsoft.com/office/drawing/2014/main" id="{755B2555-571E-BF0B-FB16-6ACD632E3165}"/>
              </a:ext>
            </a:extLst>
          </p:cNvPr>
          <p:cNvGraphicFramePr/>
          <p:nvPr/>
        </p:nvGraphicFramePr>
        <p:xfrm>
          <a:off x="542153" y="824459"/>
          <a:ext cx="8676797" cy="56350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15731388"/>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BA76E239-B4EE-4B62-BCA5-91CC744C8C79}"/>
              </a:ext>
            </a:extLst>
          </p:cNvPr>
          <p:cNvSpPr txBox="1">
            <a:spLocks/>
          </p:cNvSpPr>
          <p:nvPr/>
        </p:nvSpPr>
        <p:spPr>
          <a:xfrm>
            <a:off x="267079" y="126700"/>
            <a:ext cx="11328400" cy="584761"/>
          </a:xfrm>
          <a:prstGeom prst="rect">
            <a:avLst/>
          </a:prstGeom>
        </p:spPr>
        <p:txBody>
          <a:bodyPr vert="horz" wrap="square" lIns="0" tIns="60953" rIns="121904" bIns="60953" rtlCol="0" anchor="ctr">
            <a:spAutoFit/>
          </a:bodyPr>
          <a:lstStyle>
            <a:lvl1pPr defTabSz="1219018">
              <a:spcBef>
                <a:spcPct val="0"/>
              </a:spcBef>
              <a:buNone/>
              <a:defRPr kumimoji="0" lang="en-US" sz="3000" b="1" i="0" u="none" strike="noStrike" cap="all" spc="0" normalizeH="0" baseline="0" noProof="0" dirty="0" smtClean="0">
                <a:ln>
                  <a:noFill/>
                </a:ln>
                <a:solidFill>
                  <a:schemeClr val="bg1"/>
                </a:solidFill>
                <a:effectLst/>
                <a:uLnTx/>
                <a:uFillTx/>
                <a:latin typeface="Arial Nova" panose="020B0504020202020204" pitchFamily="34" charset="0"/>
                <a:ea typeface="+mj-ea"/>
                <a:cs typeface="+mj-cs"/>
              </a:defRPr>
            </a:lvl1pPr>
          </a:lstStyle>
          <a:p>
            <a:r>
              <a:rPr lang="en-US"/>
              <a:t>Sify’s Managed WiFi Platforms</a:t>
            </a:r>
          </a:p>
        </p:txBody>
      </p:sp>
      <p:pic>
        <p:nvPicPr>
          <p:cNvPr id="2" name="Picture 1" descr="Image result for sify logo">
            <a:extLst>
              <a:ext uri="{FF2B5EF4-FFF2-40B4-BE49-F238E27FC236}">
                <a16:creationId xmlns:a16="http://schemas.microsoft.com/office/drawing/2014/main" id="{327C17D2-C9AD-809F-FDD6-020ADEFF16E5}"/>
              </a:ext>
            </a:extLst>
          </p:cNvPr>
          <p:cNvPicPr>
            <a:picLocks noChangeAspect="1" noChangeArrowheads="1"/>
          </p:cNvPicPr>
          <p:nvPr/>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Diagram 5">
            <a:extLst>
              <a:ext uri="{FF2B5EF4-FFF2-40B4-BE49-F238E27FC236}">
                <a16:creationId xmlns:a16="http://schemas.microsoft.com/office/drawing/2014/main" id="{B5B2722D-3F33-3AB7-5763-751558C49A11}"/>
              </a:ext>
            </a:extLst>
          </p:cNvPr>
          <p:cNvGraphicFramePr/>
          <p:nvPr/>
        </p:nvGraphicFramePr>
        <p:xfrm>
          <a:off x="964367" y="1439055"/>
          <a:ext cx="10263265" cy="473689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95292247"/>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52926" y="382745"/>
            <a:ext cx="4675623" cy="584761"/>
          </a:xfrm>
          <a:prstGeom prst="rect">
            <a:avLst/>
          </a:prstGeom>
        </p:spPr>
        <p:txBody>
          <a:bodyPr vert="horz" wrap="square" lIns="0" tIns="60953" rIns="121904" bIns="60953" rtlCol="0" anchor="ctr">
            <a:spAutoFit/>
          </a:bodyPr>
          <a:lstStyle/>
          <a:p>
            <a:pPr defTabSz="1219018">
              <a:spcBef>
                <a:spcPct val="0"/>
              </a:spcBef>
            </a:pPr>
            <a:r>
              <a:rPr lang="en-US" sz="3000" b="1" cap="all" dirty="0">
                <a:solidFill>
                  <a:schemeClr val="bg1"/>
                </a:solidFill>
                <a:latin typeface="Arial Nova" panose="020B0504020202020204" pitchFamily="34" charset="0"/>
                <a:ea typeface="+mj-ea"/>
                <a:cs typeface="+mj-cs"/>
              </a:rPr>
              <a:t>APPLICATION CONTROL</a:t>
            </a:r>
          </a:p>
        </p:txBody>
      </p:sp>
      <p:pic>
        <p:nvPicPr>
          <p:cNvPr id="4" name="Picture 3"/>
          <p:cNvPicPr>
            <a:picLocks noChangeAspect="1"/>
          </p:cNvPicPr>
          <p:nvPr/>
        </p:nvPicPr>
        <p:blipFill>
          <a:blip r:embed="rId2"/>
          <a:stretch>
            <a:fillRect/>
          </a:stretch>
        </p:blipFill>
        <p:spPr>
          <a:xfrm>
            <a:off x="352926" y="2069431"/>
            <a:ext cx="6878734" cy="3442970"/>
          </a:xfrm>
          <a:prstGeom prst="rect">
            <a:avLst/>
          </a:prstGeom>
        </p:spPr>
      </p:pic>
      <p:grpSp>
        <p:nvGrpSpPr>
          <p:cNvPr id="6" name="Group 5">
            <a:extLst>
              <a:ext uri="{FF2B5EF4-FFF2-40B4-BE49-F238E27FC236}">
                <a16:creationId xmlns:a16="http://schemas.microsoft.com/office/drawing/2014/main" id="{BCABFC49-4CBD-6141-FF2B-E61E715FFC09}"/>
              </a:ext>
            </a:extLst>
          </p:cNvPr>
          <p:cNvGrpSpPr/>
          <p:nvPr/>
        </p:nvGrpSpPr>
        <p:grpSpPr>
          <a:xfrm>
            <a:off x="7668127" y="967506"/>
            <a:ext cx="4170947" cy="5646821"/>
            <a:chOff x="7475621" y="622398"/>
            <a:chExt cx="4531338" cy="6067160"/>
          </a:xfrm>
        </p:grpSpPr>
        <p:sp>
          <p:nvSpPr>
            <p:cNvPr id="5" name="Rectangle 4">
              <a:extLst>
                <a:ext uri="{FF2B5EF4-FFF2-40B4-BE49-F238E27FC236}">
                  <a16:creationId xmlns:a16="http://schemas.microsoft.com/office/drawing/2014/main" id="{6B23D047-8DD1-B264-D691-97F45983B349}"/>
                </a:ext>
              </a:extLst>
            </p:cNvPr>
            <p:cNvSpPr/>
            <p:nvPr/>
          </p:nvSpPr>
          <p:spPr>
            <a:xfrm>
              <a:off x="7475621" y="622398"/>
              <a:ext cx="4531338" cy="60671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dirty="0"/>
            </a:p>
          </p:txBody>
        </p:sp>
        <p:pic>
          <p:nvPicPr>
            <p:cNvPr id="2050" name="Picture 2" descr="\\192.168.1.5\Work_backup\Work-09022016\Sify-2016-17\PPT\WLAN ppt-20170128\Untitled-4-01.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2824" t="5570" b="12886"/>
            <a:stretch/>
          </p:blipFill>
          <p:spPr bwMode="auto">
            <a:xfrm>
              <a:off x="7475621" y="859845"/>
              <a:ext cx="4531338" cy="5592266"/>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106388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847338" y="2111455"/>
            <a:ext cx="5647215" cy="3200683"/>
          </a:xfrm>
          <a:prstGeom prst="rect">
            <a:avLst/>
          </a:prstGeom>
        </p:spPr>
      </p:pic>
      <p:sp>
        <p:nvSpPr>
          <p:cNvPr id="4" name="Rectangle 3"/>
          <p:cNvSpPr/>
          <p:nvPr/>
        </p:nvSpPr>
        <p:spPr>
          <a:xfrm>
            <a:off x="163904" y="305190"/>
            <a:ext cx="7718828" cy="584761"/>
          </a:xfrm>
          <a:prstGeom prst="rect">
            <a:avLst/>
          </a:prstGeom>
        </p:spPr>
        <p:txBody>
          <a:bodyPr vert="horz" wrap="square" lIns="0" tIns="60953" rIns="121904" bIns="60953" rtlCol="0" anchor="ctr">
            <a:spAutoFit/>
          </a:bodyPr>
          <a:lstStyle/>
          <a:p>
            <a:pPr defTabSz="1219018">
              <a:spcBef>
                <a:spcPct val="0"/>
              </a:spcBef>
            </a:pPr>
            <a:r>
              <a:rPr lang="en-US" sz="3000" b="1" cap="all" dirty="0">
                <a:solidFill>
                  <a:schemeClr val="bg1"/>
                </a:solidFill>
                <a:latin typeface="Arial Nova" panose="020B0504020202020204" pitchFamily="34" charset="0"/>
                <a:ea typeface="+mj-ea"/>
                <a:cs typeface="+mj-cs"/>
              </a:rPr>
              <a:t>CONTROLLING UNAUTHORIZED ACCESS</a:t>
            </a:r>
          </a:p>
        </p:txBody>
      </p:sp>
      <p:grpSp>
        <p:nvGrpSpPr>
          <p:cNvPr id="6" name="Group 5">
            <a:extLst>
              <a:ext uri="{FF2B5EF4-FFF2-40B4-BE49-F238E27FC236}">
                <a16:creationId xmlns:a16="http://schemas.microsoft.com/office/drawing/2014/main" id="{2D12B207-120D-6820-2D55-7829FF7A1B42}"/>
              </a:ext>
            </a:extLst>
          </p:cNvPr>
          <p:cNvGrpSpPr/>
          <p:nvPr/>
        </p:nvGrpSpPr>
        <p:grpSpPr>
          <a:xfrm>
            <a:off x="6925456" y="1124262"/>
            <a:ext cx="4419206" cy="5175073"/>
            <a:chOff x="7014408" y="680054"/>
            <a:chExt cx="4973637" cy="5934075"/>
          </a:xfrm>
        </p:grpSpPr>
        <p:sp>
          <p:nvSpPr>
            <p:cNvPr id="5" name="Rectangle 4">
              <a:extLst>
                <a:ext uri="{FF2B5EF4-FFF2-40B4-BE49-F238E27FC236}">
                  <a16:creationId xmlns:a16="http://schemas.microsoft.com/office/drawing/2014/main" id="{89DECEB9-5084-9D85-E82D-A0C10CE9DC9A}"/>
                </a:ext>
              </a:extLst>
            </p:cNvPr>
            <p:cNvSpPr/>
            <p:nvPr/>
          </p:nvSpPr>
          <p:spPr>
            <a:xfrm>
              <a:off x="7014408" y="680054"/>
              <a:ext cx="4973637" cy="593407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dirty="0"/>
            </a:p>
          </p:txBody>
        </p:sp>
        <p:pic>
          <p:nvPicPr>
            <p:cNvPr id="3074" name="Picture 2" descr="\\192.168.1.5\Work_backup\Work-09022016\Sify-2016-17\PPT\WLAN ppt-20170128\Untitled-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92614" y="773361"/>
              <a:ext cx="4817223" cy="5747457"/>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606804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BA76E239-B4EE-4B62-BCA5-91CC744C8C79}"/>
              </a:ext>
            </a:extLst>
          </p:cNvPr>
          <p:cNvSpPr txBox="1">
            <a:spLocks/>
          </p:cNvSpPr>
          <p:nvPr/>
        </p:nvSpPr>
        <p:spPr>
          <a:xfrm>
            <a:off x="431800" y="297113"/>
            <a:ext cx="11328400" cy="584761"/>
          </a:xfrm>
          <a:prstGeom prst="rect">
            <a:avLst/>
          </a:prstGeom>
        </p:spPr>
        <p:txBody>
          <a:bodyPr vert="horz" wrap="square" lIns="0" tIns="60953" rIns="121904" bIns="60953" rtlCol="0" anchor="ctr">
            <a:spAutoFit/>
          </a:bodyPr>
          <a:lstStyle>
            <a:lvl1pPr defTabSz="1219018">
              <a:spcBef>
                <a:spcPct val="0"/>
              </a:spcBef>
              <a:buNone/>
              <a:defRPr kumimoji="0" lang="en-US" sz="3000" b="1" i="0" u="none" strike="noStrike" cap="all" spc="0" normalizeH="0" baseline="0" noProof="0" dirty="0" smtClean="0">
                <a:ln>
                  <a:noFill/>
                </a:ln>
                <a:solidFill>
                  <a:schemeClr val="bg1"/>
                </a:solidFill>
                <a:effectLst/>
                <a:uLnTx/>
                <a:uFillTx/>
                <a:latin typeface="Arial Nova" panose="020B0504020202020204" pitchFamily="34" charset="0"/>
                <a:ea typeface="+mj-ea"/>
                <a:cs typeface="+mj-cs"/>
              </a:defRPr>
            </a:lvl1pPr>
          </a:lstStyle>
          <a:p>
            <a:r>
              <a:rPr lang="en-US" dirty="0"/>
              <a:t>Security Coverage (</a:t>
            </a:r>
            <a:r>
              <a:rPr lang="en-US"/>
              <a:t>1/3) - </a:t>
            </a:r>
            <a:endParaRPr lang="en-US" dirty="0"/>
          </a:p>
        </p:txBody>
      </p:sp>
      <p:pic>
        <p:nvPicPr>
          <p:cNvPr id="2" name="Picture 1" descr="Image result for sify logo">
            <a:extLst>
              <a:ext uri="{FF2B5EF4-FFF2-40B4-BE49-F238E27FC236}">
                <a16:creationId xmlns:a16="http://schemas.microsoft.com/office/drawing/2014/main" id="{327C17D2-C9AD-809F-FDD6-020ADEFF16E5}"/>
              </a:ext>
            </a:extLst>
          </p:cNvPr>
          <p:cNvPicPr>
            <a:picLocks noChangeAspect="1" noChangeArrowheads="1"/>
          </p:cNvPicPr>
          <p:nvPr/>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Table 3">
            <a:extLst>
              <a:ext uri="{FF2B5EF4-FFF2-40B4-BE49-F238E27FC236}">
                <a16:creationId xmlns:a16="http://schemas.microsoft.com/office/drawing/2014/main" id="{BA41EA58-6DC8-FEE9-6093-6BAA00A26A98}"/>
              </a:ext>
            </a:extLst>
          </p:cNvPr>
          <p:cNvGraphicFramePr>
            <a:graphicFrameLocks noGrp="1"/>
          </p:cNvGraphicFramePr>
          <p:nvPr>
            <p:extLst>
              <p:ext uri="{D42A27DB-BD31-4B8C-83A1-F6EECF244321}">
                <p14:modId xmlns:p14="http://schemas.microsoft.com/office/powerpoint/2010/main" val="866903038"/>
              </p:ext>
            </p:extLst>
          </p:nvPr>
        </p:nvGraphicFramePr>
        <p:xfrm>
          <a:off x="431800" y="1543986"/>
          <a:ext cx="11311880" cy="4769745"/>
        </p:xfrm>
        <a:graphic>
          <a:graphicData uri="http://schemas.openxmlformats.org/drawingml/2006/table">
            <a:tbl>
              <a:tblPr firstRow="1" bandRow="1">
                <a:tableStyleId>{7E9639D4-E3E2-4D34-9284-5A2195B3D0D7}</a:tableStyleId>
              </a:tblPr>
              <a:tblGrid>
                <a:gridCol w="652317">
                  <a:extLst>
                    <a:ext uri="{9D8B030D-6E8A-4147-A177-3AD203B41FA5}">
                      <a16:colId xmlns:a16="http://schemas.microsoft.com/office/drawing/2014/main" val="2347285275"/>
                    </a:ext>
                  </a:extLst>
                </a:gridCol>
                <a:gridCol w="2204731">
                  <a:extLst>
                    <a:ext uri="{9D8B030D-6E8A-4147-A177-3AD203B41FA5}">
                      <a16:colId xmlns:a16="http://schemas.microsoft.com/office/drawing/2014/main" val="1770024190"/>
                    </a:ext>
                  </a:extLst>
                </a:gridCol>
                <a:gridCol w="4227416">
                  <a:extLst>
                    <a:ext uri="{9D8B030D-6E8A-4147-A177-3AD203B41FA5}">
                      <a16:colId xmlns:a16="http://schemas.microsoft.com/office/drawing/2014/main" val="1834302762"/>
                    </a:ext>
                  </a:extLst>
                </a:gridCol>
                <a:gridCol w="4227416">
                  <a:extLst>
                    <a:ext uri="{9D8B030D-6E8A-4147-A177-3AD203B41FA5}">
                      <a16:colId xmlns:a16="http://schemas.microsoft.com/office/drawing/2014/main" val="1116657701"/>
                    </a:ext>
                  </a:extLst>
                </a:gridCol>
              </a:tblGrid>
              <a:tr h="377061">
                <a:tc>
                  <a:txBody>
                    <a:bodyPr/>
                    <a:lstStyle/>
                    <a:p>
                      <a:pPr algn="ctr" fontAlgn="t"/>
                      <a:r>
                        <a:rPr lang="en-IN" sz="1400" u="none" strike="noStrike" dirty="0">
                          <a:effectLst/>
                          <a:latin typeface="Arial Nova" panose="020B0504020202020204" pitchFamily="34" charset="0"/>
                        </a:rPr>
                        <a:t>#</a:t>
                      </a:r>
                      <a:endParaRPr lang="en-IN" sz="1400" b="1" i="0" u="none" strike="noStrike" dirty="0">
                        <a:solidFill>
                          <a:srgbClr val="000000"/>
                        </a:solidFill>
                        <a:effectLst/>
                        <a:latin typeface="Arial Nova" panose="020B0504020202020204" pitchFamily="34" charset="0"/>
                      </a:endParaRPr>
                    </a:p>
                  </a:txBody>
                  <a:tcPr anchor="ctr"/>
                </a:tc>
                <a:tc>
                  <a:txBody>
                    <a:bodyPr/>
                    <a:lstStyle/>
                    <a:p>
                      <a:pPr algn="ctr" fontAlgn="t"/>
                      <a:r>
                        <a:rPr lang="en-IN" sz="1400" u="none" strike="noStrike" dirty="0">
                          <a:effectLst/>
                          <a:latin typeface="Arial Nova" panose="020B0504020202020204" pitchFamily="34" charset="0"/>
                        </a:rPr>
                        <a:t>Type of Threats</a:t>
                      </a:r>
                      <a:endParaRPr lang="en-IN" sz="1400" b="1" i="0" u="none" strike="noStrike" dirty="0">
                        <a:solidFill>
                          <a:srgbClr val="000000"/>
                        </a:solidFill>
                        <a:effectLst/>
                        <a:latin typeface="Arial Nova" panose="020B0504020202020204" pitchFamily="34" charset="0"/>
                      </a:endParaRPr>
                    </a:p>
                  </a:txBody>
                  <a:tcPr anchor="ctr"/>
                </a:tc>
                <a:tc>
                  <a:txBody>
                    <a:bodyPr/>
                    <a:lstStyle/>
                    <a:p>
                      <a:pPr algn="ctr" fontAlgn="t"/>
                      <a:r>
                        <a:rPr lang="en-IN" sz="1400" u="none" strike="noStrike" dirty="0">
                          <a:effectLst/>
                          <a:latin typeface="Arial Nova" panose="020B0504020202020204" pitchFamily="34" charset="0"/>
                        </a:rPr>
                        <a:t>Threat Description</a:t>
                      </a:r>
                      <a:endParaRPr lang="en-IN" sz="1400" b="1" i="0" u="none" strike="noStrike" dirty="0">
                        <a:solidFill>
                          <a:srgbClr val="000000"/>
                        </a:solidFill>
                        <a:effectLst/>
                        <a:latin typeface="Arial Nova" panose="020B0504020202020204" pitchFamily="34" charset="0"/>
                      </a:endParaRPr>
                    </a:p>
                  </a:txBody>
                  <a:tcPr anchor="ctr"/>
                </a:tc>
                <a:tc>
                  <a:txBody>
                    <a:bodyPr/>
                    <a:lstStyle/>
                    <a:p>
                      <a:pPr algn="ctr" fontAlgn="t"/>
                      <a:r>
                        <a:rPr lang="en-IN" sz="1400" u="none" strike="noStrike" dirty="0">
                          <a:effectLst/>
                          <a:latin typeface="Arial Nova" panose="020B0504020202020204" pitchFamily="34" charset="0"/>
                        </a:rPr>
                        <a:t>Associated Risk</a:t>
                      </a:r>
                      <a:endParaRPr lang="en-IN" sz="1400" b="1" i="0" u="none" strike="noStrike" dirty="0">
                        <a:solidFill>
                          <a:srgbClr val="000000"/>
                        </a:solidFill>
                        <a:effectLst/>
                        <a:latin typeface="Arial Nova" panose="020B0504020202020204" pitchFamily="34" charset="0"/>
                      </a:endParaRPr>
                    </a:p>
                  </a:txBody>
                  <a:tcPr anchor="ctr"/>
                </a:tc>
                <a:extLst>
                  <a:ext uri="{0D108BD9-81ED-4DB2-BD59-A6C34878D82A}">
                    <a16:rowId xmlns:a16="http://schemas.microsoft.com/office/drawing/2014/main" val="3728849821"/>
                  </a:ext>
                </a:extLst>
              </a:tr>
              <a:tr h="717171">
                <a:tc>
                  <a:txBody>
                    <a:bodyPr/>
                    <a:lstStyle/>
                    <a:p>
                      <a:pPr algn="ctr" fontAlgn="t"/>
                      <a:r>
                        <a:rPr lang="en-IN" sz="1000" u="none" strike="noStrike" dirty="0">
                          <a:effectLst/>
                          <a:latin typeface="Arial Nova" panose="020B0504020202020204" pitchFamily="34" charset="0"/>
                        </a:rPr>
                        <a:t>1</a:t>
                      </a:r>
                      <a:endParaRPr lang="en-IN" sz="1000" b="0" i="0" u="none" strike="noStrike" dirty="0">
                        <a:solidFill>
                          <a:srgbClr val="000000"/>
                        </a:solidFill>
                        <a:effectLst/>
                        <a:latin typeface="Arial Nova" panose="020B0504020202020204" pitchFamily="34" charset="0"/>
                      </a:endParaRPr>
                    </a:p>
                  </a:txBody>
                  <a:tcPr anchor="ctr">
                    <a:solidFill>
                      <a:schemeClr val="bg1"/>
                    </a:solidFill>
                  </a:tcPr>
                </a:tc>
                <a:tc>
                  <a:txBody>
                    <a:bodyPr/>
                    <a:lstStyle/>
                    <a:p>
                      <a:pPr algn="l" fontAlgn="t"/>
                      <a:r>
                        <a:rPr lang="en-IN" sz="1200" b="1" u="none" strike="noStrike" dirty="0">
                          <a:effectLst/>
                          <a:latin typeface="Arial Nova" panose="020B0504020202020204" pitchFamily="34" charset="0"/>
                        </a:rPr>
                        <a:t>Rogue AP</a:t>
                      </a:r>
                      <a:endParaRPr lang="en-IN" sz="1200" b="1" i="0" u="none" strike="noStrike" dirty="0">
                        <a:solidFill>
                          <a:srgbClr val="000000"/>
                        </a:solidFill>
                        <a:effectLst/>
                        <a:latin typeface="Arial Nova" panose="020B0504020202020204" pitchFamily="34" charset="0"/>
                      </a:endParaRPr>
                    </a:p>
                  </a:txBody>
                  <a:tcPr anchor="ctr">
                    <a:solidFill>
                      <a:schemeClr val="bg1"/>
                    </a:solidFill>
                  </a:tcPr>
                </a:tc>
                <a:tc>
                  <a:txBody>
                    <a:bodyPr/>
                    <a:lstStyle/>
                    <a:p>
                      <a:pPr algn="l" fontAlgn="t"/>
                      <a:r>
                        <a:rPr lang="en-US" sz="1100" u="none" strike="noStrike" dirty="0">
                          <a:effectLst/>
                          <a:latin typeface="Arial Nova" panose="020B0504020202020204" pitchFamily="34" charset="0"/>
                        </a:rPr>
                        <a:t>An unauthorized Wi-Fi appliance connected on the respective authorized Wi-Fi network</a:t>
                      </a:r>
                      <a:endParaRPr lang="en-US" sz="1100" b="0" i="0" u="none" strike="noStrike" dirty="0">
                        <a:solidFill>
                          <a:srgbClr val="000000"/>
                        </a:solidFill>
                        <a:effectLst/>
                        <a:latin typeface="Arial Nova" panose="020B0504020202020204" pitchFamily="34" charset="0"/>
                      </a:endParaRPr>
                    </a:p>
                  </a:txBody>
                  <a:tcPr anchor="ctr">
                    <a:solidFill>
                      <a:schemeClr val="bg1"/>
                    </a:solidFill>
                  </a:tcPr>
                </a:tc>
                <a:tc>
                  <a:txBody>
                    <a:bodyPr/>
                    <a:lstStyle/>
                    <a:p>
                      <a:pPr algn="l" fontAlgn="t"/>
                      <a:r>
                        <a:rPr lang="en-US" sz="1100" u="none" strike="noStrike" dirty="0">
                          <a:effectLst/>
                          <a:latin typeface="Arial Nova" panose="020B0504020202020204" pitchFamily="34" charset="0"/>
                        </a:rPr>
                        <a:t>An intruder connecting to such rogue AP can collect all network traffic to devise a hacking plan and subsequently launch attack to siphon off sensitive data or carry out DDoS etc.</a:t>
                      </a:r>
                      <a:endParaRPr lang="en-US" sz="1100" b="0" i="0" u="none" strike="noStrike" dirty="0">
                        <a:solidFill>
                          <a:srgbClr val="000000"/>
                        </a:solidFill>
                        <a:effectLst/>
                        <a:latin typeface="Arial Nova" panose="020B0504020202020204" pitchFamily="34" charset="0"/>
                      </a:endParaRPr>
                    </a:p>
                  </a:txBody>
                  <a:tcPr anchor="ctr">
                    <a:solidFill>
                      <a:schemeClr val="bg1"/>
                    </a:solidFill>
                  </a:tcPr>
                </a:tc>
                <a:extLst>
                  <a:ext uri="{0D108BD9-81ED-4DB2-BD59-A6C34878D82A}">
                    <a16:rowId xmlns:a16="http://schemas.microsoft.com/office/drawing/2014/main" val="1095290192"/>
                  </a:ext>
                </a:extLst>
              </a:tr>
              <a:tr h="717171">
                <a:tc>
                  <a:txBody>
                    <a:bodyPr/>
                    <a:lstStyle/>
                    <a:p>
                      <a:pPr algn="ctr" fontAlgn="t"/>
                      <a:r>
                        <a:rPr lang="en-IN" sz="1000" u="none" strike="noStrike">
                          <a:effectLst/>
                          <a:latin typeface="Arial Nova" panose="020B0504020202020204" pitchFamily="34" charset="0"/>
                        </a:rPr>
                        <a:t>2</a:t>
                      </a:r>
                      <a:endParaRPr lang="en-IN" sz="1000" b="0" i="0" u="none" strike="noStrike">
                        <a:solidFill>
                          <a:srgbClr val="000000"/>
                        </a:solidFill>
                        <a:effectLst/>
                        <a:latin typeface="Arial Nova" panose="020B0504020202020204" pitchFamily="34" charset="0"/>
                      </a:endParaRPr>
                    </a:p>
                  </a:txBody>
                  <a:tcPr anchor="ctr">
                    <a:solidFill>
                      <a:schemeClr val="bg1"/>
                    </a:solidFill>
                  </a:tcPr>
                </a:tc>
                <a:tc>
                  <a:txBody>
                    <a:bodyPr/>
                    <a:lstStyle/>
                    <a:p>
                      <a:pPr algn="l" fontAlgn="t"/>
                      <a:r>
                        <a:rPr lang="en-IN" sz="1200" b="1" u="none" strike="noStrike" dirty="0">
                          <a:effectLst/>
                          <a:latin typeface="Arial Nova" panose="020B0504020202020204" pitchFamily="34" charset="0"/>
                        </a:rPr>
                        <a:t>Mis-configured AP</a:t>
                      </a:r>
                      <a:endParaRPr lang="en-IN" sz="1200" b="1" i="0" u="none" strike="noStrike" dirty="0">
                        <a:solidFill>
                          <a:srgbClr val="000000"/>
                        </a:solidFill>
                        <a:effectLst/>
                        <a:latin typeface="Arial Nova" panose="020B0504020202020204" pitchFamily="34" charset="0"/>
                      </a:endParaRPr>
                    </a:p>
                  </a:txBody>
                  <a:tcPr anchor="ctr">
                    <a:solidFill>
                      <a:schemeClr val="bg1"/>
                    </a:solidFill>
                  </a:tcPr>
                </a:tc>
                <a:tc>
                  <a:txBody>
                    <a:bodyPr/>
                    <a:lstStyle/>
                    <a:p>
                      <a:pPr algn="l" fontAlgn="t"/>
                      <a:r>
                        <a:rPr lang="en-US" sz="1100" u="none" strike="noStrike">
                          <a:effectLst/>
                          <a:latin typeface="Arial Nova" panose="020B0504020202020204" pitchFamily="34" charset="0"/>
                        </a:rPr>
                        <a:t>Improperly configured critical security parameters viz. authentication, encryption, unsecured management etc. on authorized APs</a:t>
                      </a:r>
                      <a:endParaRPr lang="en-US" sz="1100" b="0" i="0" u="none" strike="noStrike">
                        <a:solidFill>
                          <a:srgbClr val="000000"/>
                        </a:solidFill>
                        <a:effectLst/>
                        <a:latin typeface="Arial Nova" panose="020B0504020202020204" pitchFamily="34" charset="0"/>
                      </a:endParaRPr>
                    </a:p>
                  </a:txBody>
                  <a:tcPr anchor="ctr">
                    <a:solidFill>
                      <a:schemeClr val="bg1"/>
                    </a:solidFill>
                  </a:tcPr>
                </a:tc>
                <a:tc>
                  <a:txBody>
                    <a:bodyPr/>
                    <a:lstStyle/>
                    <a:p>
                      <a:pPr algn="l" fontAlgn="t"/>
                      <a:r>
                        <a:rPr lang="en-US" sz="1100" u="none" strike="noStrike">
                          <a:effectLst/>
                          <a:latin typeface="Arial Nova" panose="020B0504020202020204" pitchFamily="34" charset="0"/>
                        </a:rPr>
                        <a:t>Entire Wi-Fi network could be open and vulnerable to attack</a:t>
                      </a:r>
                      <a:endParaRPr lang="en-US" sz="1100" b="0" i="0" u="none" strike="noStrike">
                        <a:solidFill>
                          <a:srgbClr val="000000"/>
                        </a:solidFill>
                        <a:effectLst/>
                        <a:latin typeface="Arial Nova" panose="020B0504020202020204" pitchFamily="34" charset="0"/>
                      </a:endParaRPr>
                    </a:p>
                  </a:txBody>
                  <a:tcPr anchor="ctr">
                    <a:solidFill>
                      <a:schemeClr val="bg1"/>
                    </a:solidFill>
                  </a:tcPr>
                </a:tc>
                <a:extLst>
                  <a:ext uri="{0D108BD9-81ED-4DB2-BD59-A6C34878D82A}">
                    <a16:rowId xmlns:a16="http://schemas.microsoft.com/office/drawing/2014/main" val="2533604957"/>
                  </a:ext>
                </a:extLst>
              </a:tr>
              <a:tr h="717171">
                <a:tc>
                  <a:txBody>
                    <a:bodyPr/>
                    <a:lstStyle/>
                    <a:p>
                      <a:pPr algn="ctr" fontAlgn="t"/>
                      <a:r>
                        <a:rPr lang="en-IN" sz="1000" u="none" strike="noStrike">
                          <a:effectLst/>
                          <a:latin typeface="Arial Nova" panose="020B0504020202020204" pitchFamily="34" charset="0"/>
                        </a:rPr>
                        <a:t>3</a:t>
                      </a:r>
                      <a:endParaRPr lang="en-IN" sz="1000" b="0" i="0" u="none" strike="noStrike">
                        <a:solidFill>
                          <a:srgbClr val="000000"/>
                        </a:solidFill>
                        <a:effectLst/>
                        <a:latin typeface="Arial Nova" panose="020B0504020202020204" pitchFamily="34" charset="0"/>
                      </a:endParaRPr>
                    </a:p>
                  </a:txBody>
                  <a:tcPr anchor="ctr">
                    <a:solidFill>
                      <a:schemeClr val="bg1"/>
                    </a:solidFill>
                  </a:tcPr>
                </a:tc>
                <a:tc>
                  <a:txBody>
                    <a:bodyPr/>
                    <a:lstStyle/>
                    <a:p>
                      <a:pPr algn="l" fontAlgn="t"/>
                      <a:r>
                        <a:rPr lang="en-IN" sz="1200" b="1" u="none" strike="noStrike" dirty="0">
                          <a:effectLst/>
                          <a:latin typeface="Arial Nova" panose="020B0504020202020204" pitchFamily="34" charset="0"/>
                        </a:rPr>
                        <a:t>Banned devices</a:t>
                      </a:r>
                      <a:endParaRPr lang="en-IN" sz="1200" b="1" i="0" u="none" strike="noStrike" dirty="0">
                        <a:solidFill>
                          <a:srgbClr val="000000"/>
                        </a:solidFill>
                        <a:effectLst/>
                        <a:latin typeface="Arial Nova" panose="020B0504020202020204" pitchFamily="34" charset="0"/>
                      </a:endParaRPr>
                    </a:p>
                  </a:txBody>
                  <a:tcPr anchor="ctr">
                    <a:solidFill>
                      <a:schemeClr val="bg1"/>
                    </a:solidFill>
                  </a:tcPr>
                </a:tc>
                <a:tc>
                  <a:txBody>
                    <a:bodyPr/>
                    <a:lstStyle/>
                    <a:p>
                      <a:pPr algn="l" fontAlgn="t"/>
                      <a:r>
                        <a:rPr lang="en-US" sz="1100" u="none" strike="noStrike">
                          <a:effectLst/>
                          <a:latin typeface="Arial Nova" panose="020B0504020202020204" pitchFamily="34" charset="0"/>
                        </a:rPr>
                        <a:t>List of Wi-Fi appliances which tried connecting authorized Wi-Fi network with malicious intent in past</a:t>
                      </a:r>
                      <a:endParaRPr lang="en-US" sz="1100" b="0" i="0" u="none" strike="noStrike">
                        <a:solidFill>
                          <a:srgbClr val="000000"/>
                        </a:solidFill>
                        <a:effectLst/>
                        <a:latin typeface="Arial Nova" panose="020B0504020202020204" pitchFamily="34" charset="0"/>
                      </a:endParaRPr>
                    </a:p>
                  </a:txBody>
                  <a:tcPr anchor="ctr">
                    <a:solidFill>
                      <a:schemeClr val="bg1"/>
                    </a:solidFill>
                  </a:tcPr>
                </a:tc>
                <a:tc>
                  <a:txBody>
                    <a:bodyPr/>
                    <a:lstStyle/>
                    <a:p>
                      <a:pPr algn="l" fontAlgn="t"/>
                      <a:r>
                        <a:rPr lang="en-US" sz="1100" u="none" strike="noStrike">
                          <a:effectLst/>
                          <a:latin typeface="Arial Nova" panose="020B0504020202020204" pitchFamily="34" charset="0"/>
                        </a:rPr>
                        <a:t>Overwhelming of Wi-Fi network with authentication traffic as a precursor to divert attention before actual attack</a:t>
                      </a:r>
                      <a:endParaRPr lang="en-US" sz="1100" b="0" i="0" u="none" strike="noStrike">
                        <a:solidFill>
                          <a:srgbClr val="000000"/>
                        </a:solidFill>
                        <a:effectLst/>
                        <a:latin typeface="Arial Nova" panose="020B0504020202020204" pitchFamily="34" charset="0"/>
                      </a:endParaRPr>
                    </a:p>
                  </a:txBody>
                  <a:tcPr anchor="ctr">
                    <a:solidFill>
                      <a:schemeClr val="bg1"/>
                    </a:solidFill>
                  </a:tcPr>
                </a:tc>
                <a:extLst>
                  <a:ext uri="{0D108BD9-81ED-4DB2-BD59-A6C34878D82A}">
                    <a16:rowId xmlns:a16="http://schemas.microsoft.com/office/drawing/2014/main" val="3196489080"/>
                  </a:ext>
                </a:extLst>
              </a:tr>
              <a:tr h="717171">
                <a:tc>
                  <a:txBody>
                    <a:bodyPr/>
                    <a:lstStyle/>
                    <a:p>
                      <a:pPr algn="ctr" fontAlgn="t"/>
                      <a:r>
                        <a:rPr lang="en-IN" sz="1000" u="none" strike="noStrike">
                          <a:effectLst/>
                          <a:latin typeface="Arial Nova" panose="020B0504020202020204" pitchFamily="34" charset="0"/>
                        </a:rPr>
                        <a:t>4</a:t>
                      </a:r>
                      <a:endParaRPr lang="en-IN" sz="1000" b="0" i="0" u="none" strike="noStrike">
                        <a:solidFill>
                          <a:srgbClr val="000000"/>
                        </a:solidFill>
                        <a:effectLst/>
                        <a:latin typeface="Arial Nova" panose="020B0504020202020204" pitchFamily="34" charset="0"/>
                      </a:endParaRPr>
                    </a:p>
                  </a:txBody>
                  <a:tcPr anchor="ctr">
                    <a:solidFill>
                      <a:schemeClr val="bg1"/>
                    </a:solidFill>
                  </a:tcPr>
                </a:tc>
                <a:tc>
                  <a:txBody>
                    <a:bodyPr/>
                    <a:lstStyle/>
                    <a:p>
                      <a:pPr algn="l" fontAlgn="t"/>
                      <a:r>
                        <a:rPr lang="en-IN" sz="1200" b="1" u="none" strike="noStrike" dirty="0">
                          <a:effectLst/>
                          <a:latin typeface="Arial Nova" panose="020B0504020202020204" pitchFamily="34" charset="0"/>
                        </a:rPr>
                        <a:t>Client mis-association</a:t>
                      </a:r>
                      <a:endParaRPr lang="en-IN" sz="1200" b="1" i="0" u="none" strike="noStrike" dirty="0">
                        <a:solidFill>
                          <a:srgbClr val="000000"/>
                        </a:solidFill>
                        <a:effectLst/>
                        <a:latin typeface="Arial Nova" panose="020B0504020202020204" pitchFamily="34" charset="0"/>
                      </a:endParaRPr>
                    </a:p>
                  </a:txBody>
                  <a:tcPr anchor="ctr">
                    <a:solidFill>
                      <a:schemeClr val="bg1"/>
                    </a:solidFill>
                  </a:tcPr>
                </a:tc>
                <a:tc>
                  <a:txBody>
                    <a:bodyPr/>
                    <a:lstStyle/>
                    <a:p>
                      <a:pPr algn="l" fontAlgn="t"/>
                      <a:r>
                        <a:rPr lang="en-US" sz="1100" u="none" strike="noStrike">
                          <a:effectLst/>
                          <a:latin typeface="Arial Nova" panose="020B0504020202020204" pitchFamily="34" charset="0"/>
                        </a:rPr>
                        <a:t>Wi-Fi enabled user devices connecting to unsecured open available Wi-Fi network which may be unsecured</a:t>
                      </a:r>
                      <a:endParaRPr lang="en-US" sz="1100" b="0" i="0" u="none" strike="noStrike">
                        <a:solidFill>
                          <a:srgbClr val="000000"/>
                        </a:solidFill>
                        <a:effectLst/>
                        <a:latin typeface="Arial Nova" panose="020B0504020202020204" pitchFamily="34" charset="0"/>
                      </a:endParaRPr>
                    </a:p>
                  </a:txBody>
                  <a:tcPr anchor="ctr">
                    <a:solidFill>
                      <a:schemeClr val="bg1"/>
                    </a:solidFill>
                  </a:tcPr>
                </a:tc>
                <a:tc>
                  <a:txBody>
                    <a:bodyPr/>
                    <a:lstStyle/>
                    <a:p>
                      <a:pPr algn="l" fontAlgn="t"/>
                      <a:r>
                        <a:rPr lang="en-US" sz="1100" u="none" strike="noStrike">
                          <a:effectLst/>
                          <a:latin typeface="Arial Nova" panose="020B0504020202020204" pitchFamily="34" charset="0"/>
                        </a:rPr>
                        <a:t>Open Wi-Fi network made available with malicious intention of intercepting unencrypted data between end user and Wi-Fi appliances for illegitimate usage.</a:t>
                      </a:r>
                      <a:endParaRPr lang="en-US" sz="1100" b="0" i="0" u="none" strike="noStrike">
                        <a:solidFill>
                          <a:srgbClr val="000000"/>
                        </a:solidFill>
                        <a:effectLst/>
                        <a:latin typeface="Arial Nova" panose="020B0504020202020204" pitchFamily="34" charset="0"/>
                      </a:endParaRPr>
                    </a:p>
                  </a:txBody>
                  <a:tcPr anchor="ctr">
                    <a:solidFill>
                      <a:schemeClr val="bg1"/>
                    </a:solidFill>
                  </a:tcPr>
                </a:tc>
                <a:extLst>
                  <a:ext uri="{0D108BD9-81ED-4DB2-BD59-A6C34878D82A}">
                    <a16:rowId xmlns:a16="http://schemas.microsoft.com/office/drawing/2014/main" val="122897143"/>
                  </a:ext>
                </a:extLst>
              </a:tr>
              <a:tr h="717171">
                <a:tc>
                  <a:txBody>
                    <a:bodyPr/>
                    <a:lstStyle/>
                    <a:p>
                      <a:pPr algn="ctr" fontAlgn="t"/>
                      <a:r>
                        <a:rPr lang="en-IN" sz="1000" u="none" strike="noStrike">
                          <a:effectLst/>
                          <a:latin typeface="Arial Nova" panose="020B0504020202020204" pitchFamily="34" charset="0"/>
                        </a:rPr>
                        <a:t>5</a:t>
                      </a:r>
                      <a:endParaRPr lang="en-IN" sz="1000" b="0" i="0" u="none" strike="noStrike">
                        <a:solidFill>
                          <a:srgbClr val="000000"/>
                        </a:solidFill>
                        <a:effectLst/>
                        <a:latin typeface="Arial Nova" panose="020B0504020202020204" pitchFamily="34" charset="0"/>
                      </a:endParaRPr>
                    </a:p>
                  </a:txBody>
                  <a:tcPr anchor="ctr">
                    <a:solidFill>
                      <a:schemeClr val="bg1"/>
                    </a:solidFill>
                  </a:tcPr>
                </a:tc>
                <a:tc>
                  <a:txBody>
                    <a:bodyPr/>
                    <a:lstStyle/>
                    <a:p>
                      <a:pPr algn="l" fontAlgn="t"/>
                      <a:r>
                        <a:rPr lang="en-IN" sz="1200" b="1" u="none" strike="noStrike" dirty="0">
                          <a:effectLst/>
                          <a:latin typeface="Arial Nova" panose="020B0504020202020204" pitchFamily="34" charset="0"/>
                        </a:rPr>
                        <a:t>ICS/ Bridging client</a:t>
                      </a:r>
                      <a:endParaRPr lang="en-IN" sz="1200" b="1" i="0" u="none" strike="noStrike" dirty="0">
                        <a:solidFill>
                          <a:srgbClr val="000000"/>
                        </a:solidFill>
                        <a:effectLst/>
                        <a:latin typeface="Arial Nova" panose="020B0504020202020204" pitchFamily="34" charset="0"/>
                      </a:endParaRPr>
                    </a:p>
                  </a:txBody>
                  <a:tcPr anchor="ctr">
                    <a:solidFill>
                      <a:schemeClr val="bg1"/>
                    </a:solidFill>
                  </a:tcPr>
                </a:tc>
                <a:tc>
                  <a:txBody>
                    <a:bodyPr/>
                    <a:lstStyle/>
                    <a:p>
                      <a:pPr algn="l" fontAlgn="t"/>
                      <a:r>
                        <a:rPr lang="en-US" sz="1100" u="none" strike="noStrike">
                          <a:effectLst/>
                          <a:latin typeface="Arial Nova" panose="020B0504020202020204" pitchFamily="34" charset="0"/>
                        </a:rPr>
                        <a:t>Authorised user’s device connected to internal corporate network (or any other network) also gets connected to Wi-Fi network, in effect extending one network to another by forming a bridge between them</a:t>
                      </a:r>
                      <a:endParaRPr lang="en-US" sz="1100" b="0" i="0" u="none" strike="noStrike">
                        <a:solidFill>
                          <a:srgbClr val="000000"/>
                        </a:solidFill>
                        <a:effectLst/>
                        <a:latin typeface="Arial Nova" panose="020B0504020202020204" pitchFamily="34" charset="0"/>
                      </a:endParaRPr>
                    </a:p>
                  </a:txBody>
                  <a:tcPr anchor="ctr">
                    <a:solidFill>
                      <a:schemeClr val="bg1"/>
                    </a:solidFill>
                  </a:tcPr>
                </a:tc>
                <a:tc>
                  <a:txBody>
                    <a:bodyPr/>
                    <a:lstStyle/>
                    <a:p>
                      <a:pPr algn="l" fontAlgn="t"/>
                      <a:r>
                        <a:rPr lang="en-US" sz="1100" u="none" strike="noStrike">
                          <a:effectLst/>
                          <a:latin typeface="Arial Nova" panose="020B0504020202020204" pitchFamily="34" charset="0"/>
                        </a:rPr>
                        <a:t>Intruder may masquerade identity and pose threat to organisational network by sniffing the network traffic using legitimate participating user</a:t>
                      </a:r>
                      <a:endParaRPr lang="en-US" sz="1100" b="0" i="0" u="none" strike="noStrike">
                        <a:solidFill>
                          <a:srgbClr val="000000"/>
                        </a:solidFill>
                        <a:effectLst/>
                        <a:latin typeface="Arial Nova" panose="020B0504020202020204" pitchFamily="34" charset="0"/>
                      </a:endParaRPr>
                    </a:p>
                  </a:txBody>
                  <a:tcPr anchor="ctr">
                    <a:solidFill>
                      <a:schemeClr val="bg1"/>
                    </a:solidFill>
                  </a:tcPr>
                </a:tc>
                <a:extLst>
                  <a:ext uri="{0D108BD9-81ED-4DB2-BD59-A6C34878D82A}">
                    <a16:rowId xmlns:a16="http://schemas.microsoft.com/office/drawing/2014/main" val="1901081942"/>
                  </a:ext>
                </a:extLst>
              </a:tr>
              <a:tr h="717171">
                <a:tc>
                  <a:txBody>
                    <a:bodyPr/>
                    <a:lstStyle/>
                    <a:p>
                      <a:pPr algn="ctr" fontAlgn="t"/>
                      <a:r>
                        <a:rPr lang="en-IN" sz="1000" u="none" strike="noStrike">
                          <a:effectLst/>
                          <a:latin typeface="Arial Nova" panose="020B0504020202020204" pitchFamily="34" charset="0"/>
                        </a:rPr>
                        <a:t>6</a:t>
                      </a:r>
                      <a:endParaRPr lang="en-IN" sz="1000" b="0" i="0" u="none" strike="noStrike">
                        <a:solidFill>
                          <a:srgbClr val="000000"/>
                        </a:solidFill>
                        <a:effectLst/>
                        <a:latin typeface="Arial Nova" panose="020B0504020202020204" pitchFamily="34" charset="0"/>
                      </a:endParaRPr>
                    </a:p>
                  </a:txBody>
                  <a:tcPr anchor="ctr">
                    <a:solidFill>
                      <a:schemeClr val="bg1"/>
                    </a:solidFill>
                  </a:tcPr>
                </a:tc>
                <a:tc>
                  <a:txBody>
                    <a:bodyPr/>
                    <a:lstStyle/>
                    <a:p>
                      <a:pPr algn="l" fontAlgn="t"/>
                      <a:r>
                        <a:rPr lang="en-IN" sz="1200" b="1" u="none" strike="noStrike" dirty="0">
                          <a:effectLst/>
                          <a:latin typeface="Arial Nova" panose="020B0504020202020204" pitchFamily="34" charset="0"/>
                        </a:rPr>
                        <a:t>Ad hoc connection</a:t>
                      </a:r>
                      <a:endParaRPr lang="en-IN" sz="1200" b="1" i="0" u="none" strike="noStrike" dirty="0">
                        <a:solidFill>
                          <a:srgbClr val="000000"/>
                        </a:solidFill>
                        <a:effectLst/>
                        <a:latin typeface="Arial Nova" panose="020B0504020202020204" pitchFamily="34" charset="0"/>
                      </a:endParaRPr>
                    </a:p>
                  </a:txBody>
                  <a:tcPr anchor="ctr">
                    <a:solidFill>
                      <a:schemeClr val="bg1"/>
                    </a:solidFill>
                  </a:tcPr>
                </a:tc>
                <a:tc>
                  <a:txBody>
                    <a:bodyPr/>
                    <a:lstStyle/>
                    <a:p>
                      <a:pPr algn="l" fontAlgn="t"/>
                      <a:r>
                        <a:rPr lang="en-US" sz="1100" u="none" strike="noStrike" dirty="0">
                          <a:effectLst/>
                          <a:latin typeface="Arial Nova" panose="020B0504020202020204" pitchFamily="34" charset="0"/>
                        </a:rPr>
                        <a:t>Authorised Wi-Fi appliances extending Wi-Fi connection intentionally or unintentionally by allowing unauthorized Ad hoc connections through its Wi-Fi devices, thereby establishing a peer-to-peer network</a:t>
                      </a:r>
                      <a:endParaRPr lang="en-US" sz="1100" b="0" i="0" u="none" strike="noStrike" dirty="0">
                        <a:solidFill>
                          <a:srgbClr val="000000"/>
                        </a:solidFill>
                        <a:effectLst/>
                        <a:latin typeface="Arial Nova" panose="020B0504020202020204" pitchFamily="34" charset="0"/>
                      </a:endParaRPr>
                    </a:p>
                  </a:txBody>
                  <a:tcPr anchor="ctr">
                    <a:solidFill>
                      <a:schemeClr val="bg1"/>
                    </a:solidFill>
                  </a:tcPr>
                </a:tc>
                <a:tc>
                  <a:txBody>
                    <a:bodyPr/>
                    <a:lstStyle/>
                    <a:p>
                      <a:pPr algn="l" fontAlgn="t"/>
                      <a:r>
                        <a:rPr lang="en-US" sz="1100" u="none" strike="noStrike" dirty="0">
                          <a:effectLst/>
                          <a:latin typeface="Arial Nova" panose="020B0504020202020204" pitchFamily="34" charset="0"/>
                        </a:rPr>
                        <a:t>Hacker can easily bypass all secured mechanism by forming an ad hoc connection via an authorized Wi-Fi user and may create backdoor on authorized user to be used in future planned attacks</a:t>
                      </a:r>
                      <a:endParaRPr lang="en-US" sz="1100" b="0" i="0" u="none" strike="noStrike" dirty="0">
                        <a:solidFill>
                          <a:srgbClr val="000000"/>
                        </a:solidFill>
                        <a:effectLst/>
                        <a:latin typeface="Arial Nova" panose="020B0504020202020204" pitchFamily="34" charset="0"/>
                      </a:endParaRPr>
                    </a:p>
                  </a:txBody>
                  <a:tcPr anchor="ctr">
                    <a:solidFill>
                      <a:schemeClr val="bg1"/>
                    </a:solidFill>
                  </a:tcPr>
                </a:tc>
                <a:extLst>
                  <a:ext uri="{0D108BD9-81ED-4DB2-BD59-A6C34878D82A}">
                    <a16:rowId xmlns:a16="http://schemas.microsoft.com/office/drawing/2014/main" val="2577127845"/>
                  </a:ext>
                </a:extLst>
              </a:tr>
            </a:tbl>
          </a:graphicData>
        </a:graphic>
      </p:graphicFrame>
      <p:sp>
        <p:nvSpPr>
          <p:cNvPr id="5" name="TextBox 4">
            <a:extLst>
              <a:ext uri="{FF2B5EF4-FFF2-40B4-BE49-F238E27FC236}">
                <a16:creationId xmlns:a16="http://schemas.microsoft.com/office/drawing/2014/main" id="{D38F580D-2AA9-3EF6-F7F1-323F7864CE70}"/>
              </a:ext>
            </a:extLst>
          </p:cNvPr>
          <p:cNvSpPr txBox="1"/>
          <p:nvPr/>
        </p:nvSpPr>
        <p:spPr>
          <a:xfrm>
            <a:off x="431800" y="1079293"/>
            <a:ext cx="11311880" cy="338554"/>
          </a:xfrm>
          <a:prstGeom prst="rect">
            <a:avLst/>
          </a:prstGeom>
          <a:noFill/>
        </p:spPr>
        <p:txBody>
          <a:bodyPr wrap="square" rtlCol="0">
            <a:spAutoFit/>
          </a:bodyPr>
          <a:lstStyle/>
          <a:p>
            <a:r>
              <a:rPr lang="en-US" sz="1600" dirty="0">
                <a:solidFill>
                  <a:schemeClr val="bg1"/>
                </a:solidFill>
                <a:latin typeface="Arial Nova" panose="020B0504020202020204" pitchFamily="34" charset="0"/>
              </a:rPr>
              <a:t>Sify’s Managed WiFi Service ensures protection against the following categories of threats – </a:t>
            </a:r>
            <a:endParaRPr lang="en-IN" sz="1600" dirty="0">
              <a:solidFill>
                <a:schemeClr val="bg1"/>
              </a:solidFill>
              <a:latin typeface="Arial Nova" panose="020B0504020202020204" pitchFamily="34" charset="0"/>
            </a:endParaRPr>
          </a:p>
        </p:txBody>
      </p:sp>
    </p:spTree>
    <p:extLst>
      <p:ext uri="{BB962C8B-B14F-4D97-AF65-F5344CB8AC3E}">
        <p14:creationId xmlns:p14="http://schemas.microsoft.com/office/powerpoint/2010/main" val="3049382664"/>
      </p:ext>
    </p:extLst>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BA76E239-B4EE-4B62-BCA5-91CC744C8C79}"/>
              </a:ext>
            </a:extLst>
          </p:cNvPr>
          <p:cNvSpPr txBox="1">
            <a:spLocks/>
          </p:cNvSpPr>
          <p:nvPr/>
        </p:nvSpPr>
        <p:spPr>
          <a:xfrm>
            <a:off x="431800" y="281724"/>
            <a:ext cx="11328400" cy="615539"/>
          </a:xfrm>
          <a:prstGeom prst="rect">
            <a:avLst/>
          </a:prstGeom>
        </p:spPr>
        <p:txBody>
          <a:bodyPr vert="horz" wrap="square" lIns="0" tIns="60953" rIns="121904" bIns="60953" rtlCol="0" anchor="ctr">
            <a:spAutoFit/>
          </a:bodyPr>
          <a:lstStyle>
            <a:lvl1pPr defTabSz="1219018">
              <a:spcBef>
                <a:spcPct val="0"/>
              </a:spcBef>
              <a:buNone/>
              <a:defRPr kumimoji="0" lang="en-US" sz="3000" b="1" i="0" u="none" strike="noStrike" cap="all" spc="0" normalizeH="0" baseline="0" noProof="0" dirty="0" smtClean="0">
                <a:ln>
                  <a:noFill/>
                </a:ln>
                <a:solidFill>
                  <a:schemeClr val="bg1"/>
                </a:solidFill>
                <a:effectLst/>
                <a:uLnTx/>
                <a:uFillTx/>
                <a:latin typeface="Arial Nova" panose="020B0504020202020204" pitchFamily="34" charset="0"/>
                <a:ea typeface="+mj-ea"/>
                <a:cs typeface="+mj-cs"/>
              </a:defRPr>
            </a:lvl1pPr>
          </a:lstStyle>
          <a:p>
            <a:r>
              <a:rPr lang="en-US" dirty="0"/>
              <a:t>Security Coverage (2/3)</a:t>
            </a:r>
          </a:p>
        </p:txBody>
      </p:sp>
      <p:pic>
        <p:nvPicPr>
          <p:cNvPr id="2" name="Picture 1" descr="Image result for sify logo">
            <a:extLst>
              <a:ext uri="{FF2B5EF4-FFF2-40B4-BE49-F238E27FC236}">
                <a16:creationId xmlns:a16="http://schemas.microsoft.com/office/drawing/2014/main" id="{327C17D2-C9AD-809F-FDD6-020ADEFF16E5}"/>
              </a:ext>
            </a:extLst>
          </p:cNvPr>
          <p:cNvPicPr>
            <a:picLocks noChangeAspect="1" noChangeArrowheads="1"/>
          </p:cNvPicPr>
          <p:nvPr/>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Table 3">
            <a:extLst>
              <a:ext uri="{FF2B5EF4-FFF2-40B4-BE49-F238E27FC236}">
                <a16:creationId xmlns:a16="http://schemas.microsoft.com/office/drawing/2014/main" id="{BA41EA58-6DC8-FEE9-6093-6BAA00A26A98}"/>
              </a:ext>
            </a:extLst>
          </p:cNvPr>
          <p:cNvGraphicFramePr>
            <a:graphicFrameLocks noGrp="1"/>
          </p:cNvGraphicFramePr>
          <p:nvPr>
            <p:extLst>
              <p:ext uri="{D42A27DB-BD31-4B8C-83A1-F6EECF244321}">
                <p14:modId xmlns:p14="http://schemas.microsoft.com/office/powerpoint/2010/main" val="2309486399"/>
              </p:ext>
            </p:extLst>
          </p:nvPr>
        </p:nvGraphicFramePr>
        <p:xfrm>
          <a:off x="431800" y="1178988"/>
          <a:ext cx="11311880" cy="5073783"/>
        </p:xfrm>
        <a:graphic>
          <a:graphicData uri="http://schemas.openxmlformats.org/drawingml/2006/table">
            <a:tbl>
              <a:tblPr firstRow="1" bandRow="1">
                <a:tableStyleId>{7E9639D4-E3E2-4D34-9284-5A2195B3D0D7}</a:tableStyleId>
              </a:tblPr>
              <a:tblGrid>
                <a:gridCol w="652317">
                  <a:extLst>
                    <a:ext uri="{9D8B030D-6E8A-4147-A177-3AD203B41FA5}">
                      <a16:colId xmlns:a16="http://schemas.microsoft.com/office/drawing/2014/main" val="2347285275"/>
                    </a:ext>
                  </a:extLst>
                </a:gridCol>
                <a:gridCol w="2204731">
                  <a:extLst>
                    <a:ext uri="{9D8B030D-6E8A-4147-A177-3AD203B41FA5}">
                      <a16:colId xmlns:a16="http://schemas.microsoft.com/office/drawing/2014/main" val="1770024190"/>
                    </a:ext>
                  </a:extLst>
                </a:gridCol>
                <a:gridCol w="4227416">
                  <a:extLst>
                    <a:ext uri="{9D8B030D-6E8A-4147-A177-3AD203B41FA5}">
                      <a16:colId xmlns:a16="http://schemas.microsoft.com/office/drawing/2014/main" val="1834302762"/>
                    </a:ext>
                  </a:extLst>
                </a:gridCol>
                <a:gridCol w="4227416">
                  <a:extLst>
                    <a:ext uri="{9D8B030D-6E8A-4147-A177-3AD203B41FA5}">
                      <a16:colId xmlns:a16="http://schemas.microsoft.com/office/drawing/2014/main" val="1116657701"/>
                    </a:ext>
                  </a:extLst>
                </a:gridCol>
              </a:tblGrid>
              <a:tr h="406289">
                <a:tc>
                  <a:txBody>
                    <a:bodyPr/>
                    <a:lstStyle/>
                    <a:p>
                      <a:pPr algn="ctr" fontAlgn="t"/>
                      <a:r>
                        <a:rPr lang="en-IN" sz="1400" u="none" strike="noStrike" dirty="0">
                          <a:effectLst/>
                          <a:latin typeface="Arial Nova" panose="020B0504020202020204" pitchFamily="34" charset="0"/>
                        </a:rPr>
                        <a:t>#</a:t>
                      </a:r>
                      <a:endParaRPr lang="en-IN" sz="1400" b="1" i="0" u="none" strike="noStrike" dirty="0">
                        <a:solidFill>
                          <a:srgbClr val="000000"/>
                        </a:solidFill>
                        <a:effectLst/>
                        <a:latin typeface="Arial Nova" panose="020B0504020202020204" pitchFamily="34" charset="0"/>
                      </a:endParaRPr>
                    </a:p>
                  </a:txBody>
                  <a:tcPr anchor="ctr"/>
                </a:tc>
                <a:tc>
                  <a:txBody>
                    <a:bodyPr/>
                    <a:lstStyle/>
                    <a:p>
                      <a:pPr algn="ctr" fontAlgn="t"/>
                      <a:r>
                        <a:rPr lang="en-IN" sz="1400" u="none" strike="noStrike" dirty="0">
                          <a:effectLst/>
                          <a:latin typeface="Arial Nova" panose="020B0504020202020204" pitchFamily="34" charset="0"/>
                        </a:rPr>
                        <a:t>Type of Threats</a:t>
                      </a:r>
                      <a:endParaRPr lang="en-IN" sz="1400" b="1" i="0" u="none" strike="noStrike" dirty="0">
                        <a:solidFill>
                          <a:srgbClr val="000000"/>
                        </a:solidFill>
                        <a:effectLst/>
                        <a:latin typeface="Arial Nova" panose="020B0504020202020204" pitchFamily="34" charset="0"/>
                      </a:endParaRPr>
                    </a:p>
                  </a:txBody>
                  <a:tcPr anchor="ctr"/>
                </a:tc>
                <a:tc>
                  <a:txBody>
                    <a:bodyPr/>
                    <a:lstStyle/>
                    <a:p>
                      <a:pPr algn="ctr" fontAlgn="t"/>
                      <a:r>
                        <a:rPr lang="en-IN" sz="1400" u="none" strike="noStrike" dirty="0">
                          <a:effectLst/>
                          <a:latin typeface="Arial Nova" panose="020B0504020202020204" pitchFamily="34" charset="0"/>
                        </a:rPr>
                        <a:t>Threat Description</a:t>
                      </a:r>
                      <a:endParaRPr lang="en-IN" sz="1400" b="1" i="0" u="none" strike="noStrike" dirty="0">
                        <a:solidFill>
                          <a:srgbClr val="000000"/>
                        </a:solidFill>
                        <a:effectLst/>
                        <a:latin typeface="Arial Nova" panose="020B0504020202020204" pitchFamily="34" charset="0"/>
                      </a:endParaRPr>
                    </a:p>
                  </a:txBody>
                  <a:tcPr anchor="ctr"/>
                </a:tc>
                <a:tc>
                  <a:txBody>
                    <a:bodyPr/>
                    <a:lstStyle/>
                    <a:p>
                      <a:pPr algn="ctr" fontAlgn="t"/>
                      <a:r>
                        <a:rPr lang="en-IN" sz="1400" u="none" strike="noStrike" dirty="0">
                          <a:effectLst/>
                          <a:latin typeface="Arial Nova" panose="020B0504020202020204" pitchFamily="34" charset="0"/>
                        </a:rPr>
                        <a:t>Associated Risk</a:t>
                      </a:r>
                      <a:endParaRPr lang="en-IN" sz="1400" b="1" i="0" u="none" strike="noStrike" dirty="0">
                        <a:solidFill>
                          <a:srgbClr val="000000"/>
                        </a:solidFill>
                        <a:effectLst/>
                        <a:latin typeface="Arial Nova" panose="020B0504020202020204" pitchFamily="34" charset="0"/>
                      </a:endParaRPr>
                    </a:p>
                  </a:txBody>
                  <a:tcPr anchor="ctr"/>
                </a:tc>
                <a:extLst>
                  <a:ext uri="{0D108BD9-81ED-4DB2-BD59-A6C34878D82A}">
                    <a16:rowId xmlns:a16="http://schemas.microsoft.com/office/drawing/2014/main" val="3728849821"/>
                  </a:ext>
                </a:extLst>
              </a:tr>
              <a:tr h="772762">
                <a:tc>
                  <a:txBody>
                    <a:bodyPr/>
                    <a:lstStyle/>
                    <a:p>
                      <a:pPr marL="0" algn="ctr" defTabSz="1219018" rtl="0" eaLnBrk="1" fontAlgn="t" latinLnBrk="0" hangingPunct="1"/>
                      <a:r>
                        <a:rPr lang="en-IN" sz="1050" u="none" strike="noStrike" kern="1200" dirty="0">
                          <a:solidFill>
                            <a:schemeClr val="tx1"/>
                          </a:solidFill>
                          <a:effectLst/>
                          <a:latin typeface="Arial Nova" panose="020B0504020202020204" pitchFamily="34" charset="0"/>
                          <a:ea typeface="+mn-ea"/>
                          <a:cs typeface="+mn-cs"/>
                        </a:rPr>
                        <a:t>7</a:t>
                      </a:r>
                    </a:p>
                  </a:txBody>
                  <a:tcPr anchor="ctr">
                    <a:solidFill>
                      <a:schemeClr val="bg1"/>
                    </a:solidFill>
                  </a:tcPr>
                </a:tc>
                <a:tc>
                  <a:txBody>
                    <a:bodyPr/>
                    <a:lstStyle/>
                    <a:p>
                      <a:pPr marL="0" algn="l" defTabSz="1219018" rtl="0" eaLnBrk="1" fontAlgn="t" latinLnBrk="0" hangingPunct="1"/>
                      <a:r>
                        <a:rPr lang="en-IN" sz="1200" b="1" u="none" strike="noStrike" kern="1200" dirty="0">
                          <a:solidFill>
                            <a:schemeClr val="tx1"/>
                          </a:solidFill>
                          <a:effectLst/>
                          <a:latin typeface="Arial Nova" panose="020B0504020202020204" pitchFamily="34" charset="0"/>
                          <a:ea typeface="+mn-ea"/>
                          <a:cs typeface="+mn-cs"/>
                        </a:rPr>
                        <a:t>AP MAC spoofing</a:t>
                      </a:r>
                    </a:p>
                  </a:txBody>
                  <a:tcPr anchor="ctr">
                    <a:solidFill>
                      <a:schemeClr val="bg1"/>
                    </a:solidFill>
                  </a:tcPr>
                </a:tc>
                <a:tc>
                  <a:txBody>
                    <a:bodyPr/>
                    <a:lstStyle/>
                    <a:p>
                      <a:pPr marL="0" algn="l" defTabSz="1219018" rtl="0" eaLnBrk="1" fontAlgn="t" latinLnBrk="0" hangingPunct="1"/>
                      <a:r>
                        <a:rPr lang="en-US" sz="1100" u="none" strike="noStrike" kern="1200" dirty="0">
                          <a:solidFill>
                            <a:schemeClr val="tx1"/>
                          </a:solidFill>
                          <a:effectLst/>
                          <a:latin typeface="Arial Nova" panose="020B0504020202020204" pitchFamily="34" charset="0"/>
                          <a:ea typeface="+mn-ea"/>
                          <a:cs typeface="+mn-cs"/>
                        </a:rPr>
                        <a:t>Hacker can spoof the MAC Id of active Wi-Fi appliance to divert all traffic to spoofed AP</a:t>
                      </a:r>
                    </a:p>
                  </a:txBody>
                  <a:tcPr anchor="ctr">
                    <a:solidFill>
                      <a:schemeClr val="bg1"/>
                    </a:solidFill>
                  </a:tcPr>
                </a:tc>
                <a:tc>
                  <a:txBody>
                    <a:bodyPr/>
                    <a:lstStyle/>
                    <a:p>
                      <a:pPr marL="0" algn="l" defTabSz="1219018" rtl="0" eaLnBrk="1" fontAlgn="t" latinLnBrk="0" hangingPunct="1"/>
                      <a:r>
                        <a:rPr lang="en-US" sz="1100" u="none" strike="noStrike" kern="1200">
                          <a:solidFill>
                            <a:schemeClr val="tx1"/>
                          </a:solidFill>
                          <a:effectLst/>
                          <a:latin typeface="Arial Nova" panose="020B0504020202020204" pitchFamily="34" charset="0"/>
                          <a:ea typeface="+mn-ea"/>
                          <a:cs typeface="+mn-cs"/>
                        </a:rPr>
                        <a:t>Identity theft of valid user and privileged administrator of Wi-Fi network to further carry our malicious activities</a:t>
                      </a:r>
                    </a:p>
                  </a:txBody>
                  <a:tcPr anchor="ctr">
                    <a:solidFill>
                      <a:schemeClr val="bg1"/>
                    </a:solidFill>
                  </a:tcPr>
                </a:tc>
                <a:extLst>
                  <a:ext uri="{0D108BD9-81ED-4DB2-BD59-A6C34878D82A}">
                    <a16:rowId xmlns:a16="http://schemas.microsoft.com/office/drawing/2014/main" val="1095290192"/>
                  </a:ext>
                </a:extLst>
              </a:tr>
              <a:tr h="772762">
                <a:tc>
                  <a:txBody>
                    <a:bodyPr/>
                    <a:lstStyle/>
                    <a:p>
                      <a:pPr marL="0" algn="ctr" defTabSz="1219018" rtl="0" eaLnBrk="1" fontAlgn="t" latinLnBrk="0" hangingPunct="1"/>
                      <a:r>
                        <a:rPr lang="en-IN" sz="1050" u="none" strike="noStrike" kern="1200">
                          <a:solidFill>
                            <a:schemeClr val="tx1"/>
                          </a:solidFill>
                          <a:effectLst/>
                          <a:latin typeface="Arial Nova" panose="020B0504020202020204" pitchFamily="34" charset="0"/>
                          <a:ea typeface="+mn-ea"/>
                          <a:cs typeface="+mn-cs"/>
                        </a:rPr>
                        <a:t>8</a:t>
                      </a:r>
                    </a:p>
                  </a:txBody>
                  <a:tcPr anchor="ctr">
                    <a:solidFill>
                      <a:schemeClr val="bg1"/>
                    </a:solidFill>
                  </a:tcPr>
                </a:tc>
                <a:tc>
                  <a:txBody>
                    <a:bodyPr/>
                    <a:lstStyle/>
                    <a:p>
                      <a:pPr marL="0" algn="l" defTabSz="1219018" rtl="0" eaLnBrk="1" fontAlgn="t" latinLnBrk="0" hangingPunct="1"/>
                      <a:r>
                        <a:rPr lang="en-IN" sz="1200" b="1" u="none" strike="noStrike" kern="1200">
                          <a:solidFill>
                            <a:schemeClr val="tx1"/>
                          </a:solidFill>
                          <a:effectLst/>
                          <a:latin typeface="Arial Nova" panose="020B0504020202020204" pitchFamily="34" charset="0"/>
                          <a:ea typeface="+mn-ea"/>
                          <a:cs typeface="+mn-cs"/>
                        </a:rPr>
                        <a:t>Honeypot AP</a:t>
                      </a:r>
                    </a:p>
                  </a:txBody>
                  <a:tcPr anchor="ctr">
                    <a:solidFill>
                      <a:schemeClr val="bg1"/>
                    </a:solidFill>
                  </a:tcPr>
                </a:tc>
                <a:tc>
                  <a:txBody>
                    <a:bodyPr/>
                    <a:lstStyle/>
                    <a:p>
                      <a:pPr marL="0" algn="l" defTabSz="1219018" rtl="0" eaLnBrk="1" fontAlgn="t" latinLnBrk="0" hangingPunct="1"/>
                      <a:r>
                        <a:rPr lang="en-US" sz="1100" u="none" strike="noStrike" kern="1200" dirty="0">
                          <a:solidFill>
                            <a:schemeClr val="tx1"/>
                          </a:solidFill>
                          <a:effectLst/>
                          <a:latin typeface="Arial Nova" panose="020B0504020202020204" pitchFamily="34" charset="0"/>
                          <a:ea typeface="+mn-ea"/>
                          <a:cs typeface="+mn-cs"/>
                        </a:rPr>
                        <a:t>Honeypot AP is the AP which has same Wi-Fi network name but with high gain antenna do that valid users shall be forced to connect/reconnect to such honeypot APs</a:t>
                      </a:r>
                    </a:p>
                  </a:txBody>
                  <a:tcPr anchor="ctr">
                    <a:solidFill>
                      <a:schemeClr val="bg1"/>
                    </a:solidFill>
                  </a:tcPr>
                </a:tc>
                <a:tc>
                  <a:txBody>
                    <a:bodyPr/>
                    <a:lstStyle/>
                    <a:p>
                      <a:pPr marL="0" algn="l" defTabSz="1219018" rtl="0" eaLnBrk="1" fontAlgn="t" latinLnBrk="0" hangingPunct="1"/>
                      <a:r>
                        <a:rPr lang="en-US" sz="1100" u="none" strike="noStrike" kern="1200">
                          <a:solidFill>
                            <a:schemeClr val="tx1"/>
                          </a:solidFill>
                          <a:effectLst/>
                          <a:latin typeface="Arial Nova" panose="020B0504020202020204" pitchFamily="34" charset="0"/>
                          <a:ea typeface="+mn-ea"/>
                          <a:cs typeface="+mn-cs"/>
                        </a:rPr>
                        <a:t>Identity theft of valid user and privileged administrator of Wi-Fi network to further carry our malicious activities</a:t>
                      </a:r>
                    </a:p>
                  </a:txBody>
                  <a:tcPr anchor="ctr">
                    <a:solidFill>
                      <a:schemeClr val="bg1"/>
                    </a:solidFill>
                  </a:tcPr>
                </a:tc>
                <a:extLst>
                  <a:ext uri="{0D108BD9-81ED-4DB2-BD59-A6C34878D82A}">
                    <a16:rowId xmlns:a16="http://schemas.microsoft.com/office/drawing/2014/main" val="2533604957"/>
                  </a:ext>
                </a:extLst>
              </a:tr>
              <a:tr h="772762">
                <a:tc>
                  <a:txBody>
                    <a:bodyPr/>
                    <a:lstStyle/>
                    <a:p>
                      <a:pPr marL="0" algn="ctr" defTabSz="1219018" rtl="0" eaLnBrk="1" fontAlgn="t" latinLnBrk="0" hangingPunct="1"/>
                      <a:r>
                        <a:rPr lang="en-IN" sz="1050" u="none" strike="noStrike" kern="1200">
                          <a:solidFill>
                            <a:schemeClr val="tx1"/>
                          </a:solidFill>
                          <a:effectLst/>
                          <a:latin typeface="Arial Nova" panose="020B0504020202020204" pitchFamily="34" charset="0"/>
                          <a:ea typeface="+mn-ea"/>
                          <a:cs typeface="+mn-cs"/>
                        </a:rPr>
                        <a:t>9</a:t>
                      </a:r>
                    </a:p>
                  </a:txBody>
                  <a:tcPr anchor="ctr">
                    <a:solidFill>
                      <a:schemeClr val="bg1"/>
                    </a:solidFill>
                  </a:tcPr>
                </a:tc>
                <a:tc>
                  <a:txBody>
                    <a:bodyPr/>
                    <a:lstStyle/>
                    <a:p>
                      <a:pPr marL="0" algn="l" defTabSz="1219018" rtl="0" eaLnBrk="1" fontAlgn="t" latinLnBrk="0" hangingPunct="1"/>
                      <a:r>
                        <a:rPr lang="en-IN" sz="1200" b="1" u="none" strike="noStrike" kern="1200">
                          <a:solidFill>
                            <a:schemeClr val="tx1"/>
                          </a:solidFill>
                          <a:effectLst/>
                          <a:latin typeface="Arial Nova" panose="020B0504020202020204" pitchFamily="34" charset="0"/>
                          <a:ea typeface="+mn-ea"/>
                          <a:cs typeface="+mn-cs"/>
                        </a:rPr>
                        <a:t>DoS attack</a:t>
                      </a:r>
                    </a:p>
                  </a:txBody>
                  <a:tcPr anchor="ctr">
                    <a:solidFill>
                      <a:schemeClr val="bg1"/>
                    </a:solidFill>
                  </a:tcPr>
                </a:tc>
                <a:tc>
                  <a:txBody>
                    <a:bodyPr/>
                    <a:lstStyle/>
                    <a:p>
                      <a:pPr marL="0" algn="l" defTabSz="1219018" rtl="0" eaLnBrk="1" fontAlgn="t" latinLnBrk="0" hangingPunct="1"/>
                      <a:r>
                        <a:rPr lang="en-US" sz="1100" u="none" strike="noStrike" kern="1200">
                          <a:solidFill>
                            <a:schemeClr val="tx1"/>
                          </a:solidFill>
                          <a:effectLst/>
                          <a:latin typeface="Arial Nova" panose="020B0504020202020204" pitchFamily="34" charset="0"/>
                          <a:ea typeface="+mn-ea"/>
                          <a:cs typeface="+mn-cs"/>
                        </a:rPr>
                        <a:t>Denial of Service attack (commonly known as DoS) is an attack where network is flooded with illegitimate connection requests to overload authorized Wi-Fi appliances</a:t>
                      </a:r>
                    </a:p>
                  </a:txBody>
                  <a:tcPr anchor="ctr">
                    <a:solidFill>
                      <a:schemeClr val="bg1"/>
                    </a:solidFill>
                  </a:tcPr>
                </a:tc>
                <a:tc>
                  <a:txBody>
                    <a:bodyPr/>
                    <a:lstStyle/>
                    <a:p>
                      <a:pPr marL="0" algn="l" defTabSz="1219018" rtl="0" eaLnBrk="1" fontAlgn="t" latinLnBrk="0" hangingPunct="1"/>
                      <a:r>
                        <a:rPr lang="en-US" sz="1100" u="none" strike="noStrike" kern="1200" dirty="0">
                          <a:solidFill>
                            <a:schemeClr val="tx1"/>
                          </a:solidFill>
                          <a:effectLst/>
                          <a:latin typeface="Arial Nova" panose="020B0504020202020204" pitchFamily="34" charset="0"/>
                          <a:ea typeface="+mn-ea"/>
                          <a:cs typeface="+mn-cs"/>
                        </a:rPr>
                        <a:t>Legitimate users are denied access to Wi-Fi network</a:t>
                      </a:r>
                    </a:p>
                  </a:txBody>
                  <a:tcPr anchor="ctr">
                    <a:solidFill>
                      <a:schemeClr val="bg1"/>
                    </a:solidFill>
                  </a:tcPr>
                </a:tc>
                <a:extLst>
                  <a:ext uri="{0D108BD9-81ED-4DB2-BD59-A6C34878D82A}">
                    <a16:rowId xmlns:a16="http://schemas.microsoft.com/office/drawing/2014/main" val="3196489080"/>
                  </a:ext>
                </a:extLst>
              </a:tr>
              <a:tr h="772762">
                <a:tc>
                  <a:txBody>
                    <a:bodyPr/>
                    <a:lstStyle/>
                    <a:p>
                      <a:pPr marL="0" algn="ctr" defTabSz="1219018" rtl="0" eaLnBrk="1" fontAlgn="t" latinLnBrk="0" hangingPunct="1"/>
                      <a:r>
                        <a:rPr lang="en-IN" sz="1050" u="none" strike="noStrike" kern="1200">
                          <a:solidFill>
                            <a:schemeClr val="tx1"/>
                          </a:solidFill>
                          <a:effectLst/>
                          <a:latin typeface="Arial Nova" panose="020B0504020202020204" pitchFamily="34" charset="0"/>
                          <a:ea typeface="+mn-ea"/>
                          <a:cs typeface="+mn-cs"/>
                        </a:rPr>
                        <a:t>10</a:t>
                      </a:r>
                    </a:p>
                  </a:txBody>
                  <a:tcPr anchor="ctr">
                    <a:solidFill>
                      <a:schemeClr val="bg1"/>
                    </a:solidFill>
                  </a:tcPr>
                </a:tc>
                <a:tc>
                  <a:txBody>
                    <a:bodyPr/>
                    <a:lstStyle/>
                    <a:p>
                      <a:pPr marL="0" algn="l" defTabSz="1219018" rtl="0" eaLnBrk="1" fontAlgn="t" latinLnBrk="0" hangingPunct="1"/>
                      <a:r>
                        <a:rPr lang="en-IN" sz="1200" b="1" u="none" strike="noStrike" kern="1200">
                          <a:solidFill>
                            <a:schemeClr val="tx1"/>
                          </a:solidFill>
                          <a:effectLst/>
                          <a:latin typeface="Arial Nova" panose="020B0504020202020204" pitchFamily="34" charset="0"/>
                          <a:ea typeface="+mn-ea"/>
                          <a:cs typeface="+mn-cs"/>
                        </a:rPr>
                        <a:t>WEP guard</a:t>
                      </a:r>
                    </a:p>
                  </a:txBody>
                  <a:tcPr anchor="ctr">
                    <a:solidFill>
                      <a:schemeClr val="bg1"/>
                    </a:solidFill>
                  </a:tcPr>
                </a:tc>
                <a:tc>
                  <a:txBody>
                    <a:bodyPr/>
                    <a:lstStyle/>
                    <a:p>
                      <a:pPr marL="0" algn="l" defTabSz="1219018" rtl="0" eaLnBrk="1" fontAlgn="t" latinLnBrk="0" hangingPunct="1"/>
                      <a:r>
                        <a:rPr lang="en-US" sz="1100" u="none" strike="noStrike" kern="1200">
                          <a:solidFill>
                            <a:schemeClr val="tx1"/>
                          </a:solidFill>
                          <a:effectLst/>
                          <a:latin typeface="Arial Nova" panose="020B0504020202020204" pitchFamily="34" charset="0"/>
                          <a:ea typeface="+mn-ea"/>
                          <a:cs typeface="+mn-cs"/>
                        </a:rPr>
                        <a:t>Wired equivalent privacy (WEP) is encryption algorithm to encrypt traffic between Wi-Fi user and AP. This encryption algorithm is weak and is already known to be cracked</a:t>
                      </a:r>
                    </a:p>
                  </a:txBody>
                  <a:tcPr anchor="ctr">
                    <a:solidFill>
                      <a:schemeClr val="bg1"/>
                    </a:solidFill>
                  </a:tcPr>
                </a:tc>
                <a:tc>
                  <a:txBody>
                    <a:bodyPr/>
                    <a:lstStyle/>
                    <a:p>
                      <a:pPr marL="0" algn="l" defTabSz="1219018" rtl="0" eaLnBrk="1" fontAlgn="t" latinLnBrk="0" hangingPunct="1"/>
                      <a:r>
                        <a:rPr lang="en-US" sz="1100" u="none" strike="noStrike" kern="1200" dirty="0">
                          <a:solidFill>
                            <a:schemeClr val="tx1"/>
                          </a:solidFill>
                          <a:effectLst/>
                          <a:latin typeface="Arial Nova" panose="020B0504020202020204" pitchFamily="34" charset="0"/>
                          <a:ea typeface="+mn-ea"/>
                          <a:cs typeface="+mn-cs"/>
                        </a:rPr>
                        <a:t>Hacker can crack the WEP encryption using appropriate tools, and thereby execute further malicious Wi-Fi networks</a:t>
                      </a:r>
                    </a:p>
                  </a:txBody>
                  <a:tcPr anchor="ctr">
                    <a:solidFill>
                      <a:schemeClr val="bg1"/>
                    </a:solidFill>
                  </a:tcPr>
                </a:tc>
                <a:extLst>
                  <a:ext uri="{0D108BD9-81ED-4DB2-BD59-A6C34878D82A}">
                    <a16:rowId xmlns:a16="http://schemas.microsoft.com/office/drawing/2014/main" val="122897143"/>
                  </a:ext>
                </a:extLst>
              </a:tr>
              <a:tr h="788223">
                <a:tc>
                  <a:txBody>
                    <a:bodyPr/>
                    <a:lstStyle/>
                    <a:p>
                      <a:pPr marL="0" algn="ctr" defTabSz="1219018" rtl="0" eaLnBrk="1" fontAlgn="t" latinLnBrk="0" hangingPunct="1"/>
                      <a:r>
                        <a:rPr lang="en-IN" sz="1050" u="none" strike="noStrike" kern="1200">
                          <a:solidFill>
                            <a:schemeClr val="tx1"/>
                          </a:solidFill>
                          <a:effectLst/>
                          <a:latin typeface="Arial Nova" panose="020B0504020202020204" pitchFamily="34" charset="0"/>
                          <a:ea typeface="+mn-ea"/>
                          <a:cs typeface="+mn-cs"/>
                        </a:rPr>
                        <a:t>11</a:t>
                      </a:r>
                    </a:p>
                  </a:txBody>
                  <a:tcPr anchor="ctr">
                    <a:solidFill>
                      <a:schemeClr val="bg1"/>
                    </a:solidFill>
                  </a:tcPr>
                </a:tc>
                <a:tc>
                  <a:txBody>
                    <a:bodyPr/>
                    <a:lstStyle/>
                    <a:p>
                      <a:pPr marL="0" algn="l" defTabSz="1219018" rtl="0" eaLnBrk="1" fontAlgn="t" latinLnBrk="0" hangingPunct="1"/>
                      <a:r>
                        <a:rPr lang="en-IN" sz="1200" b="1" u="none" strike="noStrike" kern="1200">
                          <a:solidFill>
                            <a:schemeClr val="tx1"/>
                          </a:solidFill>
                          <a:effectLst/>
                          <a:latin typeface="Arial Nova" panose="020B0504020202020204" pitchFamily="34" charset="0"/>
                          <a:ea typeface="+mn-ea"/>
                          <a:cs typeface="+mn-cs"/>
                        </a:rPr>
                        <a:t>Authentication, Authorization and Accounting</a:t>
                      </a:r>
                    </a:p>
                  </a:txBody>
                  <a:tcPr anchor="ctr">
                    <a:solidFill>
                      <a:schemeClr val="bg1"/>
                    </a:solidFill>
                  </a:tcPr>
                </a:tc>
                <a:tc>
                  <a:txBody>
                    <a:bodyPr/>
                    <a:lstStyle/>
                    <a:p>
                      <a:pPr marL="0" algn="l" defTabSz="1219018" rtl="0" eaLnBrk="1" fontAlgn="t" latinLnBrk="0" hangingPunct="1"/>
                      <a:r>
                        <a:rPr lang="en-US" sz="1100" u="none" strike="noStrike" kern="1200">
                          <a:solidFill>
                            <a:schemeClr val="tx1"/>
                          </a:solidFill>
                          <a:effectLst/>
                          <a:latin typeface="Arial Nova" panose="020B0504020202020204" pitchFamily="34" charset="0"/>
                          <a:ea typeface="+mn-ea"/>
                          <a:cs typeface="+mn-cs"/>
                        </a:rPr>
                        <a:t>AAA is mechanism to identify end user and his activities</a:t>
                      </a:r>
                    </a:p>
                  </a:txBody>
                  <a:tcPr anchor="ctr">
                    <a:solidFill>
                      <a:schemeClr val="bg1"/>
                    </a:solidFill>
                  </a:tcPr>
                </a:tc>
                <a:tc>
                  <a:txBody>
                    <a:bodyPr/>
                    <a:lstStyle/>
                    <a:p>
                      <a:pPr marL="0" algn="l" defTabSz="1219018" rtl="0" eaLnBrk="1" fontAlgn="t" latinLnBrk="0" hangingPunct="1"/>
                      <a:r>
                        <a:rPr lang="en-US" sz="1100" u="none" strike="noStrike" kern="1200" dirty="0">
                          <a:solidFill>
                            <a:schemeClr val="tx1"/>
                          </a:solidFill>
                          <a:effectLst/>
                          <a:latin typeface="Arial Nova" panose="020B0504020202020204" pitchFamily="34" charset="0"/>
                          <a:ea typeface="+mn-ea"/>
                          <a:cs typeface="+mn-cs"/>
                        </a:rPr>
                        <a:t>Hacker can access Wifi network easily without any traces</a:t>
                      </a:r>
                    </a:p>
                  </a:txBody>
                  <a:tcPr anchor="ctr">
                    <a:solidFill>
                      <a:schemeClr val="bg1"/>
                    </a:solidFill>
                  </a:tcPr>
                </a:tc>
                <a:extLst>
                  <a:ext uri="{0D108BD9-81ED-4DB2-BD59-A6C34878D82A}">
                    <a16:rowId xmlns:a16="http://schemas.microsoft.com/office/drawing/2014/main" val="1901081942"/>
                  </a:ext>
                </a:extLst>
              </a:tr>
              <a:tr h="788223">
                <a:tc>
                  <a:txBody>
                    <a:bodyPr/>
                    <a:lstStyle/>
                    <a:p>
                      <a:pPr marL="0" algn="ctr" defTabSz="1219018" rtl="0" eaLnBrk="1" fontAlgn="t" latinLnBrk="0" hangingPunct="1"/>
                      <a:r>
                        <a:rPr lang="en-IN" sz="1050" u="none" strike="noStrike" kern="1200" dirty="0">
                          <a:solidFill>
                            <a:schemeClr val="tx1"/>
                          </a:solidFill>
                          <a:effectLst/>
                          <a:latin typeface="Arial Nova" panose="020B0504020202020204" pitchFamily="34" charset="0"/>
                          <a:ea typeface="+mn-ea"/>
                          <a:cs typeface="+mn-cs"/>
                        </a:rPr>
                        <a:t>12</a:t>
                      </a:r>
                    </a:p>
                  </a:txBody>
                  <a:tcPr anchor="ctr">
                    <a:solidFill>
                      <a:schemeClr val="bg1"/>
                    </a:solidFill>
                  </a:tcPr>
                </a:tc>
                <a:tc>
                  <a:txBody>
                    <a:bodyPr/>
                    <a:lstStyle/>
                    <a:p>
                      <a:pPr marL="0" algn="l" defTabSz="1219018" rtl="0" eaLnBrk="1" fontAlgn="t" latinLnBrk="0" hangingPunct="1"/>
                      <a:r>
                        <a:rPr lang="en-IN" sz="1200" b="1" u="none" strike="noStrike" kern="1200" dirty="0">
                          <a:solidFill>
                            <a:schemeClr val="tx1"/>
                          </a:solidFill>
                          <a:effectLst/>
                          <a:latin typeface="Arial Nova" panose="020B0504020202020204" pitchFamily="34" charset="0"/>
                          <a:ea typeface="+mn-ea"/>
                          <a:cs typeface="+mn-cs"/>
                        </a:rPr>
                        <a:t>Access to whitelisted applications</a:t>
                      </a:r>
                    </a:p>
                  </a:txBody>
                  <a:tcPr anchor="ctr">
                    <a:solidFill>
                      <a:schemeClr val="bg1"/>
                    </a:solidFill>
                  </a:tcPr>
                </a:tc>
                <a:tc>
                  <a:txBody>
                    <a:bodyPr/>
                    <a:lstStyle/>
                    <a:p>
                      <a:pPr marL="0" algn="l" defTabSz="1219018" rtl="0" eaLnBrk="1" fontAlgn="t" latinLnBrk="0" hangingPunct="1"/>
                      <a:r>
                        <a:rPr lang="en-US" sz="1100" u="none" strike="noStrike" kern="1200">
                          <a:solidFill>
                            <a:schemeClr val="tx1"/>
                          </a:solidFill>
                          <a:effectLst/>
                          <a:latin typeface="Arial Nova" panose="020B0504020202020204" pitchFamily="34" charset="0"/>
                          <a:ea typeface="+mn-ea"/>
                          <a:cs typeface="+mn-cs"/>
                        </a:rPr>
                        <a:t>List privilege and need to know basis information should be made available to reduce risk</a:t>
                      </a:r>
                    </a:p>
                  </a:txBody>
                  <a:tcPr anchor="ctr">
                    <a:solidFill>
                      <a:schemeClr val="bg1"/>
                    </a:solidFill>
                  </a:tcPr>
                </a:tc>
                <a:tc>
                  <a:txBody>
                    <a:bodyPr/>
                    <a:lstStyle/>
                    <a:p>
                      <a:pPr marL="0" algn="l" defTabSz="1219018" rtl="0" eaLnBrk="1" fontAlgn="t" latinLnBrk="0" hangingPunct="1"/>
                      <a:r>
                        <a:rPr lang="en-US" sz="1100" u="none" strike="noStrike" kern="1200" dirty="0">
                          <a:solidFill>
                            <a:schemeClr val="tx1"/>
                          </a:solidFill>
                          <a:effectLst/>
                          <a:latin typeface="Arial Nova" panose="020B0504020202020204" pitchFamily="34" charset="0"/>
                          <a:ea typeface="+mn-ea"/>
                          <a:cs typeface="+mn-cs"/>
                        </a:rPr>
                        <a:t>Threat landscape of data increases if open internet is permitted</a:t>
                      </a:r>
                    </a:p>
                  </a:txBody>
                  <a:tcPr anchor="ctr">
                    <a:solidFill>
                      <a:schemeClr val="bg1"/>
                    </a:solidFill>
                  </a:tcPr>
                </a:tc>
                <a:extLst>
                  <a:ext uri="{0D108BD9-81ED-4DB2-BD59-A6C34878D82A}">
                    <a16:rowId xmlns:a16="http://schemas.microsoft.com/office/drawing/2014/main" val="2577127845"/>
                  </a:ext>
                </a:extLst>
              </a:tr>
            </a:tbl>
          </a:graphicData>
        </a:graphic>
      </p:graphicFrame>
    </p:spTree>
    <p:extLst>
      <p:ext uri="{BB962C8B-B14F-4D97-AF65-F5344CB8AC3E}">
        <p14:creationId xmlns:p14="http://schemas.microsoft.com/office/powerpoint/2010/main" val="1937055616"/>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BA76E239-B4EE-4B62-BCA5-91CC744C8C79}"/>
              </a:ext>
            </a:extLst>
          </p:cNvPr>
          <p:cNvSpPr txBox="1">
            <a:spLocks/>
          </p:cNvSpPr>
          <p:nvPr/>
        </p:nvSpPr>
        <p:spPr>
          <a:xfrm>
            <a:off x="431800" y="312667"/>
            <a:ext cx="11328400" cy="584761"/>
          </a:xfrm>
          <a:prstGeom prst="rect">
            <a:avLst/>
          </a:prstGeom>
        </p:spPr>
        <p:txBody>
          <a:bodyPr vert="horz" wrap="square" lIns="0" tIns="60953" rIns="121904" bIns="60953" rtlCol="0" anchor="ctr">
            <a:spAutoFit/>
          </a:bodyPr>
          <a:lstStyle>
            <a:lvl1pPr defTabSz="1219018">
              <a:spcBef>
                <a:spcPct val="0"/>
              </a:spcBef>
              <a:buNone/>
              <a:defRPr kumimoji="0" lang="en-US" sz="3000" b="1" i="0" u="none" strike="noStrike" cap="all" spc="0" normalizeH="0" baseline="0" noProof="0" dirty="0" smtClean="0">
                <a:ln>
                  <a:noFill/>
                </a:ln>
                <a:solidFill>
                  <a:schemeClr val="bg1"/>
                </a:solidFill>
                <a:effectLst/>
                <a:uLnTx/>
                <a:uFillTx/>
                <a:latin typeface="Arial Nova" panose="020B0504020202020204" pitchFamily="34" charset="0"/>
                <a:ea typeface="+mj-ea"/>
                <a:cs typeface="+mj-cs"/>
              </a:defRPr>
            </a:lvl1pPr>
          </a:lstStyle>
          <a:p>
            <a:r>
              <a:rPr lang="en-US" dirty="0"/>
              <a:t>Security Coverage (3/3)</a:t>
            </a:r>
          </a:p>
        </p:txBody>
      </p:sp>
      <p:pic>
        <p:nvPicPr>
          <p:cNvPr id="2" name="Picture 1" descr="Image result for sify logo">
            <a:extLst>
              <a:ext uri="{FF2B5EF4-FFF2-40B4-BE49-F238E27FC236}">
                <a16:creationId xmlns:a16="http://schemas.microsoft.com/office/drawing/2014/main" id="{327C17D2-C9AD-809F-FDD6-020ADEFF16E5}"/>
              </a:ext>
            </a:extLst>
          </p:cNvPr>
          <p:cNvPicPr>
            <a:picLocks noChangeAspect="1" noChangeArrowheads="1"/>
          </p:cNvPicPr>
          <p:nvPr/>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Table 3">
            <a:extLst>
              <a:ext uri="{FF2B5EF4-FFF2-40B4-BE49-F238E27FC236}">
                <a16:creationId xmlns:a16="http://schemas.microsoft.com/office/drawing/2014/main" id="{BA41EA58-6DC8-FEE9-6093-6BAA00A26A98}"/>
              </a:ext>
            </a:extLst>
          </p:cNvPr>
          <p:cNvGraphicFramePr>
            <a:graphicFrameLocks noGrp="1"/>
          </p:cNvGraphicFramePr>
          <p:nvPr>
            <p:extLst>
              <p:ext uri="{D42A27DB-BD31-4B8C-83A1-F6EECF244321}">
                <p14:modId xmlns:p14="http://schemas.microsoft.com/office/powerpoint/2010/main" val="434693941"/>
              </p:ext>
            </p:extLst>
          </p:nvPr>
        </p:nvGraphicFramePr>
        <p:xfrm>
          <a:off x="431800" y="1178988"/>
          <a:ext cx="11311880" cy="5073783"/>
        </p:xfrm>
        <a:graphic>
          <a:graphicData uri="http://schemas.openxmlformats.org/drawingml/2006/table">
            <a:tbl>
              <a:tblPr firstRow="1" bandRow="1">
                <a:tableStyleId>{7E9639D4-E3E2-4D34-9284-5A2195B3D0D7}</a:tableStyleId>
              </a:tblPr>
              <a:tblGrid>
                <a:gridCol w="652317">
                  <a:extLst>
                    <a:ext uri="{9D8B030D-6E8A-4147-A177-3AD203B41FA5}">
                      <a16:colId xmlns:a16="http://schemas.microsoft.com/office/drawing/2014/main" val="2347285275"/>
                    </a:ext>
                  </a:extLst>
                </a:gridCol>
                <a:gridCol w="3128119">
                  <a:extLst>
                    <a:ext uri="{9D8B030D-6E8A-4147-A177-3AD203B41FA5}">
                      <a16:colId xmlns:a16="http://schemas.microsoft.com/office/drawing/2014/main" val="1770024190"/>
                    </a:ext>
                  </a:extLst>
                </a:gridCol>
                <a:gridCol w="3792512">
                  <a:extLst>
                    <a:ext uri="{9D8B030D-6E8A-4147-A177-3AD203B41FA5}">
                      <a16:colId xmlns:a16="http://schemas.microsoft.com/office/drawing/2014/main" val="1834302762"/>
                    </a:ext>
                  </a:extLst>
                </a:gridCol>
                <a:gridCol w="3738932">
                  <a:extLst>
                    <a:ext uri="{9D8B030D-6E8A-4147-A177-3AD203B41FA5}">
                      <a16:colId xmlns:a16="http://schemas.microsoft.com/office/drawing/2014/main" val="1116657701"/>
                    </a:ext>
                  </a:extLst>
                </a:gridCol>
              </a:tblGrid>
              <a:tr h="406289">
                <a:tc>
                  <a:txBody>
                    <a:bodyPr/>
                    <a:lstStyle/>
                    <a:p>
                      <a:pPr algn="ctr" fontAlgn="t"/>
                      <a:r>
                        <a:rPr lang="en-IN" sz="1400" u="none" strike="noStrike" dirty="0">
                          <a:effectLst/>
                          <a:latin typeface="Arial Nova" panose="020B0504020202020204" pitchFamily="34" charset="0"/>
                        </a:rPr>
                        <a:t>#</a:t>
                      </a:r>
                      <a:endParaRPr lang="en-IN" sz="1400" b="1" i="0" u="none" strike="noStrike" dirty="0">
                        <a:solidFill>
                          <a:srgbClr val="000000"/>
                        </a:solidFill>
                        <a:effectLst/>
                        <a:latin typeface="Arial Nova" panose="020B0504020202020204" pitchFamily="34" charset="0"/>
                      </a:endParaRPr>
                    </a:p>
                  </a:txBody>
                  <a:tcPr anchor="ctr"/>
                </a:tc>
                <a:tc>
                  <a:txBody>
                    <a:bodyPr/>
                    <a:lstStyle/>
                    <a:p>
                      <a:pPr algn="ctr" fontAlgn="t"/>
                      <a:r>
                        <a:rPr lang="en-IN" sz="1400" u="none" strike="noStrike" dirty="0">
                          <a:effectLst/>
                          <a:latin typeface="Arial Nova" panose="020B0504020202020204" pitchFamily="34" charset="0"/>
                        </a:rPr>
                        <a:t>Type of Threats</a:t>
                      </a:r>
                      <a:endParaRPr lang="en-IN" sz="1400" b="1" i="0" u="none" strike="noStrike" dirty="0">
                        <a:solidFill>
                          <a:srgbClr val="000000"/>
                        </a:solidFill>
                        <a:effectLst/>
                        <a:latin typeface="Arial Nova" panose="020B0504020202020204" pitchFamily="34" charset="0"/>
                      </a:endParaRPr>
                    </a:p>
                  </a:txBody>
                  <a:tcPr anchor="ctr"/>
                </a:tc>
                <a:tc>
                  <a:txBody>
                    <a:bodyPr/>
                    <a:lstStyle/>
                    <a:p>
                      <a:pPr algn="ctr" fontAlgn="t"/>
                      <a:r>
                        <a:rPr lang="en-IN" sz="1400" u="none" strike="noStrike" dirty="0">
                          <a:effectLst/>
                          <a:latin typeface="Arial Nova" panose="020B0504020202020204" pitchFamily="34" charset="0"/>
                        </a:rPr>
                        <a:t>Threat Description</a:t>
                      </a:r>
                      <a:endParaRPr lang="en-IN" sz="1400" b="1" i="0" u="none" strike="noStrike" dirty="0">
                        <a:solidFill>
                          <a:srgbClr val="000000"/>
                        </a:solidFill>
                        <a:effectLst/>
                        <a:latin typeface="Arial Nova" panose="020B0504020202020204" pitchFamily="34" charset="0"/>
                      </a:endParaRPr>
                    </a:p>
                  </a:txBody>
                  <a:tcPr anchor="ctr"/>
                </a:tc>
                <a:tc>
                  <a:txBody>
                    <a:bodyPr/>
                    <a:lstStyle/>
                    <a:p>
                      <a:pPr algn="ctr" fontAlgn="t"/>
                      <a:r>
                        <a:rPr lang="en-IN" sz="1400" u="none" strike="noStrike" dirty="0">
                          <a:effectLst/>
                          <a:latin typeface="Arial Nova" panose="020B0504020202020204" pitchFamily="34" charset="0"/>
                        </a:rPr>
                        <a:t>Associated Risk</a:t>
                      </a:r>
                      <a:endParaRPr lang="en-IN" sz="1400" b="1" i="0" u="none" strike="noStrike" dirty="0">
                        <a:solidFill>
                          <a:srgbClr val="000000"/>
                        </a:solidFill>
                        <a:effectLst/>
                        <a:latin typeface="Arial Nova" panose="020B0504020202020204" pitchFamily="34" charset="0"/>
                      </a:endParaRPr>
                    </a:p>
                  </a:txBody>
                  <a:tcPr anchor="ctr"/>
                </a:tc>
                <a:extLst>
                  <a:ext uri="{0D108BD9-81ED-4DB2-BD59-A6C34878D82A}">
                    <a16:rowId xmlns:a16="http://schemas.microsoft.com/office/drawing/2014/main" val="3728849821"/>
                  </a:ext>
                </a:extLst>
              </a:tr>
              <a:tr h="772762">
                <a:tc>
                  <a:txBody>
                    <a:bodyPr/>
                    <a:lstStyle/>
                    <a:p>
                      <a:pPr algn="ctr" fontAlgn="t"/>
                      <a:r>
                        <a:rPr lang="en-IN" sz="1100" b="0" i="0" u="none" strike="noStrike" dirty="0">
                          <a:solidFill>
                            <a:srgbClr val="000000"/>
                          </a:solidFill>
                          <a:effectLst/>
                          <a:latin typeface="Arial Nova" panose="020B0504020202020204" pitchFamily="34" charset="0"/>
                        </a:rPr>
                        <a:t>13</a:t>
                      </a:r>
                    </a:p>
                  </a:txBody>
                  <a:tcPr anchor="ctr">
                    <a:solidFill>
                      <a:schemeClr val="bg1"/>
                    </a:solidFill>
                  </a:tcPr>
                </a:tc>
                <a:tc>
                  <a:txBody>
                    <a:bodyPr/>
                    <a:lstStyle/>
                    <a:p>
                      <a:pPr algn="l" fontAlgn="t"/>
                      <a:r>
                        <a:rPr lang="en-IN" sz="1200" b="1" i="0" u="none" strike="noStrike" dirty="0">
                          <a:solidFill>
                            <a:srgbClr val="000000"/>
                          </a:solidFill>
                          <a:effectLst/>
                          <a:latin typeface="Arial Nova" panose="020B0504020202020204" pitchFamily="34" charset="0"/>
                        </a:rPr>
                        <a:t>Anomaly traffic</a:t>
                      </a:r>
                    </a:p>
                  </a:txBody>
                  <a:tcPr anchor="ctr">
                    <a:solidFill>
                      <a:schemeClr val="bg1"/>
                    </a:solidFill>
                  </a:tcPr>
                </a:tc>
                <a:tc>
                  <a:txBody>
                    <a:bodyPr/>
                    <a:lstStyle/>
                    <a:p>
                      <a:pPr algn="l" fontAlgn="t"/>
                      <a:r>
                        <a:rPr lang="en-IN" sz="1100" b="0" i="0" u="none" strike="noStrike" dirty="0">
                          <a:solidFill>
                            <a:srgbClr val="000000"/>
                          </a:solidFill>
                          <a:effectLst/>
                          <a:latin typeface="Arial Nova" panose="020B0504020202020204" pitchFamily="34" charset="0"/>
                        </a:rPr>
                        <a:t>Inspection of malicious traffic</a:t>
                      </a:r>
                    </a:p>
                  </a:txBody>
                  <a:tcPr anchor="ctr">
                    <a:solidFill>
                      <a:schemeClr val="bg1"/>
                    </a:solidFill>
                  </a:tcPr>
                </a:tc>
                <a:tc>
                  <a:txBody>
                    <a:bodyPr/>
                    <a:lstStyle/>
                    <a:p>
                      <a:pPr algn="l" fontAlgn="t"/>
                      <a:r>
                        <a:rPr lang="en-US" sz="1100" b="0" i="0" u="none" strike="noStrike">
                          <a:solidFill>
                            <a:srgbClr val="000000"/>
                          </a:solidFill>
                          <a:effectLst/>
                          <a:latin typeface="Arial Nova" panose="020B0504020202020204" pitchFamily="34" charset="0"/>
                        </a:rPr>
                        <a:t>Malicious traffic can impact ongoing productivity and other associated threats</a:t>
                      </a:r>
                    </a:p>
                  </a:txBody>
                  <a:tcPr anchor="ctr">
                    <a:solidFill>
                      <a:schemeClr val="bg1"/>
                    </a:solidFill>
                  </a:tcPr>
                </a:tc>
                <a:extLst>
                  <a:ext uri="{0D108BD9-81ED-4DB2-BD59-A6C34878D82A}">
                    <a16:rowId xmlns:a16="http://schemas.microsoft.com/office/drawing/2014/main" val="1095290192"/>
                  </a:ext>
                </a:extLst>
              </a:tr>
              <a:tr h="772762">
                <a:tc>
                  <a:txBody>
                    <a:bodyPr/>
                    <a:lstStyle/>
                    <a:p>
                      <a:pPr algn="ctr" fontAlgn="t"/>
                      <a:r>
                        <a:rPr lang="en-IN" sz="1100" b="0" i="0" u="none" strike="noStrike">
                          <a:solidFill>
                            <a:srgbClr val="000000"/>
                          </a:solidFill>
                          <a:effectLst/>
                          <a:latin typeface="Arial Nova" panose="020B0504020202020204" pitchFamily="34" charset="0"/>
                        </a:rPr>
                        <a:t>14</a:t>
                      </a:r>
                    </a:p>
                  </a:txBody>
                  <a:tcPr anchor="ctr">
                    <a:solidFill>
                      <a:schemeClr val="bg1"/>
                    </a:solidFill>
                  </a:tcPr>
                </a:tc>
                <a:tc>
                  <a:txBody>
                    <a:bodyPr/>
                    <a:lstStyle/>
                    <a:p>
                      <a:pPr algn="l" fontAlgn="t"/>
                      <a:r>
                        <a:rPr lang="en-US" sz="1200" b="1" i="0" u="none" strike="noStrike">
                          <a:solidFill>
                            <a:srgbClr val="000000"/>
                          </a:solidFill>
                          <a:effectLst/>
                          <a:latin typeface="Arial Nova" panose="020B0504020202020204" pitchFamily="34" charset="0"/>
                        </a:rPr>
                        <a:t>Access activation and deactivation methodology</a:t>
                      </a:r>
                    </a:p>
                  </a:txBody>
                  <a:tcPr anchor="ctr">
                    <a:solidFill>
                      <a:schemeClr val="bg1"/>
                    </a:solidFill>
                  </a:tcPr>
                </a:tc>
                <a:tc>
                  <a:txBody>
                    <a:bodyPr/>
                    <a:lstStyle/>
                    <a:p>
                      <a:pPr algn="l" fontAlgn="t"/>
                      <a:r>
                        <a:rPr lang="en-US" sz="1100" b="0" i="0" u="none" strike="noStrike">
                          <a:solidFill>
                            <a:srgbClr val="000000"/>
                          </a:solidFill>
                          <a:effectLst/>
                          <a:latin typeface="Arial Nova" panose="020B0504020202020204" pitchFamily="34" charset="0"/>
                        </a:rPr>
                        <a:t>Uninterrupted access can support malicious activities</a:t>
                      </a:r>
                    </a:p>
                  </a:txBody>
                  <a:tcPr anchor="ctr">
                    <a:solidFill>
                      <a:schemeClr val="bg1"/>
                    </a:solidFill>
                  </a:tcPr>
                </a:tc>
                <a:tc>
                  <a:txBody>
                    <a:bodyPr/>
                    <a:lstStyle/>
                    <a:p>
                      <a:pPr algn="l" fontAlgn="t"/>
                      <a:r>
                        <a:rPr lang="en-US" sz="1100" b="0" i="0" u="none" strike="noStrike">
                          <a:solidFill>
                            <a:srgbClr val="000000"/>
                          </a:solidFill>
                          <a:effectLst/>
                          <a:latin typeface="Arial Nova" panose="020B0504020202020204" pitchFamily="34" charset="0"/>
                        </a:rPr>
                        <a:t>Breach of access control. Intended malicious traffic can impact ongoing productivity and other associated threats</a:t>
                      </a:r>
                    </a:p>
                  </a:txBody>
                  <a:tcPr anchor="ctr">
                    <a:solidFill>
                      <a:schemeClr val="bg1"/>
                    </a:solidFill>
                  </a:tcPr>
                </a:tc>
                <a:extLst>
                  <a:ext uri="{0D108BD9-81ED-4DB2-BD59-A6C34878D82A}">
                    <a16:rowId xmlns:a16="http://schemas.microsoft.com/office/drawing/2014/main" val="2533604957"/>
                  </a:ext>
                </a:extLst>
              </a:tr>
              <a:tr h="772762">
                <a:tc>
                  <a:txBody>
                    <a:bodyPr/>
                    <a:lstStyle/>
                    <a:p>
                      <a:pPr algn="ctr" fontAlgn="t"/>
                      <a:r>
                        <a:rPr lang="en-IN" sz="1100" b="0" i="0" u="none" strike="noStrike">
                          <a:solidFill>
                            <a:srgbClr val="000000"/>
                          </a:solidFill>
                          <a:effectLst/>
                          <a:latin typeface="Arial Nova" panose="020B0504020202020204" pitchFamily="34" charset="0"/>
                        </a:rPr>
                        <a:t>15</a:t>
                      </a:r>
                    </a:p>
                  </a:txBody>
                  <a:tcPr anchor="ctr">
                    <a:solidFill>
                      <a:schemeClr val="bg1"/>
                    </a:solidFill>
                  </a:tcPr>
                </a:tc>
                <a:tc>
                  <a:txBody>
                    <a:bodyPr/>
                    <a:lstStyle/>
                    <a:p>
                      <a:pPr algn="l" fontAlgn="t"/>
                      <a:r>
                        <a:rPr lang="en-US" sz="1200" b="1" i="0" u="none" strike="noStrike" dirty="0">
                          <a:solidFill>
                            <a:srgbClr val="000000"/>
                          </a:solidFill>
                          <a:effectLst/>
                          <a:latin typeface="Arial Nova" panose="020B0504020202020204" pitchFamily="34" charset="0"/>
                        </a:rPr>
                        <a:t>Incident monitoring methodology and action</a:t>
                      </a:r>
                    </a:p>
                  </a:txBody>
                  <a:tcPr anchor="ctr">
                    <a:solidFill>
                      <a:schemeClr val="bg1"/>
                    </a:solidFill>
                  </a:tcPr>
                </a:tc>
                <a:tc>
                  <a:txBody>
                    <a:bodyPr/>
                    <a:lstStyle/>
                    <a:p>
                      <a:pPr algn="l" fontAlgn="t"/>
                      <a:r>
                        <a:rPr lang="en-US" sz="1100" b="0" i="0" u="none" strike="noStrike">
                          <a:solidFill>
                            <a:srgbClr val="000000"/>
                          </a:solidFill>
                          <a:effectLst/>
                          <a:latin typeface="Arial Nova" panose="020B0504020202020204" pitchFamily="34" charset="0"/>
                        </a:rPr>
                        <a:t>Identification of ongoing incident is very critical to avoid any malicious activity</a:t>
                      </a:r>
                    </a:p>
                  </a:txBody>
                  <a:tcPr anchor="ctr">
                    <a:solidFill>
                      <a:schemeClr val="bg1"/>
                    </a:solidFill>
                  </a:tcPr>
                </a:tc>
                <a:tc>
                  <a:txBody>
                    <a:bodyPr/>
                    <a:lstStyle/>
                    <a:p>
                      <a:pPr algn="l" fontAlgn="t"/>
                      <a:r>
                        <a:rPr lang="en-US" sz="1100" b="0" i="0" u="none" strike="noStrike">
                          <a:solidFill>
                            <a:srgbClr val="000000"/>
                          </a:solidFill>
                          <a:effectLst/>
                          <a:latin typeface="Arial Nova" panose="020B0504020202020204" pitchFamily="34" charset="0"/>
                        </a:rPr>
                        <a:t>Absence of monitoring and alert mechanism can lead security breaches across Wi-Fi setup</a:t>
                      </a:r>
                    </a:p>
                  </a:txBody>
                  <a:tcPr anchor="ctr">
                    <a:solidFill>
                      <a:schemeClr val="bg1"/>
                    </a:solidFill>
                  </a:tcPr>
                </a:tc>
                <a:extLst>
                  <a:ext uri="{0D108BD9-81ED-4DB2-BD59-A6C34878D82A}">
                    <a16:rowId xmlns:a16="http://schemas.microsoft.com/office/drawing/2014/main" val="3196489080"/>
                  </a:ext>
                </a:extLst>
              </a:tr>
              <a:tr h="772762">
                <a:tc>
                  <a:txBody>
                    <a:bodyPr/>
                    <a:lstStyle/>
                    <a:p>
                      <a:pPr algn="ctr" fontAlgn="t"/>
                      <a:r>
                        <a:rPr lang="en-IN" sz="1100" b="0" i="0" u="none" strike="noStrike">
                          <a:solidFill>
                            <a:srgbClr val="000000"/>
                          </a:solidFill>
                          <a:effectLst/>
                          <a:latin typeface="Arial Nova" panose="020B0504020202020204" pitchFamily="34" charset="0"/>
                        </a:rPr>
                        <a:t>16</a:t>
                      </a:r>
                    </a:p>
                  </a:txBody>
                  <a:tcPr anchor="ctr">
                    <a:solidFill>
                      <a:schemeClr val="bg1"/>
                    </a:solidFill>
                  </a:tcPr>
                </a:tc>
                <a:tc>
                  <a:txBody>
                    <a:bodyPr/>
                    <a:lstStyle/>
                    <a:p>
                      <a:pPr algn="l" fontAlgn="t"/>
                      <a:r>
                        <a:rPr lang="en-US" sz="1200" b="1" i="0" u="none" strike="noStrike" dirty="0">
                          <a:solidFill>
                            <a:srgbClr val="000000"/>
                          </a:solidFill>
                          <a:effectLst/>
                          <a:latin typeface="Arial Nova" panose="020B0504020202020204" pitchFamily="34" charset="0"/>
                        </a:rPr>
                        <a:t>Wi-Fi access should be limited to smartphone, and it should not be extended to laptops</a:t>
                      </a:r>
                    </a:p>
                  </a:txBody>
                  <a:tcPr anchor="ctr">
                    <a:solidFill>
                      <a:schemeClr val="bg1"/>
                    </a:solidFill>
                  </a:tcPr>
                </a:tc>
                <a:tc>
                  <a:txBody>
                    <a:bodyPr/>
                    <a:lstStyle/>
                    <a:p>
                      <a:pPr algn="l" fontAlgn="t"/>
                      <a:r>
                        <a:rPr lang="en-US" sz="1100" b="0" i="0" u="none" strike="noStrike">
                          <a:solidFill>
                            <a:srgbClr val="000000"/>
                          </a:solidFill>
                          <a:effectLst/>
                          <a:latin typeface="Arial Nova" panose="020B0504020202020204" pitchFamily="34" charset="0"/>
                        </a:rPr>
                        <a:t>This might lead to branch users accessing internet using Wi-Fi on banks assets</a:t>
                      </a:r>
                    </a:p>
                  </a:txBody>
                  <a:tcPr anchor="ctr">
                    <a:solidFill>
                      <a:schemeClr val="bg1"/>
                    </a:solidFill>
                  </a:tcPr>
                </a:tc>
                <a:tc>
                  <a:txBody>
                    <a:bodyPr/>
                    <a:lstStyle/>
                    <a:p>
                      <a:pPr algn="l" fontAlgn="t"/>
                      <a:r>
                        <a:rPr lang="en-US" sz="1100" b="0" i="0" u="none" strike="noStrike" dirty="0">
                          <a:solidFill>
                            <a:srgbClr val="000000"/>
                          </a:solidFill>
                          <a:effectLst/>
                          <a:latin typeface="Arial Nova" panose="020B0504020202020204" pitchFamily="34" charset="0"/>
                        </a:rPr>
                        <a:t>Bank LAN will be exposed over the internet</a:t>
                      </a:r>
                    </a:p>
                  </a:txBody>
                  <a:tcPr anchor="ctr">
                    <a:solidFill>
                      <a:schemeClr val="bg1"/>
                    </a:solidFill>
                  </a:tcPr>
                </a:tc>
                <a:extLst>
                  <a:ext uri="{0D108BD9-81ED-4DB2-BD59-A6C34878D82A}">
                    <a16:rowId xmlns:a16="http://schemas.microsoft.com/office/drawing/2014/main" val="122897143"/>
                  </a:ext>
                </a:extLst>
              </a:tr>
              <a:tr h="788223">
                <a:tc>
                  <a:txBody>
                    <a:bodyPr/>
                    <a:lstStyle/>
                    <a:p>
                      <a:pPr algn="ctr" fontAlgn="t"/>
                      <a:r>
                        <a:rPr lang="en-IN" sz="1100" b="0" i="0" u="none" strike="noStrike">
                          <a:solidFill>
                            <a:srgbClr val="000000"/>
                          </a:solidFill>
                          <a:effectLst/>
                          <a:latin typeface="Arial Nova" panose="020B0504020202020204" pitchFamily="34" charset="0"/>
                        </a:rPr>
                        <a:t>17</a:t>
                      </a:r>
                    </a:p>
                  </a:txBody>
                  <a:tcPr anchor="ctr">
                    <a:solidFill>
                      <a:schemeClr val="bg1"/>
                    </a:solidFill>
                  </a:tcPr>
                </a:tc>
                <a:tc>
                  <a:txBody>
                    <a:bodyPr/>
                    <a:lstStyle/>
                    <a:p>
                      <a:pPr algn="l" fontAlgn="t"/>
                      <a:r>
                        <a:rPr lang="en-US" sz="1200" b="1" i="0" u="none" strike="noStrike">
                          <a:solidFill>
                            <a:srgbClr val="000000"/>
                          </a:solidFill>
                          <a:effectLst/>
                          <a:latin typeface="Arial Nova" panose="020B0504020202020204" pitchFamily="34" charset="0"/>
                        </a:rPr>
                        <a:t>Wi-Fi access should be allowed only to mobiles with sim cards</a:t>
                      </a:r>
                    </a:p>
                  </a:txBody>
                  <a:tcPr anchor="ctr">
                    <a:solidFill>
                      <a:schemeClr val="bg1"/>
                    </a:solidFill>
                  </a:tcPr>
                </a:tc>
                <a:tc>
                  <a:txBody>
                    <a:bodyPr/>
                    <a:lstStyle/>
                    <a:p>
                      <a:pPr algn="l" fontAlgn="t"/>
                      <a:r>
                        <a:rPr lang="en-US" sz="1100" b="0" i="0" u="none" strike="noStrike">
                          <a:solidFill>
                            <a:srgbClr val="000000"/>
                          </a:solidFill>
                          <a:effectLst/>
                          <a:latin typeface="Arial Nova" panose="020B0504020202020204" pitchFamily="34" charset="0"/>
                        </a:rPr>
                        <a:t>Non-authorised users may try to access Wi-Fi with malicious intent</a:t>
                      </a:r>
                    </a:p>
                  </a:txBody>
                  <a:tcPr anchor="ctr">
                    <a:solidFill>
                      <a:schemeClr val="bg1"/>
                    </a:solidFill>
                  </a:tcPr>
                </a:tc>
                <a:tc>
                  <a:txBody>
                    <a:bodyPr/>
                    <a:lstStyle/>
                    <a:p>
                      <a:pPr algn="l" fontAlgn="t"/>
                      <a:r>
                        <a:rPr lang="en-US" sz="1100" b="0" i="0" u="none" strike="noStrike">
                          <a:solidFill>
                            <a:srgbClr val="000000"/>
                          </a:solidFill>
                          <a:effectLst/>
                          <a:latin typeface="Arial Nova" panose="020B0504020202020204" pitchFamily="34" charset="0"/>
                        </a:rPr>
                        <a:t>Possible access to Wi-Fi with malicious intent</a:t>
                      </a:r>
                    </a:p>
                  </a:txBody>
                  <a:tcPr anchor="ctr">
                    <a:solidFill>
                      <a:schemeClr val="bg1"/>
                    </a:solidFill>
                  </a:tcPr>
                </a:tc>
                <a:extLst>
                  <a:ext uri="{0D108BD9-81ED-4DB2-BD59-A6C34878D82A}">
                    <a16:rowId xmlns:a16="http://schemas.microsoft.com/office/drawing/2014/main" val="1901081942"/>
                  </a:ext>
                </a:extLst>
              </a:tr>
              <a:tr h="788223">
                <a:tc>
                  <a:txBody>
                    <a:bodyPr/>
                    <a:lstStyle/>
                    <a:p>
                      <a:pPr algn="ctr" fontAlgn="t"/>
                      <a:r>
                        <a:rPr lang="en-IN" sz="1100" b="0" i="0" u="none" strike="noStrike">
                          <a:solidFill>
                            <a:srgbClr val="000000"/>
                          </a:solidFill>
                          <a:effectLst/>
                          <a:latin typeface="Arial Nova" panose="020B0504020202020204" pitchFamily="34" charset="0"/>
                        </a:rPr>
                        <a:t>18</a:t>
                      </a:r>
                    </a:p>
                  </a:txBody>
                  <a:tcPr anchor="ctr">
                    <a:solidFill>
                      <a:schemeClr val="bg1"/>
                    </a:solidFill>
                  </a:tcPr>
                </a:tc>
                <a:tc>
                  <a:txBody>
                    <a:bodyPr/>
                    <a:lstStyle/>
                    <a:p>
                      <a:pPr algn="l" fontAlgn="t"/>
                      <a:r>
                        <a:rPr lang="en-US" sz="1200" b="1" i="0" u="none" strike="noStrike" dirty="0">
                          <a:solidFill>
                            <a:srgbClr val="000000"/>
                          </a:solidFill>
                          <a:effectLst/>
                          <a:latin typeface="Arial Nova" panose="020B0504020202020204" pitchFamily="34" charset="0"/>
                        </a:rPr>
                        <a:t>LAN ports on access points should be in BLOCK mode</a:t>
                      </a:r>
                    </a:p>
                  </a:txBody>
                  <a:tcPr anchor="ctr">
                    <a:solidFill>
                      <a:schemeClr val="bg1"/>
                    </a:solidFill>
                  </a:tcPr>
                </a:tc>
                <a:tc>
                  <a:txBody>
                    <a:bodyPr/>
                    <a:lstStyle/>
                    <a:p>
                      <a:pPr algn="l" fontAlgn="t"/>
                      <a:r>
                        <a:rPr lang="en-US" sz="1100" b="0" i="0" u="none" strike="noStrike">
                          <a:solidFill>
                            <a:srgbClr val="000000"/>
                          </a:solidFill>
                          <a:effectLst/>
                          <a:latin typeface="Arial Nova" panose="020B0504020202020204" pitchFamily="34" charset="0"/>
                        </a:rPr>
                        <a:t>Non-authorised users may try to access Wi-Fi with malicious intent</a:t>
                      </a:r>
                    </a:p>
                  </a:txBody>
                  <a:tcPr anchor="ctr">
                    <a:solidFill>
                      <a:schemeClr val="bg1"/>
                    </a:solidFill>
                  </a:tcPr>
                </a:tc>
                <a:tc>
                  <a:txBody>
                    <a:bodyPr/>
                    <a:lstStyle/>
                    <a:p>
                      <a:pPr algn="l" fontAlgn="t"/>
                      <a:r>
                        <a:rPr lang="en-US" sz="1100" b="0" i="0" u="none" strike="noStrike" dirty="0">
                          <a:solidFill>
                            <a:srgbClr val="000000"/>
                          </a:solidFill>
                          <a:effectLst/>
                          <a:latin typeface="Arial Nova" panose="020B0504020202020204" pitchFamily="34" charset="0"/>
                        </a:rPr>
                        <a:t>Possible access to Wi-Fi with malicious intent</a:t>
                      </a:r>
                    </a:p>
                  </a:txBody>
                  <a:tcPr anchor="ctr">
                    <a:solidFill>
                      <a:schemeClr val="bg1"/>
                    </a:solidFill>
                  </a:tcPr>
                </a:tc>
                <a:extLst>
                  <a:ext uri="{0D108BD9-81ED-4DB2-BD59-A6C34878D82A}">
                    <a16:rowId xmlns:a16="http://schemas.microsoft.com/office/drawing/2014/main" val="2577127845"/>
                  </a:ext>
                </a:extLst>
              </a:tr>
            </a:tbl>
          </a:graphicData>
        </a:graphic>
      </p:graphicFrame>
    </p:spTree>
    <p:extLst>
      <p:ext uri="{BB962C8B-B14F-4D97-AF65-F5344CB8AC3E}">
        <p14:creationId xmlns:p14="http://schemas.microsoft.com/office/powerpoint/2010/main" val="2167088992"/>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E9E078F-B79B-A977-3287-067C42C95A0D}"/>
              </a:ext>
            </a:extLst>
          </p:cNvPr>
          <p:cNvSpPr>
            <a:spLocks noGrp="1"/>
          </p:cNvSpPr>
          <p:nvPr>
            <p:ph type="body" sz="quarter" idx="11"/>
          </p:nvPr>
        </p:nvSpPr>
        <p:spPr/>
        <p:txBody>
          <a:bodyPr/>
          <a:lstStyle/>
          <a:p>
            <a:r>
              <a:rPr lang="en-IN" dirty="0"/>
              <a:t>Case Study</a:t>
            </a:r>
          </a:p>
        </p:txBody>
      </p:sp>
    </p:spTree>
    <p:extLst>
      <p:ext uri="{BB962C8B-B14F-4D97-AF65-F5344CB8AC3E}">
        <p14:creationId xmlns:p14="http://schemas.microsoft.com/office/powerpoint/2010/main" val="3063282392"/>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Shape 38">
            <a:extLst>
              <a:ext uri="{FF2B5EF4-FFF2-40B4-BE49-F238E27FC236}">
                <a16:creationId xmlns:a16="http://schemas.microsoft.com/office/drawing/2014/main" id="{458ED697-B632-B315-1613-3017910140D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23809"/>
            <a:ext cx="11016943" cy="2262375"/>
          </a:xfrm>
          <a:custGeom>
            <a:avLst/>
            <a:gdLst>
              <a:gd name="connsiteX0" fmla="*/ 0 w 11016943"/>
              <a:gd name="connsiteY0" fmla="*/ 0 h 2262375"/>
              <a:gd name="connsiteX1" fmla="*/ 9969166 w 11016943"/>
              <a:gd name="connsiteY1" fmla="*/ 0 h 2262375"/>
              <a:gd name="connsiteX2" fmla="*/ 11016943 w 11016943"/>
              <a:gd name="connsiteY2" fmla="*/ 2262375 h 2262375"/>
              <a:gd name="connsiteX3" fmla="*/ 4942050 w 11016943"/>
              <a:gd name="connsiteY3" fmla="*/ 2262375 h 2262375"/>
              <a:gd name="connsiteX4" fmla="*/ 4582160 w 11016943"/>
              <a:gd name="connsiteY4" fmla="*/ 2262375 h 2262375"/>
              <a:gd name="connsiteX5" fmla="*/ 0 w 11016943"/>
              <a:gd name="connsiteY5" fmla="*/ 2262375 h 226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16943" h="2262375">
                <a:moveTo>
                  <a:pt x="0" y="0"/>
                </a:moveTo>
                <a:lnTo>
                  <a:pt x="9969166" y="0"/>
                </a:lnTo>
                <a:lnTo>
                  <a:pt x="11016943" y="2262375"/>
                </a:lnTo>
                <a:lnTo>
                  <a:pt x="4942050" y="2262375"/>
                </a:lnTo>
                <a:lnTo>
                  <a:pt x="4582160" y="2262375"/>
                </a:lnTo>
                <a:lnTo>
                  <a:pt x="0" y="2262375"/>
                </a:lnTo>
                <a:close/>
              </a:path>
            </a:pathLst>
          </a:custGeom>
          <a:solidFill>
            <a:schemeClr val="tx1">
              <a:lumMod val="85000"/>
              <a:lumOff val="1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6A43D8F1-E9C4-78F7-54BF-265E51F4DDA3}"/>
              </a:ext>
            </a:extLst>
          </p:cNvPr>
          <p:cNvSpPr txBox="1">
            <a:spLocks/>
          </p:cNvSpPr>
          <p:nvPr/>
        </p:nvSpPr>
        <p:spPr>
          <a:xfrm>
            <a:off x="378399" y="4220373"/>
            <a:ext cx="11579139" cy="1869246"/>
          </a:xfrm>
          <a:prstGeom prst="rect">
            <a:avLst/>
          </a:prstGeom>
        </p:spPr>
        <p:txBody>
          <a:bodyPr>
            <a:noAutofit/>
          </a:bodyPr>
          <a:lstStyle>
            <a:lvl1pPr algn="l" defTabSz="1219018" rtl="0" eaLnBrk="1" latinLnBrk="0" hangingPunct="1">
              <a:spcBef>
                <a:spcPct val="0"/>
              </a:spcBef>
              <a:buNone/>
              <a:defRPr kumimoji="0" lang="en-US" sz="2400" b="1" i="0" u="none" strike="noStrike" kern="1200" cap="all" spc="0" normalizeH="0" baseline="0" noProof="0" dirty="0" smtClean="0">
                <a:ln>
                  <a:noFill/>
                </a:ln>
                <a:solidFill>
                  <a:schemeClr val="tx2">
                    <a:lumMod val="75000"/>
                  </a:schemeClr>
                </a:solidFill>
                <a:effectLst/>
                <a:uLnTx/>
                <a:uFillTx/>
                <a:latin typeface="TheSansOffice" panose="020B0503040302060204" pitchFamily="34" charset="0"/>
                <a:ea typeface="+mj-ea"/>
                <a:cs typeface="+mj-cs"/>
              </a:defRPr>
            </a:lvl1pPr>
          </a:lstStyle>
          <a:p>
            <a:r>
              <a:rPr lang="en-US" sz="2800" b="0" spc="600" dirty="0">
                <a:solidFill>
                  <a:schemeClr val="tx1">
                    <a:lumMod val="50000"/>
                    <a:lumOff val="50000"/>
                  </a:schemeClr>
                </a:solidFill>
                <a:latin typeface="Arial Nova" panose="020B0504020202020204" pitchFamily="34" charset="0"/>
              </a:rPr>
              <a:t>MANAGED Network SERVICES  </a:t>
            </a:r>
          </a:p>
          <a:p>
            <a:r>
              <a:rPr lang="en-US" sz="5400" b="0" cap="none" dirty="0">
                <a:solidFill>
                  <a:srgbClr val="05ECF0"/>
                </a:solidFill>
                <a:latin typeface="Arial Nova" panose="020B0504020202020204" pitchFamily="34" charset="0"/>
              </a:rPr>
              <a:t>Sify Managed Wi-Fi</a:t>
            </a:r>
          </a:p>
          <a:p>
            <a:r>
              <a:rPr lang="en-US" sz="2000" b="0" dirty="0">
                <a:solidFill>
                  <a:schemeClr val="bg1">
                    <a:lumMod val="75000"/>
                  </a:schemeClr>
                </a:solidFill>
                <a:latin typeface="Arial Nova" panose="020B0504020202020204" pitchFamily="34" charset="0"/>
              </a:rPr>
              <a:t>JAN 2024</a:t>
            </a:r>
          </a:p>
        </p:txBody>
      </p:sp>
    </p:spTree>
    <p:extLst>
      <p:ext uri="{BB962C8B-B14F-4D97-AF65-F5344CB8AC3E}">
        <p14:creationId xmlns:p14="http://schemas.microsoft.com/office/powerpoint/2010/main" val="139103164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7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50CFDF12-76D7-25D9-23C2-8F5147274DB2}"/>
              </a:ext>
            </a:extLst>
          </p:cNvPr>
          <p:cNvSpPr txBox="1">
            <a:spLocks/>
          </p:cNvSpPr>
          <p:nvPr/>
        </p:nvSpPr>
        <p:spPr>
          <a:xfrm>
            <a:off x="795637" y="139322"/>
            <a:ext cx="11376587" cy="861760"/>
          </a:xfrm>
          <a:prstGeom prst="rect">
            <a:avLst/>
          </a:prstGeom>
        </p:spPr>
        <p:txBody>
          <a:bodyPr vert="horz" wrap="square" lIns="0" tIns="60953" rIns="121904" bIns="60953" rtlCol="0" anchor="ctr">
            <a:spAutoFit/>
          </a:bodyPr>
          <a:lstStyle>
            <a:lvl1pPr defTabSz="1219018">
              <a:spcBef>
                <a:spcPct val="0"/>
              </a:spcBef>
              <a:buNone/>
              <a:defRPr kumimoji="0" lang="en-US" sz="3000" b="1" i="0" u="none" strike="noStrike" cap="all" spc="0" normalizeH="0" baseline="0" noProof="0" dirty="0" smtClean="0">
                <a:ln>
                  <a:noFill/>
                </a:ln>
                <a:solidFill>
                  <a:schemeClr val="bg1"/>
                </a:solidFill>
                <a:effectLst/>
                <a:uLnTx/>
                <a:uFillTx/>
                <a:latin typeface="Arial Nova" panose="020B0504020202020204" pitchFamily="34" charset="0"/>
                <a:ea typeface="+mj-ea"/>
                <a:cs typeface="+mj-cs"/>
              </a:defRPr>
            </a:lvl1pPr>
          </a:lstStyle>
          <a:p>
            <a:r>
              <a:rPr lang="en-US" sz="2400" dirty="0"/>
              <a:t>Enabling digital transformation for the world’s second-LARGEST geographically diversified steel producer</a:t>
            </a:r>
          </a:p>
        </p:txBody>
      </p:sp>
      <p:sp>
        <p:nvSpPr>
          <p:cNvPr id="27" name="TextBox 26">
            <a:extLst>
              <a:ext uri="{FF2B5EF4-FFF2-40B4-BE49-F238E27FC236}">
                <a16:creationId xmlns:a16="http://schemas.microsoft.com/office/drawing/2014/main" id="{EAD7E46E-FAD3-6B10-7079-86B0CF126382}"/>
              </a:ext>
            </a:extLst>
          </p:cNvPr>
          <p:cNvSpPr txBox="1"/>
          <p:nvPr/>
        </p:nvSpPr>
        <p:spPr>
          <a:xfrm>
            <a:off x="6891796" y="4279395"/>
            <a:ext cx="4782624" cy="2028889"/>
          </a:xfrm>
          <a:prstGeom prst="rect">
            <a:avLst/>
          </a:prstGeom>
          <a:noFill/>
        </p:spPr>
        <p:txBody>
          <a:bodyPr wrap="square" rtlCol="0">
            <a:spAutoFit/>
          </a:bodyPr>
          <a:lstStyle/>
          <a:p>
            <a:pPr defTabSz="914377">
              <a:lnSpc>
                <a:spcPts val="1600"/>
              </a:lnSpc>
              <a:spcAft>
                <a:spcPts val="800"/>
              </a:spcAft>
              <a:defRPr/>
            </a:pPr>
            <a:r>
              <a:rPr lang="en-US" b="1" dirty="0">
                <a:solidFill>
                  <a:prstClr val="white"/>
                </a:solidFill>
                <a:latin typeface="Arial Nova" panose="020B0504020202020204" pitchFamily="34" charset="0"/>
              </a:rPr>
              <a:t>Value for customer</a:t>
            </a:r>
          </a:p>
          <a:p>
            <a:pPr lvl="1" algn="just" defTabSz="914377">
              <a:lnSpc>
                <a:spcPts val="1600"/>
              </a:lnSpc>
              <a:defRPr/>
            </a:pPr>
            <a:r>
              <a:rPr lang="en-US" sz="1333" dirty="0">
                <a:solidFill>
                  <a:prstClr val="white"/>
                </a:solidFill>
                <a:latin typeface="Arial Nova" panose="020B0504020202020204" pitchFamily="34" charset="0"/>
              </a:rPr>
              <a:t>The NOC has enabled network orchestration and analytics for the customer across his IT &amp; OT assets and people, which in turn has resulted in better efficiency &amp; control.</a:t>
            </a:r>
          </a:p>
          <a:p>
            <a:pPr lvl="1" algn="just" defTabSz="914377">
              <a:lnSpc>
                <a:spcPts val="1600"/>
              </a:lnSpc>
              <a:defRPr/>
            </a:pPr>
            <a:endParaRPr lang="en-US" sz="1333" dirty="0">
              <a:solidFill>
                <a:prstClr val="white"/>
              </a:solidFill>
              <a:latin typeface="Arial Nova" panose="020B0504020202020204" pitchFamily="34" charset="0"/>
            </a:endParaRPr>
          </a:p>
          <a:p>
            <a:pPr lvl="1" algn="just" defTabSz="914377">
              <a:lnSpc>
                <a:spcPts val="1600"/>
              </a:lnSpc>
              <a:defRPr/>
            </a:pPr>
            <a:r>
              <a:rPr lang="en-US" sz="1333" dirty="0">
                <a:solidFill>
                  <a:prstClr val="white"/>
                </a:solidFill>
                <a:latin typeface="Arial Nova" panose="020B0504020202020204" pitchFamily="34" charset="0"/>
              </a:rPr>
              <a:t>Sify’s Private Network has enabled large scale sensorization of plant operations leading to better efficiencies and significant cost savings.</a:t>
            </a:r>
          </a:p>
        </p:txBody>
      </p:sp>
      <p:sp>
        <p:nvSpPr>
          <p:cNvPr id="28" name="TextBox 27">
            <a:extLst>
              <a:ext uri="{FF2B5EF4-FFF2-40B4-BE49-F238E27FC236}">
                <a16:creationId xmlns:a16="http://schemas.microsoft.com/office/drawing/2014/main" id="{066FAF3D-F7D5-CD02-F9E7-4B43F5A70EE3}"/>
              </a:ext>
            </a:extLst>
          </p:cNvPr>
          <p:cNvSpPr txBox="1"/>
          <p:nvPr/>
        </p:nvSpPr>
        <p:spPr>
          <a:xfrm>
            <a:off x="6891796" y="1891467"/>
            <a:ext cx="4668027" cy="2143920"/>
          </a:xfrm>
          <a:prstGeom prst="rect">
            <a:avLst/>
          </a:prstGeom>
          <a:noFill/>
        </p:spPr>
        <p:txBody>
          <a:bodyPr wrap="square" rtlCol="0">
            <a:spAutoFit/>
          </a:bodyPr>
          <a:lstStyle/>
          <a:p>
            <a:pPr defTabSz="914377">
              <a:lnSpc>
                <a:spcPts val="1600"/>
              </a:lnSpc>
              <a:spcAft>
                <a:spcPts val="800"/>
              </a:spcAft>
              <a:defRPr/>
            </a:pPr>
            <a:r>
              <a:rPr lang="en-US" b="1" dirty="0">
                <a:solidFill>
                  <a:prstClr val="white"/>
                </a:solidFill>
                <a:latin typeface="Arial Nova" panose="020B0504020202020204" pitchFamily="34" charset="0"/>
              </a:rPr>
              <a:t>Integrated Value and Outcome</a:t>
            </a:r>
          </a:p>
          <a:p>
            <a:pPr lvl="1" algn="just" defTabSz="914377">
              <a:lnSpc>
                <a:spcPts val="1600"/>
              </a:lnSpc>
              <a:spcAft>
                <a:spcPts val="800"/>
              </a:spcAft>
              <a:defRPr/>
            </a:pPr>
            <a:r>
              <a:rPr lang="en-US" sz="1333" dirty="0">
                <a:solidFill>
                  <a:prstClr val="white"/>
                </a:solidFill>
                <a:latin typeface="Arial Nova" panose="020B0504020202020204" pitchFamily="34" charset="0"/>
              </a:rPr>
              <a:t>Specialized skillsets and processes across NOC setup &amp; managed services which outclassed the traditional IT outsourcing model deployed by the incumbent. </a:t>
            </a:r>
          </a:p>
          <a:p>
            <a:pPr lvl="1" algn="just" defTabSz="914377">
              <a:defRPr/>
            </a:pPr>
            <a:r>
              <a:rPr lang="en-US" sz="1333" dirty="0">
                <a:solidFill>
                  <a:prstClr val="white"/>
                </a:solidFill>
                <a:latin typeface="Arial Nova" panose="020B0504020202020204" pitchFamily="34" charset="0"/>
              </a:rPr>
              <a:t>MWiFi platform integration with customer’s Access &amp; Identity Management System (AIMS), ensured an integrated Platform for all IT, OT assets, as well as Wearable Safety devices across its workforce.</a:t>
            </a:r>
          </a:p>
        </p:txBody>
      </p:sp>
      <p:sp>
        <p:nvSpPr>
          <p:cNvPr id="29" name="TextBox 28">
            <a:extLst>
              <a:ext uri="{FF2B5EF4-FFF2-40B4-BE49-F238E27FC236}">
                <a16:creationId xmlns:a16="http://schemas.microsoft.com/office/drawing/2014/main" id="{B0B74EF5-444A-E04A-EDF2-1E39D3AF523E}"/>
              </a:ext>
            </a:extLst>
          </p:cNvPr>
          <p:cNvSpPr txBox="1"/>
          <p:nvPr/>
        </p:nvSpPr>
        <p:spPr>
          <a:xfrm>
            <a:off x="1454829" y="1780011"/>
            <a:ext cx="4668027" cy="1001300"/>
          </a:xfrm>
          <a:prstGeom prst="rect">
            <a:avLst/>
          </a:prstGeom>
          <a:noFill/>
        </p:spPr>
        <p:txBody>
          <a:bodyPr wrap="square">
            <a:spAutoFit/>
          </a:bodyPr>
          <a:lstStyle/>
          <a:p>
            <a:pPr defTabSz="914377">
              <a:lnSpc>
                <a:spcPts val="1600"/>
              </a:lnSpc>
              <a:spcAft>
                <a:spcPts val="800"/>
              </a:spcAft>
              <a:defRPr/>
            </a:pPr>
            <a:r>
              <a:rPr lang="en-IN" b="1" dirty="0">
                <a:solidFill>
                  <a:prstClr val="white"/>
                </a:solidFill>
                <a:latin typeface="Arial Nova" panose="020B0504020202020204" pitchFamily="34" charset="0"/>
              </a:rPr>
              <a:t>Objectives</a:t>
            </a:r>
          </a:p>
          <a:p>
            <a:pPr marL="478355" indent="-228594" algn="just" defTabSz="914377">
              <a:lnSpc>
                <a:spcPct val="90000"/>
              </a:lnSpc>
              <a:spcAft>
                <a:spcPts val="800"/>
              </a:spcAft>
              <a:buFont typeface="Arial" panose="020B0604020202020204" pitchFamily="34" charset="0"/>
              <a:buChar char="•"/>
              <a:defRPr/>
            </a:pPr>
            <a:r>
              <a:rPr lang="en-US" sz="1200" dirty="0">
                <a:solidFill>
                  <a:prstClr val="white"/>
                </a:solidFill>
                <a:latin typeface="Arial Nova" panose="020B0504020202020204" pitchFamily="34" charset="0"/>
              </a:rPr>
              <a:t>To establish a NOC integrating IT, OT assets to enable insights into the Network across DC, Cloud and End users. </a:t>
            </a:r>
          </a:p>
          <a:p>
            <a:pPr marL="478355" indent="-228594" algn="just" defTabSz="914377">
              <a:lnSpc>
                <a:spcPct val="90000"/>
              </a:lnSpc>
              <a:spcAft>
                <a:spcPts val="800"/>
              </a:spcAft>
              <a:buFont typeface="Arial" panose="020B0604020202020204" pitchFamily="34" charset="0"/>
              <a:buChar char="•"/>
              <a:defRPr/>
            </a:pPr>
            <a:r>
              <a:rPr lang="en-US" sz="1200" dirty="0">
                <a:solidFill>
                  <a:prstClr val="white"/>
                </a:solidFill>
                <a:latin typeface="Arial Nova" panose="020B0504020202020204" pitchFamily="34" charset="0"/>
              </a:rPr>
              <a:t>Build and Operate a Private Network across all Campuses </a:t>
            </a:r>
          </a:p>
        </p:txBody>
      </p:sp>
      <p:pic>
        <p:nvPicPr>
          <p:cNvPr id="30" name="Picture 29">
            <a:extLst>
              <a:ext uri="{FF2B5EF4-FFF2-40B4-BE49-F238E27FC236}">
                <a16:creationId xmlns:a16="http://schemas.microsoft.com/office/drawing/2014/main" id="{5A3624ED-CB9F-2698-BA20-1A1B65D02DC5}"/>
              </a:ext>
            </a:extLst>
          </p:cNvPr>
          <p:cNvPicPr>
            <a:picLocks noChangeAspect="1"/>
          </p:cNvPicPr>
          <p:nvPr/>
        </p:nvPicPr>
        <p:blipFill>
          <a:blip r:embed="rId2">
            <a:lum bright="70000" contrast="-70000"/>
            <a:extLst>
              <a:ext uri="{28A0092B-C50C-407E-A947-70E740481C1C}">
                <a14:useLocalDpi xmlns:a14="http://schemas.microsoft.com/office/drawing/2010/main" val="0"/>
              </a:ext>
            </a:extLst>
          </a:blip>
          <a:srcRect/>
          <a:stretch/>
        </p:blipFill>
        <p:spPr>
          <a:xfrm>
            <a:off x="903944" y="1780011"/>
            <a:ext cx="540000" cy="540000"/>
          </a:xfrm>
          <a:prstGeom prst="rect">
            <a:avLst/>
          </a:prstGeom>
        </p:spPr>
      </p:pic>
      <p:pic>
        <p:nvPicPr>
          <p:cNvPr id="31" name="Picture 30">
            <a:extLst>
              <a:ext uri="{FF2B5EF4-FFF2-40B4-BE49-F238E27FC236}">
                <a16:creationId xmlns:a16="http://schemas.microsoft.com/office/drawing/2014/main" id="{2E154CB8-7F71-6AF6-7288-A532FCE857F8}"/>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rcRect/>
          <a:stretch/>
        </p:blipFill>
        <p:spPr>
          <a:xfrm>
            <a:off x="6340911" y="1891467"/>
            <a:ext cx="540000" cy="540000"/>
          </a:xfrm>
          <a:prstGeom prst="rect">
            <a:avLst/>
          </a:prstGeom>
        </p:spPr>
      </p:pic>
      <p:pic>
        <p:nvPicPr>
          <p:cNvPr id="32" name="Picture 31" descr="A picture containing shape&#10;&#10;Description automatically generated">
            <a:extLst>
              <a:ext uri="{FF2B5EF4-FFF2-40B4-BE49-F238E27FC236}">
                <a16:creationId xmlns:a16="http://schemas.microsoft.com/office/drawing/2014/main" id="{298941A0-0C44-E495-D5E9-0D03BFDC5EDF}"/>
              </a:ext>
            </a:extLst>
          </p:cNvPr>
          <p:cNvPicPr>
            <a:picLocks noChangeAspect="1"/>
          </p:cNvPicPr>
          <p:nvPr/>
        </p:nvPicPr>
        <p:blipFill>
          <a:blip r:embed="rId4">
            <a:lum bright="70000" contrast="-70000"/>
          </a:blip>
          <a:stretch>
            <a:fillRect/>
          </a:stretch>
        </p:blipFill>
        <p:spPr>
          <a:xfrm>
            <a:off x="6373468" y="4281448"/>
            <a:ext cx="540000" cy="540000"/>
          </a:xfrm>
          <a:prstGeom prst="rect">
            <a:avLst/>
          </a:prstGeom>
        </p:spPr>
      </p:pic>
      <p:grpSp>
        <p:nvGrpSpPr>
          <p:cNvPr id="33" name="Group 32">
            <a:extLst>
              <a:ext uri="{FF2B5EF4-FFF2-40B4-BE49-F238E27FC236}">
                <a16:creationId xmlns:a16="http://schemas.microsoft.com/office/drawing/2014/main" id="{8A4A016C-1E6C-25C0-6239-B5914FCF9CA6}"/>
              </a:ext>
            </a:extLst>
          </p:cNvPr>
          <p:cNvGrpSpPr/>
          <p:nvPr/>
        </p:nvGrpSpPr>
        <p:grpSpPr>
          <a:xfrm>
            <a:off x="903944" y="4394107"/>
            <a:ext cx="4860000" cy="1436034"/>
            <a:chOff x="905397" y="3330139"/>
            <a:chExt cx="4860000" cy="1436033"/>
          </a:xfrm>
        </p:grpSpPr>
        <p:sp>
          <p:nvSpPr>
            <p:cNvPr id="34" name="TextBox 33">
              <a:extLst>
                <a:ext uri="{FF2B5EF4-FFF2-40B4-BE49-F238E27FC236}">
                  <a16:creationId xmlns:a16="http://schemas.microsoft.com/office/drawing/2014/main" id="{FBE2D5B9-6559-2D25-D3F9-622D35037A34}"/>
                </a:ext>
              </a:extLst>
            </p:cNvPr>
            <p:cNvSpPr txBox="1"/>
            <p:nvPr/>
          </p:nvSpPr>
          <p:spPr>
            <a:xfrm>
              <a:off x="1445397" y="3330139"/>
              <a:ext cx="4320000" cy="1436033"/>
            </a:xfrm>
            <a:prstGeom prst="rect">
              <a:avLst/>
            </a:prstGeom>
            <a:noFill/>
          </p:spPr>
          <p:txBody>
            <a:bodyPr wrap="square" rtlCol="0">
              <a:spAutoFit/>
            </a:bodyPr>
            <a:lstStyle/>
            <a:p>
              <a:pPr defTabSz="914377">
                <a:spcBef>
                  <a:spcPts val="1600"/>
                </a:spcBef>
                <a:defRPr/>
              </a:pPr>
              <a:r>
                <a:rPr lang="en-US" b="1" dirty="0">
                  <a:solidFill>
                    <a:prstClr val="white"/>
                  </a:solidFill>
                  <a:latin typeface="Arial Nova" panose="020B0504020202020204" pitchFamily="34" charset="0"/>
                </a:rPr>
                <a:t>Sify’s Uniqueness</a:t>
              </a:r>
            </a:p>
            <a:p>
              <a:pPr lvl="1" defTabSz="914377">
                <a:defRPr/>
              </a:pPr>
              <a:br>
                <a:rPr lang="en-US" sz="1600" dirty="0">
                  <a:solidFill>
                    <a:prstClr val="white"/>
                  </a:solidFill>
                  <a:latin typeface="Arial Nova" panose="020B0504020202020204" pitchFamily="34" charset="0"/>
                </a:rPr>
              </a:br>
              <a:r>
                <a:rPr lang="en-US" sz="1333" dirty="0">
                  <a:solidFill>
                    <a:prstClr val="white"/>
                  </a:solidFill>
                  <a:latin typeface="Arial Nova" panose="020B0504020202020204" pitchFamily="34" charset="0"/>
                </a:rPr>
                <a:t>Integrated value of skills – NSP, Network Integrator, NOC &amp; Managed Services, Network Transformation Services, Security Services alongside Network Infrastructure services</a:t>
              </a:r>
              <a:endParaRPr lang="en-IN" sz="1333" dirty="0">
                <a:solidFill>
                  <a:prstClr val="white"/>
                </a:solidFill>
                <a:latin typeface="Arial Nova" panose="020B0504020202020204" pitchFamily="34" charset="0"/>
              </a:endParaRPr>
            </a:p>
          </p:txBody>
        </p:sp>
        <p:pic>
          <p:nvPicPr>
            <p:cNvPr id="35" name="Picture 34" descr="A picture containing shape&#10;&#10;Description automatically generated">
              <a:extLst>
                <a:ext uri="{FF2B5EF4-FFF2-40B4-BE49-F238E27FC236}">
                  <a16:creationId xmlns:a16="http://schemas.microsoft.com/office/drawing/2014/main" id="{7A548E3D-2DD9-2C0F-1C43-F92DD1964F8A}"/>
                </a:ext>
              </a:extLst>
            </p:cNvPr>
            <p:cNvPicPr>
              <a:picLocks noChangeAspect="1"/>
            </p:cNvPicPr>
            <p:nvPr/>
          </p:nvPicPr>
          <p:blipFill>
            <a:blip r:embed="rId5">
              <a:lum bright="70000" contrast="-70000"/>
            </a:blip>
            <a:stretch>
              <a:fillRect/>
            </a:stretch>
          </p:blipFill>
          <p:spPr>
            <a:xfrm>
              <a:off x="905397" y="3353159"/>
              <a:ext cx="540000" cy="540000"/>
            </a:xfrm>
            <a:prstGeom prst="rect">
              <a:avLst/>
            </a:prstGeom>
          </p:spPr>
        </p:pic>
      </p:grpSp>
      <p:sp>
        <p:nvSpPr>
          <p:cNvPr id="21" name="TextBox 20">
            <a:extLst>
              <a:ext uri="{FF2B5EF4-FFF2-40B4-BE49-F238E27FC236}">
                <a16:creationId xmlns:a16="http://schemas.microsoft.com/office/drawing/2014/main" id="{32610D36-0D67-B924-3A82-3BAC17BC7FB2}"/>
              </a:ext>
            </a:extLst>
          </p:cNvPr>
          <p:cNvSpPr txBox="1"/>
          <p:nvPr/>
        </p:nvSpPr>
        <p:spPr>
          <a:xfrm>
            <a:off x="1454830" y="3477847"/>
            <a:ext cx="4439729" cy="810350"/>
          </a:xfrm>
          <a:prstGeom prst="rect">
            <a:avLst/>
          </a:prstGeom>
          <a:noFill/>
        </p:spPr>
        <p:txBody>
          <a:bodyPr wrap="square" rtlCol="0">
            <a:spAutoFit/>
          </a:bodyPr>
          <a:lstStyle/>
          <a:p>
            <a:pPr defTabSz="914377">
              <a:lnSpc>
                <a:spcPts val="1600"/>
              </a:lnSpc>
              <a:spcAft>
                <a:spcPts val="800"/>
              </a:spcAft>
              <a:defRPr/>
            </a:pPr>
            <a:r>
              <a:rPr lang="en-US" b="1" dirty="0">
                <a:solidFill>
                  <a:prstClr val="white"/>
                </a:solidFill>
                <a:latin typeface="Arial Nova" panose="020B0504020202020204" pitchFamily="34" charset="0"/>
              </a:rPr>
              <a:t>Project Model</a:t>
            </a:r>
          </a:p>
          <a:p>
            <a:pPr lvl="1" defTabSz="914377">
              <a:defRPr/>
            </a:pPr>
            <a:r>
              <a:rPr lang="en-US" sz="1333" dirty="0">
                <a:solidFill>
                  <a:prstClr val="white"/>
                </a:solidFill>
                <a:latin typeface="Arial Nova" panose="020B0504020202020204" pitchFamily="34" charset="0"/>
              </a:rPr>
              <a:t>Managed Services led model – per device/ per node</a:t>
            </a:r>
          </a:p>
        </p:txBody>
      </p:sp>
      <p:pic>
        <p:nvPicPr>
          <p:cNvPr id="22" name="Picture 4" descr="model Icon 1724316">
            <a:extLst>
              <a:ext uri="{FF2B5EF4-FFF2-40B4-BE49-F238E27FC236}">
                <a16:creationId xmlns:a16="http://schemas.microsoft.com/office/drawing/2014/main" id="{AE86DBC7-A0BB-6F66-C5C4-6E85121BF63A}"/>
              </a:ext>
            </a:extLst>
          </p:cNvPr>
          <p:cNvPicPr>
            <a:picLocks noChangeAspect="1" noChangeArrowheads="1"/>
          </p:cNvPicPr>
          <p:nvPr/>
        </p:nvPicPr>
        <p:blipFill>
          <a:blip r:embed="rId6" cstate="print">
            <a:lum bright="70000" contrast="-70000"/>
            <a:extLst>
              <a:ext uri="{28A0092B-C50C-407E-A947-70E740481C1C}">
                <a14:useLocalDpi xmlns:a14="http://schemas.microsoft.com/office/drawing/2010/main" val="0"/>
              </a:ext>
            </a:extLst>
          </a:blip>
          <a:srcRect/>
          <a:stretch>
            <a:fillRect/>
          </a:stretch>
        </p:blipFill>
        <p:spPr bwMode="auto">
          <a:xfrm>
            <a:off x="914829" y="3521996"/>
            <a:ext cx="450000" cy="450000"/>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a:extLst>
              <a:ext uri="{FF2B5EF4-FFF2-40B4-BE49-F238E27FC236}">
                <a16:creationId xmlns:a16="http://schemas.microsoft.com/office/drawing/2014/main" id="{CDF60592-D05F-32FB-E5FF-94BCD27041AD}"/>
              </a:ext>
            </a:extLst>
          </p:cNvPr>
          <p:cNvSpPr txBox="1"/>
          <p:nvPr/>
        </p:nvSpPr>
        <p:spPr>
          <a:xfrm rot="16200000">
            <a:off x="-2942225" y="2965173"/>
            <a:ext cx="6426769" cy="502766"/>
          </a:xfrm>
          <a:prstGeom prst="rect">
            <a:avLst/>
          </a:prstGeom>
          <a:solidFill>
            <a:schemeClr val="accent1"/>
          </a:solidFill>
          <a:ln>
            <a:solidFill>
              <a:srgbClr val="548ED6"/>
            </a:solidFill>
          </a:ln>
        </p:spPr>
        <p:txBody>
          <a:bodyPr wrap="square" rtlCol="0">
            <a:spAutoFit/>
          </a:bodyPr>
          <a:lstStyle/>
          <a:p>
            <a:pPr algn="ctr" defTabSz="914377">
              <a:defRPr/>
            </a:pPr>
            <a:endParaRPr lang="en-US" sz="2667" b="1" cap="all" dirty="0">
              <a:solidFill>
                <a:prstClr val="white"/>
              </a:solidFill>
              <a:latin typeface="Arial Nova" panose="020B0504020202020204" pitchFamily="34" charset="0"/>
            </a:endParaRPr>
          </a:p>
        </p:txBody>
      </p:sp>
      <p:sp>
        <p:nvSpPr>
          <p:cNvPr id="25" name="TextBox 24">
            <a:extLst>
              <a:ext uri="{FF2B5EF4-FFF2-40B4-BE49-F238E27FC236}">
                <a16:creationId xmlns:a16="http://schemas.microsoft.com/office/drawing/2014/main" id="{135EB41D-B4D6-23A8-8491-B85783F0C585}"/>
              </a:ext>
            </a:extLst>
          </p:cNvPr>
          <p:cNvSpPr txBox="1"/>
          <p:nvPr/>
        </p:nvSpPr>
        <p:spPr>
          <a:xfrm rot="16200000">
            <a:off x="-2902497" y="3001706"/>
            <a:ext cx="6358577" cy="420564"/>
          </a:xfrm>
          <a:prstGeom prst="rect">
            <a:avLst/>
          </a:prstGeom>
          <a:solidFill>
            <a:schemeClr val="accent1"/>
          </a:solidFill>
          <a:ln>
            <a:noFill/>
          </a:ln>
        </p:spPr>
        <p:txBody>
          <a:bodyPr wrap="square" rtlCol="0">
            <a:spAutoFit/>
          </a:bodyPr>
          <a:lstStyle/>
          <a:p>
            <a:pPr algn="ctr" defTabSz="914377">
              <a:defRPr/>
            </a:pPr>
            <a:r>
              <a:rPr lang="en-US" sz="2133" b="1" cap="all" spc="151" dirty="0">
                <a:solidFill>
                  <a:prstClr val="white"/>
                </a:solidFill>
                <a:latin typeface="Arial Nova" panose="020B0504020202020204" pitchFamily="34" charset="0"/>
              </a:rPr>
              <a:t>ENABLING DIGITAL TRANSFORMATION</a:t>
            </a:r>
          </a:p>
        </p:txBody>
      </p:sp>
    </p:spTree>
    <p:extLst>
      <p:ext uri="{BB962C8B-B14F-4D97-AF65-F5344CB8AC3E}">
        <p14:creationId xmlns:p14="http://schemas.microsoft.com/office/powerpoint/2010/main" val="4139620572"/>
      </p:ext>
    </p:extLst>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50CFDF12-76D7-25D9-23C2-8F5147274DB2}"/>
              </a:ext>
            </a:extLst>
          </p:cNvPr>
          <p:cNvSpPr txBox="1">
            <a:spLocks/>
          </p:cNvSpPr>
          <p:nvPr/>
        </p:nvSpPr>
        <p:spPr>
          <a:xfrm>
            <a:off x="407706" y="206191"/>
            <a:ext cx="11376587" cy="608101"/>
          </a:xfrm>
          <a:prstGeom prst="rect">
            <a:avLst/>
          </a:prstGeom>
        </p:spPr>
        <p:txBody>
          <a:bodyPr vert="horz" wrap="square" lIns="0" tIns="60953" rIns="121904" bIns="60953" rtlCol="0" anchor="ctr">
            <a:spAutoFit/>
          </a:bodyPr>
          <a:lstStyle>
            <a:lvl1pPr defTabSz="1219018">
              <a:spcBef>
                <a:spcPct val="0"/>
              </a:spcBef>
              <a:buNone/>
              <a:defRPr kumimoji="0" lang="en-US" sz="3000" b="1" i="0" u="none" strike="noStrike" cap="all" spc="0" normalizeH="0" baseline="0" noProof="0" dirty="0" smtClean="0">
                <a:ln>
                  <a:noFill/>
                </a:ln>
                <a:solidFill>
                  <a:schemeClr val="bg1"/>
                </a:solidFill>
                <a:effectLst/>
                <a:uLnTx/>
                <a:uFillTx/>
                <a:latin typeface="Arial Nova" panose="020B0504020202020204" pitchFamily="34" charset="0"/>
                <a:ea typeface="+mj-ea"/>
                <a:cs typeface="+mj-cs"/>
              </a:defRPr>
            </a:lvl1pPr>
          </a:lstStyle>
          <a:p>
            <a:r>
              <a:rPr lang="en-US" dirty="0"/>
              <a:t>CUSTOMER PAIN AREAS</a:t>
            </a:r>
          </a:p>
        </p:txBody>
      </p:sp>
      <p:graphicFrame>
        <p:nvGraphicFramePr>
          <p:cNvPr id="2" name="Diagram 1">
            <a:extLst>
              <a:ext uri="{FF2B5EF4-FFF2-40B4-BE49-F238E27FC236}">
                <a16:creationId xmlns:a16="http://schemas.microsoft.com/office/drawing/2014/main" id="{705B6BF8-10B9-0BAB-A55B-6ED79BDD2406}"/>
              </a:ext>
            </a:extLst>
          </p:cNvPr>
          <p:cNvGraphicFramePr/>
          <p:nvPr>
            <p:extLst>
              <p:ext uri="{D42A27DB-BD31-4B8C-83A1-F6EECF244321}">
                <p14:modId xmlns:p14="http://schemas.microsoft.com/office/powerpoint/2010/main" val="1321920558"/>
              </p:ext>
            </p:extLst>
          </p:nvPr>
        </p:nvGraphicFramePr>
        <p:xfrm>
          <a:off x="407706" y="1079293"/>
          <a:ext cx="11376586" cy="55275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40574012"/>
      </p:ext>
    </p:extLst>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50CFDF12-76D7-25D9-23C2-8F5147274DB2}"/>
              </a:ext>
            </a:extLst>
          </p:cNvPr>
          <p:cNvSpPr txBox="1">
            <a:spLocks/>
          </p:cNvSpPr>
          <p:nvPr/>
        </p:nvSpPr>
        <p:spPr>
          <a:xfrm>
            <a:off x="407706" y="169931"/>
            <a:ext cx="11376587" cy="584761"/>
          </a:xfrm>
          <a:prstGeom prst="rect">
            <a:avLst/>
          </a:prstGeom>
        </p:spPr>
        <p:txBody>
          <a:bodyPr vert="horz" wrap="square" lIns="0" tIns="60953" rIns="121904" bIns="60953" rtlCol="0" anchor="ctr">
            <a:spAutoFit/>
          </a:bodyPr>
          <a:lstStyle>
            <a:lvl1pPr defTabSz="1219018">
              <a:spcBef>
                <a:spcPct val="0"/>
              </a:spcBef>
              <a:buNone/>
              <a:defRPr kumimoji="0" lang="en-US" sz="3000" b="1" i="0" u="none" strike="noStrike" cap="all" spc="0" normalizeH="0" baseline="0" noProof="0" dirty="0" smtClean="0">
                <a:ln>
                  <a:noFill/>
                </a:ln>
                <a:solidFill>
                  <a:schemeClr val="bg1"/>
                </a:solidFill>
                <a:effectLst/>
                <a:uLnTx/>
                <a:uFillTx/>
                <a:latin typeface="Arial Nova" panose="020B0504020202020204" pitchFamily="34" charset="0"/>
                <a:ea typeface="+mj-ea"/>
                <a:cs typeface="+mj-cs"/>
              </a:defRPr>
            </a:lvl1pPr>
          </a:lstStyle>
          <a:p>
            <a:r>
              <a:rPr lang="en-US" dirty="0"/>
              <a:t>MANAGED WIFI – KEY OBJECTIVES</a:t>
            </a:r>
          </a:p>
        </p:txBody>
      </p:sp>
      <p:sp>
        <p:nvSpPr>
          <p:cNvPr id="5" name="Text Placeholder 13">
            <a:extLst>
              <a:ext uri="{FF2B5EF4-FFF2-40B4-BE49-F238E27FC236}">
                <a16:creationId xmlns:a16="http://schemas.microsoft.com/office/drawing/2014/main" id="{92B9CE8C-7CBC-67FC-86A0-07B1FAB3969F}"/>
              </a:ext>
            </a:extLst>
          </p:cNvPr>
          <p:cNvSpPr txBox="1">
            <a:spLocks/>
          </p:cNvSpPr>
          <p:nvPr/>
        </p:nvSpPr>
        <p:spPr>
          <a:xfrm>
            <a:off x="429981" y="970683"/>
            <a:ext cx="5472000" cy="258532"/>
          </a:xfrm>
          <a:prstGeom prst="rect">
            <a:avLst/>
          </a:prstGeom>
          <a:solidFill>
            <a:schemeClr val="accent1">
              <a:lumMod val="75000"/>
            </a:schemeClr>
          </a:solidFill>
        </p:spPr>
        <p:txBody>
          <a:bodyPr/>
          <a:lstStyle>
            <a:lvl1pPr marL="302355" indent="-302355" algn="l" defTabSz="1219018" rtl="0" eaLnBrk="1" latinLnBrk="0" hangingPunct="1">
              <a:lnSpc>
                <a:spcPct val="90000"/>
              </a:lnSpc>
              <a:spcBef>
                <a:spcPts val="800"/>
              </a:spcBef>
              <a:buFont typeface="Arial" pitchFamily="34" charset="0"/>
              <a:buChar char="•"/>
              <a:defRPr sz="2133" kern="1200">
                <a:solidFill>
                  <a:srgbClr val="595959"/>
                </a:solidFill>
                <a:latin typeface="Arial Nova" panose="020B0504020202020204" pitchFamily="34" charset="0"/>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rgbClr val="595959"/>
                </a:solidFill>
                <a:latin typeface="Arial Nova" panose="020B0504020202020204" pitchFamily="34" charset="0"/>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rgbClr val="595959"/>
                </a:solidFill>
                <a:latin typeface="Trebuchet MS" pitchFamily="34" charset="0"/>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marL="0" indent="0" algn="ctr">
              <a:buNone/>
            </a:pPr>
            <a:r>
              <a:rPr lang="en-US" sz="1600" dirty="0">
                <a:solidFill>
                  <a:schemeClr val="bg1"/>
                </a:solidFill>
                <a:cs typeface="Segoe UI" panose="020B0502040204020203" pitchFamily="34" charset="0"/>
              </a:rPr>
              <a:t>IT OBJECTIVE</a:t>
            </a:r>
          </a:p>
        </p:txBody>
      </p:sp>
      <p:sp>
        <p:nvSpPr>
          <p:cNvPr id="6" name="Content Placeholder 11">
            <a:extLst>
              <a:ext uri="{FF2B5EF4-FFF2-40B4-BE49-F238E27FC236}">
                <a16:creationId xmlns:a16="http://schemas.microsoft.com/office/drawing/2014/main" id="{38C7CFB8-67CB-0661-C7DF-42C1B2AEBC30}"/>
              </a:ext>
            </a:extLst>
          </p:cNvPr>
          <p:cNvSpPr txBox="1">
            <a:spLocks/>
          </p:cNvSpPr>
          <p:nvPr/>
        </p:nvSpPr>
        <p:spPr>
          <a:xfrm>
            <a:off x="429981" y="1322664"/>
            <a:ext cx="5472000" cy="5028053"/>
          </a:xfrm>
          <a:prstGeom prst="rect">
            <a:avLst/>
          </a:prstGeom>
          <a:noFill/>
          <a:ln>
            <a:solidFill>
              <a:schemeClr val="bg1"/>
            </a:solidFill>
          </a:ln>
          <a:effectLst>
            <a:outerShdw blurRad="50800" dist="38100" dir="2700000" algn="tl"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a:noAutofit/>
          </a:bodyPr>
          <a:lstStyle>
            <a:lvl1pPr marL="302355" indent="-302355" algn="l" defTabSz="1219018" rtl="0" eaLnBrk="1" latinLnBrk="0" hangingPunct="1">
              <a:lnSpc>
                <a:spcPct val="90000"/>
              </a:lnSpc>
              <a:spcBef>
                <a:spcPts val="800"/>
              </a:spcBef>
              <a:buFont typeface="Arial" pitchFamily="34" charset="0"/>
              <a:buChar char="•"/>
              <a:defRPr sz="2133" kern="1200">
                <a:solidFill>
                  <a:schemeClr val="dk1"/>
                </a:solidFill>
                <a:latin typeface="+mn-lt"/>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chemeClr val="dk1"/>
                </a:solidFill>
                <a:latin typeface="+mn-lt"/>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chemeClr val="dk1"/>
                </a:solidFill>
                <a:latin typeface="+mn-lt"/>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chemeClr val="dk1"/>
                </a:solidFill>
                <a:latin typeface="+mn-lt"/>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chemeClr val="dk1"/>
                </a:solidFill>
                <a:latin typeface="+mn-lt"/>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9pPr>
          </a:lstStyle>
          <a:p>
            <a:pPr marL="0" indent="0">
              <a:spcBef>
                <a:spcPts val="200"/>
              </a:spcBef>
              <a:spcAft>
                <a:spcPts val="200"/>
              </a:spcAft>
              <a:buFont typeface="Arial" pitchFamily="34" charset="0"/>
              <a:buNone/>
            </a:pPr>
            <a:endParaRPr lang="en-US" sz="600" dirty="0">
              <a:solidFill>
                <a:schemeClr val="bg1"/>
              </a:solidFill>
              <a:latin typeface="Arial Nova" panose="020B0504020202020204" pitchFamily="34" charset="0"/>
              <a:cs typeface="Segoe UI" panose="020B0502040204020203" pitchFamily="34" charset="0"/>
            </a:endParaRPr>
          </a:p>
          <a:p>
            <a:pPr algn="just">
              <a:spcBef>
                <a:spcPts val="200"/>
              </a:spcBef>
              <a:spcAft>
                <a:spcPts val="200"/>
              </a:spcAft>
            </a:pPr>
            <a:r>
              <a:rPr lang="en-US" sz="1400" b="1" dirty="0">
                <a:solidFill>
                  <a:schemeClr val="bg1"/>
                </a:solidFill>
                <a:latin typeface="Arial Nova" panose="020B0504020202020204" pitchFamily="34" charset="0"/>
                <a:cs typeface="Segoe UI" panose="020B0502040204020203" pitchFamily="34" charset="0"/>
              </a:rPr>
              <a:t>Uptime</a:t>
            </a:r>
            <a:r>
              <a:rPr lang="en-US" sz="1400" dirty="0">
                <a:solidFill>
                  <a:schemeClr val="bg1"/>
                </a:solidFill>
                <a:latin typeface="Arial Nova" panose="020B0504020202020204" pitchFamily="34" charset="0"/>
                <a:cs typeface="Segoe UI" panose="020B0502040204020203" pitchFamily="34" charset="0"/>
              </a:rPr>
              <a:t> </a:t>
            </a:r>
            <a:r>
              <a:rPr lang="en-US" sz="1400" dirty="0">
                <a:solidFill>
                  <a:schemeClr val="bg1"/>
                </a:solidFill>
                <a:latin typeface="Arial Nova" panose="020B0504020202020204" pitchFamily="34" charset="0"/>
                <a:cs typeface="Segoe UI" panose="020B0502040204020203" pitchFamily="34" charset="0"/>
                <a:sym typeface="Wingdings" panose="05000000000000000000" pitchFamily="2" charset="2"/>
              </a:rPr>
              <a:t> </a:t>
            </a:r>
            <a:r>
              <a:rPr lang="en-US" sz="1400" dirty="0">
                <a:solidFill>
                  <a:schemeClr val="bg1"/>
                </a:solidFill>
                <a:latin typeface="Arial Nova" panose="020B0504020202020204" pitchFamily="34" charset="0"/>
                <a:cs typeface="Segoe UI" panose="020B0502040204020203" pitchFamily="34" charset="0"/>
              </a:rPr>
              <a:t>High uptime, preferably 99.99%.</a:t>
            </a:r>
          </a:p>
          <a:p>
            <a:pPr algn="just">
              <a:spcBef>
                <a:spcPts val="200"/>
              </a:spcBef>
              <a:spcAft>
                <a:spcPts val="200"/>
              </a:spcAft>
            </a:pPr>
            <a:endParaRPr lang="en-US" sz="1400" dirty="0">
              <a:solidFill>
                <a:schemeClr val="bg1"/>
              </a:solidFill>
              <a:latin typeface="Arial Nova" panose="020B0504020202020204" pitchFamily="34" charset="0"/>
              <a:cs typeface="Segoe UI" panose="020B0502040204020203" pitchFamily="34" charset="0"/>
            </a:endParaRPr>
          </a:p>
          <a:p>
            <a:pPr algn="just">
              <a:spcBef>
                <a:spcPts val="200"/>
              </a:spcBef>
              <a:spcAft>
                <a:spcPts val="200"/>
              </a:spcAft>
            </a:pPr>
            <a:r>
              <a:rPr lang="en-US" sz="1400" b="1" dirty="0">
                <a:solidFill>
                  <a:schemeClr val="bg1"/>
                </a:solidFill>
                <a:latin typeface="Arial Nova" panose="020B0504020202020204" pitchFamily="34" charset="0"/>
                <a:cs typeface="Segoe UI" panose="020B0502040204020203" pitchFamily="34" charset="0"/>
              </a:rPr>
              <a:t>Coverage</a:t>
            </a:r>
            <a:r>
              <a:rPr lang="en-US" sz="1400" dirty="0">
                <a:solidFill>
                  <a:schemeClr val="bg1"/>
                </a:solidFill>
                <a:latin typeface="Arial Nova" panose="020B0504020202020204" pitchFamily="34" charset="0"/>
                <a:cs typeface="Segoe UI" panose="020B0502040204020203" pitchFamily="34" charset="0"/>
              </a:rPr>
              <a:t> </a:t>
            </a:r>
            <a:r>
              <a:rPr lang="en-US" sz="1400" dirty="0">
                <a:solidFill>
                  <a:schemeClr val="bg1"/>
                </a:solidFill>
                <a:latin typeface="Arial Nova" panose="020B0504020202020204" pitchFamily="34" charset="0"/>
                <a:cs typeface="Segoe UI" panose="020B0502040204020203" pitchFamily="34" charset="0"/>
                <a:sym typeface="Wingdings" panose="05000000000000000000" pitchFamily="2" charset="2"/>
              </a:rPr>
              <a:t> </a:t>
            </a:r>
            <a:r>
              <a:rPr lang="en-US" sz="1400" dirty="0">
                <a:solidFill>
                  <a:schemeClr val="bg1"/>
                </a:solidFill>
                <a:latin typeface="Arial Nova" panose="020B0504020202020204" pitchFamily="34" charset="0"/>
                <a:cs typeface="Segoe UI" panose="020B0502040204020203" pitchFamily="34" charset="0"/>
              </a:rPr>
              <a:t>100% coverage across all locations with the help of floor plan survey and heat maps to determine the exact count of APs required.</a:t>
            </a:r>
          </a:p>
          <a:p>
            <a:pPr algn="just">
              <a:spcBef>
                <a:spcPts val="200"/>
              </a:spcBef>
              <a:spcAft>
                <a:spcPts val="200"/>
              </a:spcAft>
            </a:pPr>
            <a:endParaRPr lang="en-US" sz="1400" dirty="0">
              <a:solidFill>
                <a:schemeClr val="bg1"/>
              </a:solidFill>
              <a:latin typeface="Arial Nova" panose="020B0504020202020204" pitchFamily="34" charset="0"/>
              <a:cs typeface="Segoe UI" panose="020B0502040204020203" pitchFamily="34" charset="0"/>
            </a:endParaRPr>
          </a:p>
          <a:p>
            <a:pPr algn="just">
              <a:spcBef>
                <a:spcPts val="200"/>
              </a:spcBef>
              <a:spcAft>
                <a:spcPts val="200"/>
              </a:spcAft>
            </a:pPr>
            <a:r>
              <a:rPr lang="en-US" sz="1400" b="1" dirty="0">
                <a:solidFill>
                  <a:schemeClr val="bg1"/>
                </a:solidFill>
                <a:latin typeface="Arial Nova" panose="020B0504020202020204" pitchFamily="34" charset="0"/>
                <a:cs typeface="Segoe UI" panose="020B0502040204020203" pitchFamily="34" charset="0"/>
              </a:rPr>
              <a:t>Security</a:t>
            </a:r>
            <a:r>
              <a:rPr lang="en-US" sz="1400" dirty="0">
                <a:solidFill>
                  <a:schemeClr val="bg1"/>
                </a:solidFill>
                <a:latin typeface="Arial Nova" panose="020B0504020202020204" pitchFamily="34" charset="0"/>
                <a:cs typeface="Segoe UI" panose="020B0502040204020203" pitchFamily="34" charset="0"/>
              </a:rPr>
              <a:t> </a:t>
            </a:r>
            <a:r>
              <a:rPr lang="en-US" sz="1400" dirty="0">
                <a:solidFill>
                  <a:schemeClr val="bg1"/>
                </a:solidFill>
                <a:latin typeface="Arial Nova" panose="020B0504020202020204" pitchFamily="34" charset="0"/>
                <a:cs typeface="Segoe UI" panose="020B0502040204020203" pitchFamily="34" charset="0"/>
                <a:sym typeface="Wingdings" panose="05000000000000000000" pitchFamily="2" charset="2"/>
              </a:rPr>
              <a:t> </a:t>
            </a:r>
            <a:r>
              <a:rPr lang="en-US" sz="1400" dirty="0">
                <a:solidFill>
                  <a:schemeClr val="bg1"/>
                </a:solidFill>
                <a:latin typeface="Arial Nova" panose="020B0504020202020204" pitchFamily="34" charset="0"/>
                <a:cs typeface="Segoe UI" panose="020B0502040204020203" pitchFamily="34" charset="0"/>
              </a:rPr>
              <a:t>Integration with AD &amp; Security systems &amp; policies for seamless &amp; secured access for all employees, guests.</a:t>
            </a:r>
          </a:p>
          <a:p>
            <a:pPr algn="just">
              <a:spcBef>
                <a:spcPts val="200"/>
              </a:spcBef>
              <a:spcAft>
                <a:spcPts val="200"/>
              </a:spcAft>
            </a:pPr>
            <a:endParaRPr lang="en-US" sz="1400" dirty="0">
              <a:solidFill>
                <a:schemeClr val="bg1"/>
              </a:solidFill>
              <a:latin typeface="Arial Nova" panose="020B0504020202020204" pitchFamily="34" charset="0"/>
              <a:cs typeface="Segoe UI" panose="020B0502040204020203" pitchFamily="34" charset="0"/>
            </a:endParaRPr>
          </a:p>
          <a:p>
            <a:pPr algn="just">
              <a:spcBef>
                <a:spcPts val="200"/>
              </a:spcBef>
              <a:spcAft>
                <a:spcPts val="200"/>
              </a:spcAft>
            </a:pPr>
            <a:r>
              <a:rPr lang="en-US" sz="1400" b="1" dirty="0">
                <a:solidFill>
                  <a:schemeClr val="bg1"/>
                </a:solidFill>
                <a:latin typeface="Arial Nova" panose="020B0504020202020204" pitchFamily="34" charset="0"/>
                <a:cs typeface="Segoe UI" panose="020B0502040204020203" pitchFamily="34" charset="0"/>
              </a:rPr>
              <a:t>Scalability</a:t>
            </a:r>
            <a:r>
              <a:rPr lang="en-US" sz="1400" dirty="0">
                <a:solidFill>
                  <a:schemeClr val="bg1"/>
                </a:solidFill>
                <a:latin typeface="Arial Nova" panose="020B0504020202020204" pitchFamily="34" charset="0"/>
                <a:cs typeface="Segoe UI" panose="020B0502040204020203" pitchFamily="34" charset="0"/>
              </a:rPr>
              <a:t> </a:t>
            </a:r>
            <a:r>
              <a:rPr lang="en-US" sz="1400" dirty="0">
                <a:solidFill>
                  <a:schemeClr val="bg1"/>
                </a:solidFill>
                <a:latin typeface="Arial Nova" panose="020B0504020202020204" pitchFamily="34" charset="0"/>
                <a:cs typeface="Segoe UI" panose="020B0502040204020203" pitchFamily="34" charset="0"/>
                <a:sym typeface="Wingdings" panose="05000000000000000000" pitchFamily="2" charset="2"/>
              </a:rPr>
              <a:t> </a:t>
            </a:r>
            <a:r>
              <a:rPr lang="en-US" sz="1400" dirty="0">
                <a:solidFill>
                  <a:schemeClr val="bg1"/>
                </a:solidFill>
                <a:latin typeface="Arial Nova" panose="020B0504020202020204" pitchFamily="34" charset="0"/>
                <a:cs typeface="Segoe UI" panose="020B0502040204020203" pitchFamily="34" charset="0"/>
              </a:rPr>
              <a:t>Highly scalable system that can be rolled out PAN India </a:t>
            </a:r>
          </a:p>
          <a:p>
            <a:pPr algn="just">
              <a:spcBef>
                <a:spcPts val="200"/>
              </a:spcBef>
              <a:spcAft>
                <a:spcPts val="200"/>
              </a:spcAft>
            </a:pPr>
            <a:endParaRPr lang="en-US" sz="1400" dirty="0">
              <a:solidFill>
                <a:schemeClr val="bg1"/>
              </a:solidFill>
              <a:latin typeface="Arial Nova" panose="020B0504020202020204" pitchFamily="34" charset="0"/>
              <a:cs typeface="Segoe UI" panose="020B0502040204020203" pitchFamily="34" charset="0"/>
            </a:endParaRPr>
          </a:p>
          <a:p>
            <a:pPr algn="just">
              <a:spcBef>
                <a:spcPts val="200"/>
              </a:spcBef>
              <a:spcAft>
                <a:spcPts val="200"/>
              </a:spcAft>
            </a:pPr>
            <a:r>
              <a:rPr lang="en-US" sz="1400" b="1" dirty="0">
                <a:solidFill>
                  <a:schemeClr val="bg1"/>
                </a:solidFill>
                <a:latin typeface="Arial Nova" panose="020B0504020202020204" pitchFamily="34" charset="0"/>
                <a:cs typeface="Segoe UI" panose="020B0502040204020203" pitchFamily="34" charset="0"/>
              </a:rPr>
              <a:t>User Access</a:t>
            </a:r>
            <a:r>
              <a:rPr lang="en-US" sz="1400" dirty="0">
                <a:solidFill>
                  <a:schemeClr val="bg1"/>
                </a:solidFill>
                <a:latin typeface="Arial Nova" panose="020B0504020202020204" pitchFamily="34" charset="0"/>
                <a:cs typeface="Segoe UI" panose="020B0502040204020203" pitchFamily="34" charset="0"/>
              </a:rPr>
              <a:t> </a:t>
            </a:r>
            <a:r>
              <a:rPr lang="en-US" sz="1400" dirty="0">
                <a:solidFill>
                  <a:schemeClr val="bg1"/>
                </a:solidFill>
                <a:latin typeface="Arial Nova" panose="020B0504020202020204" pitchFamily="34" charset="0"/>
                <a:cs typeface="Segoe UI" panose="020B0502040204020203" pitchFamily="34" charset="0"/>
                <a:sym typeface="Wingdings" panose="05000000000000000000" pitchFamily="2" charset="2"/>
              </a:rPr>
              <a:t> </a:t>
            </a:r>
            <a:r>
              <a:rPr lang="en-US" sz="1400" dirty="0">
                <a:solidFill>
                  <a:schemeClr val="bg1"/>
                </a:solidFill>
                <a:latin typeface="Arial Nova" panose="020B0504020202020204" pitchFamily="34" charset="0"/>
                <a:cs typeface="Segoe UI" panose="020B0502040204020203" pitchFamily="34" charset="0"/>
              </a:rPr>
              <a:t>Seamless access for employees &amp; guests across locations, as per their profile and access policies, with freedom to use their own devices. </a:t>
            </a:r>
          </a:p>
          <a:p>
            <a:pPr algn="just">
              <a:spcBef>
                <a:spcPts val="200"/>
              </a:spcBef>
              <a:spcAft>
                <a:spcPts val="200"/>
              </a:spcAft>
            </a:pPr>
            <a:endParaRPr lang="en-US" sz="1400" dirty="0">
              <a:solidFill>
                <a:schemeClr val="bg1"/>
              </a:solidFill>
              <a:latin typeface="Arial Nova" panose="020B0504020202020204" pitchFamily="34" charset="0"/>
              <a:cs typeface="Segoe UI" panose="020B0502040204020203" pitchFamily="34" charset="0"/>
            </a:endParaRPr>
          </a:p>
          <a:p>
            <a:pPr algn="just">
              <a:spcBef>
                <a:spcPts val="200"/>
              </a:spcBef>
              <a:spcAft>
                <a:spcPts val="200"/>
              </a:spcAft>
            </a:pPr>
            <a:r>
              <a:rPr lang="en-US" sz="1400" b="1" dirty="0">
                <a:solidFill>
                  <a:schemeClr val="bg1"/>
                </a:solidFill>
                <a:latin typeface="Arial Nova" panose="020B0504020202020204" pitchFamily="34" charset="0"/>
                <a:cs typeface="Segoe UI" panose="020B0502040204020203" pitchFamily="34" charset="0"/>
              </a:rPr>
              <a:t>Monitoring &amp; Management</a:t>
            </a:r>
            <a:r>
              <a:rPr lang="en-US" sz="1400" dirty="0">
                <a:solidFill>
                  <a:schemeClr val="bg1"/>
                </a:solidFill>
                <a:latin typeface="Arial Nova" panose="020B0504020202020204" pitchFamily="34" charset="0"/>
                <a:cs typeface="Segoe UI" panose="020B0502040204020203" pitchFamily="34" charset="0"/>
              </a:rPr>
              <a:t> </a:t>
            </a:r>
            <a:r>
              <a:rPr lang="en-US" sz="1400" dirty="0">
                <a:solidFill>
                  <a:schemeClr val="bg1"/>
                </a:solidFill>
                <a:latin typeface="Arial Nova" panose="020B0504020202020204" pitchFamily="34" charset="0"/>
                <a:cs typeface="Segoe UI" panose="020B0502040204020203" pitchFamily="34" charset="0"/>
                <a:sym typeface="Wingdings" panose="05000000000000000000" pitchFamily="2" charset="2"/>
              </a:rPr>
              <a:t> </a:t>
            </a:r>
            <a:r>
              <a:rPr lang="en-US" sz="1400" dirty="0">
                <a:solidFill>
                  <a:schemeClr val="bg1"/>
                </a:solidFill>
                <a:latin typeface="Arial Nova" panose="020B0504020202020204" pitchFamily="34" charset="0"/>
                <a:cs typeface="Segoe UI" panose="020B0502040204020203" pitchFamily="34" charset="0"/>
              </a:rPr>
              <a:t>Real time monitoring, management &amp; reporting (on users, applications, bandwidth, security) from a single dashboard for countrywide visibility,</a:t>
            </a:r>
          </a:p>
          <a:p>
            <a:pPr algn="just">
              <a:spcBef>
                <a:spcPts val="200"/>
              </a:spcBef>
              <a:spcAft>
                <a:spcPts val="200"/>
              </a:spcAft>
            </a:pPr>
            <a:endParaRPr lang="en-US" sz="1400" dirty="0">
              <a:solidFill>
                <a:schemeClr val="bg1"/>
              </a:solidFill>
              <a:latin typeface="Arial Nova" panose="020B0504020202020204" pitchFamily="34" charset="0"/>
              <a:cs typeface="Segoe UI" panose="020B0502040204020203" pitchFamily="34" charset="0"/>
            </a:endParaRPr>
          </a:p>
          <a:p>
            <a:pPr algn="just">
              <a:spcBef>
                <a:spcPts val="200"/>
              </a:spcBef>
              <a:spcAft>
                <a:spcPts val="200"/>
              </a:spcAft>
            </a:pPr>
            <a:r>
              <a:rPr lang="en-US" sz="1400" b="1" dirty="0">
                <a:solidFill>
                  <a:schemeClr val="bg1"/>
                </a:solidFill>
                <a:latin typeface="Arial Nova" panose="020B0504020202020204" pitchFamily="34" charset="0"/>
                <a:cs typeface="Segoe UI" panose="020B0502040204020203" pitchFamily="34" charset="0"/>
              </a:rPr>
              <a:t>SLA</a:t>
            </a:r>
            <a:r>
              <a:rPr lang="en-US" sz="1400" dirty="0">
                <a:solidFill>
                  <a:schemeClr val="bg1"/>
                </a:solidFill>
                <a:latin typeface="Arial Nova" panose="020B0504020202020204" pitchFamily="34" charset="0"/>
                <a:cs typeface="Segoe UI" panose="020B0502040204020203" pitchFamily="34" charset="0"/>
              </a:rPr>
              <a:t> </a:t>
            </a:r>
            <a:r>
              <a:rPr lang="en-US" sz="1400" dirty="0">
                <a:solidFill>
                  <a:schemeClr val="bg1"/>
                </a:solidFill>
                <a:latin typeface="Arial Nova" panose="020B0504020202020204" pitchFamily="34" charset="0"/>
                <a:cs typeface="Segoe UI" panose="020B0502040204020203" pitchFamily="34" charset="0"/>
                <a:sym typeface="Wingdings" panose="05000000000000000000" pitchFamily="2" charset="2"/>
              </a:rPr>
              <a:t> </a:t>
            </a:r>
            <a:r>
              <a:rPr lang="en-US" sz="1400" dirty="0">
                <a:solidFill>
                  <a:schemeClr val="bg1"/>
                </a:solidFill>
                <a:latin typeface="Arial Nova" panose="020B0504020202020204" pitchFamily="34" charset="0"/>
                <a:cs typeface="Segoe UI" panose="020B0502040204020203" pitchFamily="34" charset="0"/>
              </a:rPr>
              <a:t>End-to-end responsibility on a single vendor with SLA.</a:t>
            </a:r>
          </a:p>
        </p:txBody>
      </p:sp>
      <p:sp>
        <p:nvSpPr>
          <p:cNvPr id="8" name="Content Placeholder 12">
            <a:extLst>
              <a:ext uri="{FF2B5EF4-FFF2-40B4-BE49-F238E27FC236}">
                <a16:creationId xmlns:a16="http://schemas.microsoft.com/office/drawing/2014/main" id="{A9B1BD9E-A6BF-AE3D-BE80-A63E88BFFEB5}"/>
              </a:ext>
            </a:extLst>
          </p:cNvPr>
          <p:cNvSpPr txBox="1">
            <a:spLocks/>
          </p:cNvSpPr>
          <p:nvPr/>
        </p:nvSpPr>
        <p:spPr>
          <a:xfrm>
            <a:off x="6290020" y="1261329"/>
            <a:ext cx="5448000" cy="5089388"/>
          </a:xfrm>
          <a:prstGeom prst="rect">
            <a:avLst/>
          </a:prstGeom>
          <a:noFill/>
          <a:ln>
            <a:solidFill>
              <a:schemeClr val="bg1"/>
            </a:solidFill>
          </a:ln>
          <a:effectLst>
            <a:outerShdw blurRad="50800" dist="38100" dir="2700000" algn="tl"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a:noAutofit/>
          </a:bodyPr>
          <a:lstStyle>
            <a:lvl1pPr marL="302355" indent="-302355" algn="l" defTabSz="1219018" rtl="0" eaLnBrk="1" latinLnBrk="0" hangingPunct="1">
              <a:lnSpc>
                <a:spcPct val="90000"/>
              </a:lnSpc>
              <a:spcBef>
                <a:spcPts val="800"/>
              </a:spcBef>
              <a:buFont typeface="Arial" pitchFamily="34" charset="0"/>
              <a:buChar char="•"/>
              <a:defRPr sz="2133" kern="1200">
                <a:solidFill>
                  <a:schemeClr val="dk1"/>
                </a:solidFill>
                <a:latin typeface="+mn-lt"/>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chemeClr val="dk1"/>
                </a:solidFill>
                <a:latin typeface="+mn-lt"/>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chemeClr val="dk1"/>
                </a:solidFill>
                <a:latin typeface="+mn-lt"/>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chemeClr val="dk1"/>
                </a:solidFill>
                <a:latin typeface="+mn-lt"/>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chemeClr val="dk1"/>
                </a:solidFill>
                <a:latin typeface="+mn-lt"/>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9pPr>
          </a:lstStyle>
          <a:p>
            <a:pPr marL="0" indent="0">
              <a:spcBef>
                <a:spcPts val="200"/>
              </a:spcBef>
              <a:spcAft>
                <a:spcPts val="200"/>
              </a:spcAft>
              <a:buFont typeface="Arial" pitchFamily="34" charset="0"/>
              <a:buNone/>
            </a:pPr>
            <a:endParaRPr lang="en-US" sz="1400" b="1" u="sng" dirty="0">
              <a:solidFill>
                <a:schemeClr val="bg1"/>
              </a:solidFill>
              <a:latin typeface="Arial Nova" panose="020B0504020202020204" pitchFamily="34" charset="0"/>
              <a:cs typeface="Segoe UI" panose="020B0502040204020203" pitchFamily="34" charset="0"/>
            </a:endParaRPr>
          </a:p>
          <a:p>
            <a:pPr algn="just">
              <a:spcBef>
                <a:spcPts val="200"/>
              </a:spcBef>
              <a:spcAft>
                <a:spcPts val="200"/>
              </a:spcAft>
            </a:pPr>
            <a:r>
              <a:rPr lang="en-US" sz="1400" b="1" dirty="0">
                <a:solidFill>
                  <a:schemeClr val="bg1"/>
                </a:solidFill>
                <a:latin typeface="Arial Nova" panose="020B0504020202020204" pitchFamily="34" charset="0"/>
                <a:cs typeface="Segoe UI" panose="020B0502040204020203" pitchFamily="34" charset="0"/>
              </a:rPr>
              <a:t>Access on the move</a:t>
            </a:r>
            <a:r>
              <a:rPr lang="en-US" sz="1400" dirty="0">
                <a:solidFill>
                  <a:schemeClr val="bg1"/>
                </a:solidFill>
                <a:latin typeface="Arial Nova" panose="020B0504020202020204" pitchFamily="34" charset="0"/>
                <a:cs typeface="Segoe UI" panose="020B0502040204020203" pitchFamily="34" charset="0"/>
              </a:rPr>
              <a:t> </a:t>
            </a:r>
            <a:r>
              <a:rPr lang="en-US" sz="1400" dirty="0">
                <a:solidFill>
                  <a:schemeClr val="bg1"/>
                </a:solidFill>
                <a:latin typeface="Arial Nova" panose="020B0504020202020204" pitchFamily="34" charset="0"/>
                <a:cs typeface="Segoe UI" panose="020B0502040204020203" pitchFamily="34" charset="0"/>
                <a:sym typeface="Wingdings" panose="05000000000000000000" pitchFamily="2" charset="2"/>
              </a:rPr>
              <a:t> </a:t>
            </a:r>
            <a:r>
              <a:rPr lang="en-US" sz="1400" dirty="0">
                <a:solidFill>
                  <a:schemeClr val="bg1"/>
                </a:solidFill>
                <a:latin typeface="Arial Nova" panose="020B0504020202020204" pitchFamily="34" charset="0"/>
                <a:cs typeface="Segoe UI" panose="020B0502040204020203" pitchFamily="34" charset="0"/>
              </a:rPr>
              <a:t>Seamless access on the move for users</a:t>
            </a:r>
          </a:p>
          <a:p>
            <a:pPr algn="just">
              <a:spcBef>
                <a:spcPts val="200"/>
              </a:spcBef>
              <a:spcAft>
                <a:spcPts val="200"/>
              </a:spcAft>
            </a:pPr>
            <a:endParaRPr lang="en-US" sz="1400" dirty="0">
              <a:solidFill>
                <a:schemeClr val="bg1"/>
              </a:solidFill>
              <a:latin typeface="Arial Nova" panose="020B0504020202020204" pitchFamily="34" charset="0"/>
              <a:cs typeface="Segoe UI" panose="020B0502040204020203" pitchFamily="34" charset="0"/>
            </a:endParaRPr>
          </a:p>
          <a:p>
            <a:pPr algn="just">
              <a:spcBef>
                <a:spcPts val="200"/>
              </a:spcBef>
              <a:spcAft>
                <a:spcPts val="200"/>
              </a:spcAft>
            </a:pPr>
            <a:r>
              <a:rPr lang="en-US" sz="1400" b="1" dirty="0">
                <a:solidFill>
                  <a:schemeClr val="bg1"/>
                </a:solidFill>
                <a:latin typeface="Arial Nova" panose="020B0504020202020204" pitchFamily="34" charset="0"/>
                <a:cs typeface="Segoe UI" panose="020B0502040204020203" pitchFamily="34" charset="0"/>
              </a:rPr>
              <a:t>Secured Access </a:t>
            </a:r>
            <a:r>
              <a:rPr lang="en-US" sz="1400" dirty="0">
                <a:solidFill>
                  <a:schemeClr val="bg1"/>
                </a:solidFill>
                <a:latin typeface="Arial Nova" panose="020B0504020202020204" pitchFamily="34" charset="0"/>
                <a:cs typeface="Segoe UI" panose="020B0502040204020203" pitchFamily="34" charset="0"/>
                <a:sym typeface="Wingdings" panose="05000000000000000000" pitchFamily="2" charset="2"/>
              </a:rPr>
              <a:t> </a:t>
            </a:r>
            <a:r>
              <a:rPr lang="en-US" sz="1400" dirty="0">
                <a:solidFill>
                  <a:schemeClr val="bg1"/>
                </a:solidFill>
                <a:latin typeface="Arial Nova" panose="020B0504020202020204" pitchFamily="34" charset="0"/>
                <a:cs typeface="Segoe UI" panose="020B0502040204020203" pitchFamily="34" charset="0"/>
              </a:rPr>
              <a:t>Ease of access to Internet and Corporate application, as per current IT Policy</a:t>
            </a:r>
          </a:p>
          <a:p>
            <a:pPr algn="just">
              <a:spcBef>
                <a:spcPts val="200"/>
              </a:spcBef>
              <a:spcAft>
                <a:spcPts val="200"/>
              </a:spcAft>
            </a:pPr>
            <a:endParaRPr lang="en-US" sz="1400" dirty="0">
              <a:solidFill>
                <a:schemeClr val="bg1"/>
              </a:solidFill>
              <a:latin typeface="Arial Nova" panose="020B0504020202020204" pitchFamily="34" charset="0"/>
              <a:cs typeface="Segoe UI" panose="020B0502040204020203" pitchFamily="34" charset="0"/>
            </a:endParaRPr>
          </a:p>
          <a:p>
            <a:pPr algn="just">
              <a:spcBef>
                <a:spcPts val="200"/>
              </a:spcBef>
              <a:spcAft>
                <a:spcPts val="200"/>
              </a:spcAft>
            </a:pPr>
            <a:r>
              <a:rPr lang="en-US" sz="1400" b="1" dirty="0">
                <a:solidFill>
                  <a:schemeClr val="bg1"/>
                </a:solidFill>
                <a:latin typeface="Arial Nova" panose="020B0504020202020204" pitchFamily="34" charset="0"/>
                <a:cs typeface="Segoe UI" panose="020B0502040204020203" pitchFamily="34" charset="0"/>
              </a:rPr>
              <a:t>BYOD </a:t>
            </a:r>
            <a:r>
              <a:rPr lang="en-US" sz="1400" dirty="0">
                <a:solidFill>
                  <a:schemeClr val="bg1"/>
                </a:solidFill>
                <a:latin typeface="Arial Nova" panose="020B0504020202020204" pitchFamily="34" charset="0"/>
                <a:cs typeface="Segoe UI" panose="020B0502040204020203" pitchFamily="34" charset="0"/>
                <a:sym typeface="Wingdings" panose="05000000000000000000" pitchFamily="2" charset="2"/>
              </a:rPr>
              <a:t> </a:t>
            </a:r>
            <a:r>
              <a:rPr lang="en-US" sz="1400" dirty="0">
                <a:solidFill>
                  <a:schemeClr val="bg1"/>
                </a:solidFill>
                <a:latin typeface="Arial Nova" panose="020B0504020202020204" pitchFamily="34" charset="0"/>
                <a:cs typeface="Segoe UI" panose="020B0502040204020203" pitchFamily="34" charset="0"/>
              </a:rPr>
              <a:t>Flexibility of letting users use multiple types of devices: corporate Laptop, Mobile, handheld terminals etc</a:t>
            </a:r>
          </a:p>
          <a:p>
            <a:pPr algn="just">
              <a:spcBef>
                <a:spcPts val="200"/>
              </a:spcBef>
              <a:spcAft>
                <a:spcPts val="200"/>
              </a:spcAft>
            </a:pPr>
            <a:endParaRPr lang="en-US" sz="1400" dirty="0">
              <a:solidFill>
                <a:schemeClr val="bg1"/>
              </a:solidFill>
              <a:latin typeface="Arial Nova" panose="020B0504020202020204" pitchFamily="34" charset="0"/>
              <a:cs typeface="Segoe UI" panose="020B0502040204020203" pitchFamily="34" charset="0"/>
            </a:endParaRPr>
          </a:p>
          <a:p>
            <a:pPr algn="just">
              <a:spcBef>
                <a:spcPts val="200"/>
              </a:spcBef>
              <a:spcAft>
                <a:spcPts val="200"/>
              </a:spcAft>
            </a:pPr>
            <a:r>
              <a:rPr lang="en-US" sz="1400" b="1" dirty="0">
                <a:solidFill>
                  <a:schemeClr val="bg1"/>
                </a:solidFill>
                <a:latin typeface="Arial Nova" panose="020B0504020202020204" pitchFamily="34" charset="0"/>
                <a:cs typeface="Segoe UI" panose="020B0502040204020203" pitchFamily="34" charset="0"/>
              </a:rPr>
              <a:t>Guest Access </a:t>
            </a:r>
            <a:r>
              <a:rPr lang="en-US" sz="1400" dirty="0">
                <a:solidFill>
                  <a:schemeClr val="bg1"/>
                </a:solidFill>
                <a:latin typeface="Arial Nova" panose="020B0504020202020204" pitchFamily="34" charset="0"/>
                <a:cs typeface="Segoe UI" panose="020B0502040204020203" pitchFamily="34" charset="0"/>
                <a:sym typeface="Wingdings" panose="05000000000000000000" pitchFamily="2" charset="2"/>
              </a:rPr>
              <a:t> </a:t>
            </a:r>
            <a:r>
              <a:rPr lang="en-US" sz="1400" dirty="0">
                <a:solidFill>
                  <a:schemeClr val="bg1"/>
                </a:solidFill>
                <a:latin typeface="Arial Nova" panose="020B0504020202020204" pitchFamily="34" charset="0"/>
                <a:cs typeface="Segoe UI" panose="020B0502040204020203" pitchFamily="34" charset="0"/>
              </a:rPr>
              <a:t>Temporary Guest user access over a secured connection &amp; smooth authorization process</a:t>
            </a:r>
          </a:p>
          <a:p>
            <a:pPr algn="just">
              <a:spcBef>
                <a:spcPts val="200"/>
              </a:spcBef>
              <a:spcAft>
                <a:spcPts val="200"/>
              </a:spcAft>
            </a:pPr>
            <a:endParaRPr lang="en-US" sz="1400" dirty="0">
              <a:solidFill>
                <a:schemeClr val="bg1"/>
              </a:solidFill>
              <a:latin typeface="Arial Nova" panose="020B0504020202020204" pitchFamily="34" charset="0"/>
              <a:cs typeface="Segoe UI" panose="020B0502040204020203" pitchFamily="34" charset="0"/>
            </a:endParaRPr>
          </a:p>
          <a:p>
            <a:pPr algn="just">
              <a:spcBef>
                <a:spcPts val="200"/>
              </a:spcBef>
              <a:spcAft>
                <a:spcPts val="200"/>
              </a:spcAft>
            </a:pPr>
            <a:r>
              <a:rPr lang="en-US" sz="1400" b="1" dirty="0">
                <a:solidFill>
                  <a:schemeClr val="bg1"/>
                </a:solidFill>
                <a:latin typeface="Arial Nova" panose="020B0504020202020204" pitchFamily="34" charset="0"/>
                <a:cs typeface="Segoe UI" panose="020B0502040204020203" pitchFamily="34" charset="0"/>
              </a:rPr>
              <a:t>Managed Services </a:t>
            </a:r>
            <a:r>
              <a:rPr lang="en-US" sz="1400" dirty="0">
                <a:solidFill>
                  <a:schemeClr val="bg1"/>
                </a:solidFill>
                <a:latin typeface="Arial Nova" panose="020B0504020202020204" pitchFamily="34" charset="0"/>
                <a:cs typeface="Segoe UI" panose="020B0502040204020203" pitchFamily="34" charset="0"/>
                <a:sym typeface="Wingdings" panose="05000000000000000000" pitchFamily="2" charset="2"/>
              </a:rPr>
              <a:t> </a:t>
            </a:r>
            <a:r>
              <a:rPr lang="en-US" sz="1400" dirty="0">
                <a:solidFill>
                  <a:schemeClr val="bg1"/>
                </a:solidFill>
                <a:latin typeface="Arial Nova" panose="020B0504020202020204" pitchFamily="34" charset="0"/>
                <a:cs typeface="Segoe UI" panose="020B0502040204020203" pitchFamily="34" charset="0"/>
              </a:rPr>
              <a:t>Managed Services Model ensuring</a:t>
            </a:r>
          </a:p>
          <a:p>
            <a:pPr lvl="1" algn="just">
              <a:spcBef>
                <a:spcPts val="200"/>
              </a:spcBef>
              <a:spcAft>
                <a:spcPts val="200"/>
              </a:spcAft>
            </a:pPr>
            <a:r>
              <a:rPr lang="en-US" sz="1400" dirty="0">
                <a:solidFill>
                  <a:schemeClr val="bg1"/>
                </a:solidFill>
                <a:latin typeface="Arial Nova" panose="020B0504020202020204" pitchFamily="34" charset="0"/>
                <a:cs typeface="Segoe UI" panose="020B0502040204020203" pitchFamily="34" charset="0"/>
              </a:rPr>
              <a:t>protection from technological obsolescence,</a:t>
            </a:r>
          </a:p>
          <a:p>
            <a:pPr lvl="1" algn="just">
              <a:spcBef>
                <a:spcPts val="200"/>
              </a:spcBef>
              <a:spcAft>
                <a:spcPts val="200"/>
              </a:spcAft>
            </a:pPr>
            <a:r>
              <a:rPr lang="en-US" sz="1400" dirty="0">
                <a:solidFill>
                  <a:schemeClr val="bg1"/>
                </a:solidFill>
                <a:latin typeface="Arial Nova" panose="020B0504020202020204" pitchFamily="34" charset="0"/>
                <a:cs typeface="Segoe UI" panose="020B0502040204020203" pitchFamily="34" charset="0"/>
              </a:rPr>
              <a:t>prevent extra spend due to design flaws, </a:t>
            </a:r>
          </a:p>
          <a:p>
            <a:pPr lvl="1" algn="just">
              <a:spcBef>
                <a:spcPts val="200"/>
              </a:spcBef>
              <a:spcAft>
                <a:spcPts val="200"/>
              </a:spcAft>
            </a:pPr>
            <a:r>
              <a:rPr lang="en-US" sz="1400" dirty="0">
                <a:solidFill>
                  <a:schemeClr val="bg1"/>
                </a:solidFill>
                <a:latin typeface="Arial Nova" panose="020B0504020202020204" pitchFamily="34" charset="0"/>
                <a:cs typeface="Segoe UI" panose="020B0502040204020203" pitchFamily="34" charset="0"/>
              </a:rPr>
              <a:t>save on manpower &amp; skillset enhancements,</a:t>
            </a:r>
          </a:p>
          <a:p>
            <a:pPr lvl="1" algn="just">
              <a:spcBef>
                <a:spcPts val="200"/>
              </a:spcBef>
              <a:spcAft>
                <a:spcPts val="200"/>
              </a:spcAft>
            </a:pPr>
            <a:r>
              <a:rPr lang="en-US" sz="1400" dirty="0">
                <a:solidFill>
                  <a:schemeClr val="bg1"/>
                </a:solidFill>
                <a:latin typeface="Arial Nova" panose="020B0504020202020204" pitchFamily="34" charset="0"/>
                <a:cs typeface="Segoe UI" panose="020B0502040204020203" pitchFamily="34" charset="0"/>
              </a:rPr>
              <a:t>hire the best in industry.</a:t>
            </a:r>
          </a:p>
          <a:p>
            <a:pPr algn="just">
              <a:spcBef>
                <a:spcPts val="200"/>
              </a:spcBef>
              <a:spcAft>
                <a:spcPts val="200"/>
              </a:spcAft>
            </a:pPr>
            <a:endParaRPr lang="en-US" sz="1400" dirty="0">
              <a:solidFill>
                <a:schemeClr val="bg1"/>
              </a:solidFill>
              <a:latin typeface="Arial Nova" panose="020B0504020202020204" pitchFamily="34" charset="0"/>
              <a:cs typeface="Segoe UI" panose="020B0502040204020203" pitchFamily="34" charset="0"/>
            </a:endParaRPr>
          </a:p>
          <a:p>
            <a:pPr algn="just">
              <a:spcBef>
                <a:spcPts val="200"/>
              </a:spcBef>
              <a:spcAft>
                <a:spcPts val="200"/>
              </a:spcAft>
            </a:pPr>
            <a:r>
              <a:rPr lang="en-US" sz="1400" b="1" dirty="0">
                <a:solidFill>
                  <a:schemeClr val="bg1"/>
                </a:solidFill>
                <a:latin typeface="Arial Nova" panose="020B0504020202020204" pitchFamily="34" charset="0"/>
                <a:cs typeface="Segoe UI" panose="020B0502040204020203" pitchFamily="34" charset="0"/>
              </a:rPr>
              <a:t>Reporting</a:t>
            </a:r>
            <a:r>
              <a:rPr lang="en-US" sz="1400" dirty="0">
                <a:solidFill>
                  <a:schemeClr val="bg1"/>
                </a:solidFill>
                <a:latin typeface="Arial Nova" panose="020B0504020202020204" pitchFamily="34" charset="0"/>
                <a:cs typeface="Segoe UI" panose="020B0502040204020203" pitchFamily="34" charset="0"/>
              </a:rPr>
              <a:t> </a:t>
            </a:r>
            <a:r>
              <a:rPr lang="en-US" sz="1400" dirty="0">
                <a:solidFill>
                  <a:schemeClr val="bg1"/>
                </a:solidFill>
                <a:latin typeface="Arial Nova" panose="020B0504020202020204" pitchFamily="34" charset="0"/>
                <a:cs typeface="Segoe UI" panose="020B0502040204020203" pitchFamily="34" charset="0"/>
                <a:sym typeface="Wingdings" panose="05000000000000000000" pitchFamily="2" charset="2"/>
              </a:rPr>
              <a:t> </a:t>
            </a:r>
            <a:r>
              <a:rPr lang="en-US" sz="1400" dirty="0">
                <a:solidFill>
                  <a:schemeClr val="bg1"/>
                </a:solidFill>
                <a:latin typeface="Arial Nova" panose="020B0504020202020204" pitchFamily="34" charset="0"/>
                <a:cs typeface="Segoe UI" panose="020B0502040204020203" pitchFamily="34" charset="0"/>
              </a:rPr>
              <a:t>Single dashboard visibility on complete network, locations, users, applications, service providers etc.</a:t>
            </a:r>
          </a:p>
        </p:txBody>
      </p:sp>
      <p:sp>
        <p:nvSpPr>
          <p:cNvPr id="9" name="Text Placeholder 13">
            <a:extLst>
              <a:ext uri="{FF2B5EF4-FFF2-40B4-BE49-F238E27FC236}">
                <a16:creationId xmlns:a16="http://schemas.microsoft.com/office/drawing/2014/main" id="{90A2058E-275F-3801-E055-C164CE3E7002}"/>
              </a:ext>
            </a:extLst>
          </p:cNvPr>
          <p:cNvSpPr txBox="1">
            <a:spLocks/>
          </p:cNvSpPr>
          <p:nvPr/>
        </p:nvSpPr>
        <p:spPr>
          <a:xfrm>
            <a:off x="6282313" y="945528"/>
            <a:ext cx="5472000" cy="258532"/>
          </a:xfrm>
          <a:prstGeom prst="rect">
            <a:avLst/>
          </a:prstGeom>
          <a:solidFill>
            <a:schemeClr val="accent1">
              <a:lumMod val="75000"/>
            </a:schemeClr>
          </a:solidFill>
        </p:spPr>
        <p:txBody>
          <a:bodyPr/>
          <a:lstStyle>
            <a:defPPr>
              <a:defRPr lang="en-US"/>
            </a:defPPr>
            <a:lvl1pPr indent="0" algn="ctr" defTabSz="1219018">
              <a:lnSpc>
                <a:spcPct val="90000"/>
              </a:lnSpc>
              <a:spcBef>
                <a:spcPts val="800"/>
              </a:spcBef>
              <a:buFont typeface="Arial" pitchFamily="34" charset="0"/>
              <a:buNone/>
              <a:defRPr sz="1600">
                <a:solidFill>
                  <a:schemeClr val="bg1"/>
                </a:solidFill>
                <a:latin typeface="Arial Nova" panose="020B0504020202020204" pitchFamily="34" charset="0"/>
                <a:cs typeface="Segoe UI" panose="020B0502040204020203" pitchFamily="34" charset="0"/>
              </a:defRPr>
            </a:lvl1pPr>
            <a:lvl2pPr marL="758286" indent="-380942" defTabSz="1219018">
              <a:lnSpc>
                <a:spcPct val="90000"/>
              </a:lnSpc>
              <a:spcBef>
                <a:spcPts val="800"/>
              </a:spcBef>
              <a:buFont typeface="Arial" pitchFamily="34" charset="0"/>
              <a:buChar char="–"/>
              <a:defRPr sz="1867">
                <a:solidFill>
                  <a:srgbClr val="595959"/>
                </a:solidFill>
                <a:latin typeface="Arial Nova" panose="020B0504020202020204" pitchFamily="34" charset="0"/>
              </a:defRPr>
            </a:lvl2pPr>
            <a:lvl3pPr marL="1523771" indent="-304754" defTabSz="1219018">
              <a:lnSpc>
                <a:spcPct val="90000"/>
              </a:lnSpc>
              <a:spcBef>
                <a:spcPts val="800"/>
              </a:spcBef>
              <a:buFont typeface="Arial" pitchFamily="34" charset="0"/>
              <a:buChar char="•"/>
              <a:defRPr sz="1600">
                <a:solidFill>
                  <a:srgbClr val="595959"/>
                </a:solidFill>
                <a:latin typeface="Trebuchet MS" pitchFamily="34" charset="0"/>
              </a:defRPr>
            </a:lvl3pPr>
            <a:lvl4pPr marL="2133280" indent="-304754" defTabSz="1219018">
              <a:lnSpc>
                <a:spcPct val="90000"/>
              </a:lnSpc>
              <a:spcBef>
                <a:spcPts val="800"/>
              </a:spcBef>
              <a:buFont typeface="Arial" pitchFamily="34" charset="0"/>
              <a:buChar char="–"/>
              <a:defRPr sz="1467">
                <a:solidFill>
                  <a:srgbClr val="595959"/>
                </a:solidFill>
                <a:latin typeface="Trebuchet MS" pitchFamily="34" charset="0"/>
              </a:defRPr>
            </a:lvl4pPr>
            <a:lvl5pPr marL="2742789" indent="-304754" defTabSz="1219018">
              <a:lnSpc>
                <a:spcPct val="90000"/>
              </a:lnSpc>
              <a:spcBef>
                <a:spcPts val="800"/>
              </a:spcBef>
              <a:buFont typeface="Arial" pitchFamily="34" charset="0"/>
              <a:buChar char="»"/>
              <a:defRPr sz="1467">
                <a:solidFill>
                  <a:srgbClr val="595959"/>
                </a:solidFill>
                <a:latin typeface="Trebuchet MS" pitchFamily="34" charset="0"/>
              </a:defRPr>
            </a:lvl5pPr>
            <a:lvl6pPr marL="3352298" indent="-304754" defTabSz="1219018">
              <a:spcBef>
                <a:spcPct val="20000"/>
              </a:spcBef>
              <a:buFont typeface="Arial" pitchFamily="34" charset="0"/>
              <a:buChar char="•"/>
              <a:defRPr sz="2667"/>
            </a:lvl6pPr>
            <a:lvl7pPr marL="3961806" indent="-304754" defTabSz="1219018">
              <a:spcBef>
                <a:spcPct val="20000"/>
              </a:spcBef>
              <a:buFont typeface="Arial" pitchFamily="34" charset="0"/>
              <a:buChar char="•"/>
              <a:defRPr sz="2667"/>
            </a:lvl7pPr>
            <a:lvl8pPr marL="4571315" indent="-304754" defTabSz="1219018">
              <a:spcBef>
                <a:spcPct val="20000"/>
              </a:spcBef>
              <a:buFont typeface="Arial" pitchFamily="34" charset="0"/>
              <a:buChar char="•"/>
              <a:defRPr sz="2667"/>
            </a:lvl8pPr>
            <a:lvl9pPr marL="5180824" indent="-304754" defTabSz="1219018">
              <a:spcBef>
                <a:spcPct val="20000"/>
              </a:spcBef>
              <a:buFont typeface="Arial" pitchFamily="34" charset="0"/>
              <a:buChar char="•"/>
              <a:defRPr sz="2667"/>
            </a:lvl9pPr>
          </a:lstStyle>
          <a:p>
            <a:r>
              <a:rPr lang="en-US"/>
              <a:t>BUSINESS OBJECTIVE</a:t>
            </a:r>
            <a:endParaRPr lang="en-US" dirty="0"/>
          </a:p>
        </p:txBody>
      </p:sp>
    </p:spTree>
    <p:extLst>
      <p:ext uri="{BB962C8B-B14F-4D97-AF65-F5344CB8AC3E}">
        <p14:creationId xmlns:p14="http://schemas.microsoft.com/office/powerpoint/2010/main" val="729851884"/>
      </p:ext>
    </p:ext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50CFDF12-76D7-25D9-23C2-8F5147274DB2}"/>
              </a:ext>
            </a:extLst>
          </p:cNvPr>
          <p:cNvSpPr txBox="1">
            <a:spLocks/>
          </p:cNvSpPr>
          <p:nvPr/>
        </p:nvSpPr>
        <p:spPr>
          <a:xfrm>
            <a:off x="407706" y="251162"/>
            <a:ext cx="11376587" cy="608101"/>
          </a:xfrm>
          <a:prstGeom prst="rect">
            <a:avLst/>
          </a:prstGeom>
        </p:spPr>
        <p:txBody>
          <a:bodyPr vert="horz" wrap="square" lIns="0" tIns="60953" rIns="121904" bIns="60953" rtlCol="0" anchor="ctr">
            <a:spAutoFit/>
          </a:bodyPr>
          <a:lstStyle>
            <a:defPPr>
              <a:defRPr lang="en-US"/>
            </a:defPPr>
            <a:lvl1pPr defTabSz="1219018">
              <a:spcBef>
                <a:spcPct val="0"/>
              </a:spcBef>
              <a:buNone/>
              <a:defRPr kumimoji="0" sz="3000" b="1" i="0" u="none" strike="noStrike" cap="all" spc="0" normalizeH="0" baseline="0">
                <a:ln>
                  <a:noFill/>
                </a:ln>
                <a:solidFill>
                  <a:schemeClr val="bg1"/>
                </a:solidFill>
                <a:effectLst/>
                <a:uLnTx/>
                <a:uFillTx/>
                <a:latin typeface="Arial Nova" panose="020B0504020202020204" pitchFamily="34" charset="0"/>
                <a:ea typeface="+mj-ea"/>
                <a:cs typeface="+mj-cs"/>
              </a:defRPr>
            </a:lvl1pPr>
          </a:lstStyle>
          <a:p>
            <a:r>
              <a:rPr lang="en-US" dirty="0"/>
              <a:t>MANAGED WIFI – KEY OBJECTIVES</a:t>
            </a:r>
          </a:p>
        </p:txBody>
      </p:sp>
      <p:sp>
        <p:nvSpPr>
          <p:cNvPr id="5" name="Text Placeholder 13">
            <a:extLst>
              <a:ext uri="{FF2B5EF4-FFF2-40B4-BE49-F238E27FC236}">
                <a16:creationId xmlns:a16="http://schemas.microsoft.com/office/drawing/2014/main" id="{92B9CE8C-7CBC-67FC-86A0-07B1FAB3969F}"/>
              </a:ext>
            </a:extLst>
          </p:cNvPr>
          <p:cNvSpPr txBox="1">
            <a:spLocks/>
          </p:cNvSpPr>
          <p:nvPr/>
        </p:nvSpPr>
        <p:spPr>
          <a:xfrm>
            <a:off x="429981" y="970683"/>
            <a:ext cx="5472000" cy="258532"/>
          </a:xfrm>
          <a:prstGeom prst="rect">
            <a:avLst/>
          </a:prstGeom>
          <a:solidFill>
            <a:schemeClr val="accent1">
              <a:lumMod val="75000"/>
            </a:schemeClr>
          </a:solidFill>
        </p:spPr>
        <p:txBody>
          <a:bodyPr/>
          <a:lstStyle>
            <a:defPPr>
              <a:defRPr lang="en-US"/>
            </a:defPPr>
            <a:lvl1pPr indent="0" algn="ctr" defTabSz="1219018">
              <a:lnSpc>
                <a:spcPct val="90000"/>
              </a:lnSpc>
              <a:spcBef>
                <a:spcPts val="800"/>
              </a:spcBef>
              <a:buFont typeface="Arial" pitchFamily="34" charset="0"/>
              <a:buNone/>
              <a:defRPr sz="1600">
                <a:solidFill>
                  <a:schemeClr val="bg1"/>
                </a:solidFill>
                <a:latin typeface="Arial Nova" panose="020B0504020202020204" pitchFamily="34" charset="0"/>
                <a:cs typeface="Segoe UI" panose="020B0502040204020203" pitchFamily="34" charset="0"/>
              </a:defRPr>
            </a:lvl1pPr>
            <a:lvl2pPr marL="758286" indent="-380942" defTabSz="1219018">
              <a:lnSpc>
                <a:spcPct val="90000"/>
              </a:lnSpc>
              <a:spcBef>
                <a:spcPts val="800"/>
              </a:spcBef>
              <a:buFont typeface="Arial" pitchFamily="34" charset="0"/>
              <a:buChar char="–"/>
              <a:defRPr sz="1867">
                <a:solidFill>
                  <a:srgbClr val="595959"/>
                </a:solidFill>
                <a:latin typeface="Arial Nova" panose="020B0504020202020204" pitchFamily="34" charset="0"/>
              </a:defRPr>
            </a:lvl2pPr>
            <a:lvl3pPr marL="1523771" indent="-304754" defTabSz="1219018">
              <a:lnSpc>
                <a:spcPct val="90000"/>
              </a:lnSpc>
              <a:spcBef>
                <a:spcPts val="800"/>
              </a:spcBef>
              <a:buFont typeface="Arial" pitchFamily="34" charset="0"/>
              <a:buChar char="•"/>
              <a:defRPr sz="1600">
                <a:solidFill>
                  <a:srgbClr val="595959"/>
                </a:solidFill>
                <a:latin typeface="Trebuchet MS" pitchFamily="34" charset="0"/>
              </a:defRPr>
            </a:lvl3pPr>
            <a:lvl4pPr marL="2133280" indent="-304754" defTabSz="1219018">
              <a:lnSpc>
                <a:spcPct val="90000"/>
              </a:lnSpc>
              <a:spcBef>
                <a:spcPts val="800"/>
              </a:spcBef>
              <a:buFont typeface="Arial" pitchFamily="34" charset="0"/>
              <a:buChar char="–"/>
              <a:defRPr sz="1467">
                <a:solidFill>
                  <a:srgbClr val="595959"/>
                </a:solidFill>
                <a:latin typeface="Trebuchet MS" pitchFamily="34" charset="0"/>
              </a:defRPr>
            </a:lvl4pPr>
            <a:lvl5pPr marL="2742789" indent="-304754" defTabSz="1219018">
              <a:lnSpc>
                <a:spcPct val="90000"/>
              </a:lnSpc>
              <a:spcBef>
                <a:spcPts val="800"/>
              </a:spcBef>
              <a:buFont typeface="Arial" pitchFamily="34" charset="0"/>
              <a:buChar char="»"/>
              <a:defRPr sz="1467">
                <a:solidFill>
                  <a:srgbClr val="595959"/>
                </a:solidFill>
                <a:latin typeface="Trebuchet MS" pitchFamily="34" charset="0"/>
              </a:defRPr>
            </a:lvl5pPr>
            <a:lvl6pPr marL="3352298" indent="-304754" defTabSz="1219018">
              <a:spcBef>
                <a:spcPct val="20000"/>
              </a:spcBef>
              <a:buFont typeface="Arial" pitchFamily="34" charset="0"/>
              <a:buChar char="•"/>
              <a:defRPr sz="2667"/>
            </a:lvl6pPr>
            <a:lvl7pPr marL="3961806" indent="-304754" defTabSz="1219018">
              <a:spcBef>
                <a:spcPct val="20000"/>
              </a:spcBef>
              <a:buFont typeface="Arial" pitchFamily="34" charset="0"/>
              <a:buChar char="•"/>
              <a:defRPr sz="2667"/>
            </a:lvl7pPr>
            <a:lvl8pPr marL="4571315" indent="-304754" defTabSz="1219018">
              <a:spcBef>
                <a:spcPct val="20000"/>
              </a:spcBef>
              <a:buFont typeface="Arial" pitchFamily="34" charset="0"/>
              <a:buChar char="•"/>
              <a:defRPr sz="2667"/>
            </a:lvl8pPr>
            <a:lvl9pPr marL="5180824" indent="-304754" defTabSz="1219018">
              <a:spcBef>
                <a:spcPct val="20000"/>
              </a:spcBef>
              <a:buFont typeface="Arial" pitchFamily="34" charset="0"/>
              <a:buChar char="•"/>
              <a:defRPr sz="2667"/>
            </a:lvl9pPr>
          </a:lstStyle>
          <a:p>
            <a:r>
              <a:rPr lang="en-US" dirty="0"/>
              <a:t>Benefits </a:t>
            </a:r>
            <a:r>
              <a:rPr lang="en-US"/>
              <a:t>to users</a:t>
            </a:r>
            <a:endParaRPr lang="en-US" dirty="0"/>
          </a:p>
        </p:txBody>
      </p:sp>
      <p:sp>
        <p:nvSpPr>
          <p:cNvPr id="6" name="Content Placeholder 11">
            <a:extLst>
              <a:ext uri="{FF2B5EF4-FFF2-40B4-BE49-F238E27FC236}">
                <a16:creationId xmlns:a16="http://schemas.microsoft.com/office/drawing/2014/main" id="{38C7CFB8-67CB-0661-C7DF-42C1B2AEBC30}"/>
              </a:ext>
            </a:extLst>
          </p:cNvPr>
          <p:cNvSpPr txBox="1">
            <a:spLocks noGrp="1" noRot="1" noMove="1" noResize="1" noEditPoints="1" noAdjustHandles="1" noChangeArrowheads="1" noChangeShapeType="1"/>
          </p:cNvSpPr>
          <p:nvPr/>
        </p:nvSpPr>
        <p:spPr>
          <a:xfrm>
            <a:off x="429981" y="1322664"/>
            <a:ext cx="5472000" cy="5028053"/>
          </a:xfrm>
          <a:prstGeom prst="rect">
            <a:avLst/>
          </a:prstGeom>
          <a:noFill/>
          <a:ln>
            <a:solidFill>
              <a:schemeClr val="bg1"/>
            </a:solidFill>
          </a:ln>
          <a:effectLst>
            <a:outerShdw blurRad="50800" dist="38100" dir="2700000" algn="tl"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a:noAutofit/>
          </a:bodyPr>
          <a:lstStyle>
            <a:lvl1pPr marL="302355" indent="-302355" algn="l" defTabSz="1219018" rtl="0" eaLnBrk="1" latinLnBrk="0" hangingPunct="1">
              <a:lnSpc>
                <a:spcPct val="90000"/>
              </a:lnSpc>
              <a:spcBef>
                <a:spcPts val="800"/>
              </a:spcBef>
              <a:buFont typeface="Arial" pitchFamily="34" charset="0"/>
              <a:buChar char="•"/>
              <a:defRPr sz="2133" kern="1200">
                <a:solidFill>
                  <a:schemeClr val="dk1"/>
                </a:solidFill>
                <a:latin typeface="+mn-lt"/>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chemeClr val="dk1"/>
                </a:solidFill>
                <a:latin typeface="+mn-lt"/>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chemeClr val="dk1"/>
                </a:solidFill>
                <a:latin typeface="+mn-lt"/>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chemeClr val="dk1"/>
                </a:solidFill>
                <a:latin typeface="+mn-lt"/>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chemeClr val="dk1"/>
                </a:solidFill>
                <a:latin typeface="+mn-lt"/>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9pPr>
          </a:lstStyle>
          <a:p>
            <a:pPr marL="0" indent="0">
              <a:spcBef>
                <a:spcPts val="200"/>
              </a:spcBef>
              <a:spcAft>
                <a:spcPts val="200"/>
              </a:spcAft>
              <a:buNone/>
            </a:pPr>
            <a:endParaRPr lang="en-US" sz="1400" dirty="0">
              <a:solidFill>
                <a:schemeClr val="bg1"/>
              </a:solidFill>
              <a:latin typeface="Arial Nova" panose="020B0504020202020204" pitchFamily="34" charset="0"/>
              <a:cs typeface="Segoe UI" panose="020B0502040204020203" pitchFamily="34" charset="0"/>
            </a:endParaRPr>
          </a:p>
          <a:p>
            <a:pPr>
              <a:lnSpc>
                <a:spcPct val="120000"/>
              </a:lnSpc>
              <a:spcBef>
                <a:spcPts val="600"/>
              </a:spcBef>
              <a:spcAft>
                <a:spcPts val="600"/>
              </a:spcAft>
            </a:pPr>
            <a:r>
              <a:rPr lang="en-US" sz="1400" b="1" dirty="0">
                <a:solidFill>
                  <a:schemeClr val="bg1"/>
                </a:solidFill>
                <a:latin typeface="Arial Nova" panose="020B0504020202020204" pitchFamily="34" charset="0"/>
                <a:cs typeface="Segoe UI" panose="020B0502040204020203" pitchFamily="34" charset="0"/>
              </a:rPr>
              <a:t>Seamless integration </a:t>
            </a:r>
            <a:r>
              <a:rPr lang="en-US" sz="1400" dirty="0">
                <a:solidFill>
                  <a:schemeClr val="bg1"/>
                </a:solidFill>
                <a:latin typeface="Arial Nova" panose="020B0504020202020204" pitchFamily="34" charset="0"/>
                <a:cs typeface="Segoe UI" panose="020B0502040204020203" pitchFamily="34" charset="0"/>
              </a:rPr>
              <a:t>with Customer’s  AD server has helped  to ensure that wherever the user goes, he is able to access the applications over the WiFi network based on his profile and access policy without needing to do any configurational changes in his device.</a:t>
            </a:r>
          </a:p>
          <a:p>
            <a:pPr>
              <a:lnSpc>
                <a:spcPct val="120000"/>
              </a:lnSpc>
              <a:spcBef>
                <a:spcPts val="600"/>
              </a:spcBef>
              <a:spcAft>
                <a:spcPts val="600"/>
              </a:spcAft>
            </a:pPr>
            <a:r>
              <a:rPr lang="en-US" sz="1400" dirty="0">
                <a:solidFill>
                  <a:schemeClr val="bg1"/>
                </a:solidFill>
                <a:latin typeface="Arial Nova" panose="020B0504020202020204" pitchFamily="34" charset="0"/>
                <a:cs typeface="Segoe UI" panose="020B0502040204020203" pitchFamily="34" charset="0"/>
              </a:rPr>
              <a:t>Users are also able to get </a:t>
            </a:r>
            <a:r>
              <a:rPr lang="en-US" sz="1400" b="1" dirty="0">
                <a:solidFill>
                  <a:schemeClr val="bg1"/>
                </a:solidFill>
                <a:latin typeface="Arial Nova" panose="020B0504020202020204" pitchFamily="34" charset="0"/>
                <a:cs typeface="Segoe UI" panose="020B0502040204020203" pitchFamily="34" charset="0"/>
              </a:rPr>
              <a:t>uninterrupted WiFi access</a:t>
            </a:r>
            <a:r>
              <a:rPr lang="en-US" sz="1400" dirty="0">
                <a:solidFill>
                  <a:schemeClr val="bg1"/>
                </a:solidFill>
                <a:latin typeface="Arial Nova" panose="020B0504020202020204" pitchFamily="34" charset="0"/>
                <a:cs typeface="Segoe UI" panose="020B0502040204020203" pitchFamily="34" charset="0"/>
              </a:rPr>
              <a:t> over the entire office premises (spread across multiple buildings) even while on the move.</a:t>
            </a:r>
          </a:p>
          <a:p>
            <a:pPr>
              <a:lnSpc>
                <a:spcPct val="120000"/>
              </a:lnSpc>
              <a:spcBef>
                <a:spcPts val="600"/>
              </a:spcBef>
              <a:spcAft>
                <a:spcPts val="600"/>
              </a:spcAft>
            </a:pPr>
            <a:r>
              <a:rPr lang="en-US" sz="1400" dirty="0">
                <a:solidFill>
                  <a:schemeClr val="bg1"/>
                </a:solidFill>
                <a:latin typeface="Arial Nova" panose="020B0504020202020204" pitchFamily="34" charset="0"/>
                <a:cs typeface="Segoe UI" panose="020B0502040204020203" pitchFamily="34" charset="0"/>
              </a:rPr>
              <a:t>AD access with single sign-on and self registration facilities have ensured that users no longer have to wait for getting access to the WiFi network</a:t>
            </a:r>
          </a:p>
          <a:p>
            <a:pPr>
              <a:lnSpc>
                <a:spcPct val="120000"/>
              </a:lnSpc>
              <a:spcBef>
                <a:spcPts val="600"/>
              </a:spcBef>
              <a:spcAft>
                <a:spcPts val="600"/>
              </a:spcAft>
            </a:pPr>
            <a:r>
              <a:rPr lang="en-US" sz="1400" dirty="0">
                <a:solidFill>
                  <a:schemeClr val="bg1"/>
                </a:solidFill>
                <a:latin typeface="Arial Nova" panose="020B0504020202020204" pitchFamily="34" charset="0"/>
                <a:cs typeface="Segoe UI" panose="020B0502040204020203" pitchFamily="34" charset="0"/>
              </a:rPr>
              <a:t>Users are able to access the WiFi network using their preferred devices such as Laptop’s or handhelds and are no longer tied to their desktops.</a:t>
            </a:r>
          </a:p>
        </p:txBody>
      </p:sp>
      <p:sp>
        <p:nvSpPr>
          <p:cNvPr id="8" name="Content Placeholder 12">
            <a:extLst>
              <a:ext uri="{FF2B5EF4-FFF2-40B4-BE49-F238E27FC236}">
                <a16:creationId xmlns:a16="http://schemas.microsoft.com/office/drawing/2014/main" id="{A9B1BD9E-A6BF-AE3D-BE80-A63E88BFFEB5}"/>
              </a:ext>
            </a:extLst>
          </p:cNvPr>
          <p:cNvSpPr txBox="1">
            <a:spLocks/>
          </p:cNvSpPr>
          <p:nvPr/>
        </p:nvSpPr>
        <p:spPr>
          <a:xfrm>
            <a:off x="6290020" y="1322663"/>
            <a:ext cx="5448000" cy="5028053"/>
          </a:xfrm>
          <a:prstGeom prst="rect">
            <a:avLst/>
          </a:prstGeom>
          <a:noFill/>
          <a:ln>
            <a:solidFill>
              <a:schemeClr val="bg1"/>
            </a:solidFill>
          </a:ln>
          <a:effectLst>
            <a:outerShdw blurRad="50800" dist="38100" dir="2700000" algn="tl"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a:noAutofit/>
          </a:bodyPr>
          <a:lstStyle>
            <a:lvl1pPr marL="302355" indent="-302355" algn="l" defTabSz="1219018" rtl="0" eaLnBrk="1" latinLnBrk="0" hangingPunct="1">
              <a:lnSpc>
                <a:spcPct val="90000"/>
              </a:lnSpc>
              <a:spcBef>
                <a:spcPts val="800"/>
              </a:spcBef>
              <a:buFont typeface="Arial" pitchFamily="34" charset="0"/>
              <a:buChar char="•"/>
              <a:defRPr sz="2133" kern="1200">
                <a:solidFill>
                  <a:schemeClr val="dk1"/>
                </a:solidFill>
                <a:latin typeface="+mn-lt"/>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chemeClr val="dk1"/>
                </a:solidFill>
                <a:latin typeface="+mn-lt"/>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chemeClr val="dk1"/>
                </a:solidFill>
                <a:latin typeface="+mn-lt"/>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chemeClr val="dk1"/>
                </a:solidFill>
                <a:latin typeface="+mn-lt"/>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chemeClr val="dk1"/>
                </a:solidFill>
                <a:latin typeface="+mn-lt"/>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9pPr>
          </a:lstStyle>
          <a:p>
            <a:pPr>
              <a:lnSpc>
                <a:spcPct val="120000"/>
              </a:lnSpc>
              <a:spcBef>
                <a:spcPts val="600"/>
              </a:spcBef>
              <a:spcAft>
                <a:spcPts val="600"/>
              </a:spcAft>
            </a:pPr>
            <a:r>
              <a:rPr lang="en-US" sz="1400" dirty="0">
                <a:solidFill>
                  <a:schemeClr val="bg1"/>
                </a:solidFill>
                <a:latin typeface="Arial Nova" panose="020B0504020202020204" pitchFamily="34" charset="0"/>
                <a:cs typeface="Segoe UI" panose="020B0502040204020203" pitchFamily="34" charset="0"/>
              </a:rPr>
              <a:t> User access controlled through </a:t>
            </a:r>
            <a:r>
              <a:rPr lang="en-US" sz="1400" b="1" dirty="0">
                <a:solidFill>
                  <a:schemeClr val="bg1"/>
                </a:solidFill>
                <a:latin typeface="Arial Nova" panose="020B0504020202020204" pitchFamily="34" charset="0"/>
                <a:cs typeface="Segoe UI" panose="020B0502040204020203" pitchFamily="34" charset="0"/>
              </a:rPr>
              <a:t>multiple auth mechanism </a:t>
            </a:r>
            <a:r>
              <a:rPr lang="en-US" sz="1400" dirty="0">
                <a:solidFill>
                  <a:schemeClr val="bg1"/>
                </a:solidFill>
                <a:latin typeface="Arial Nova" panose="020B0504020202020204" pitchFamily="34" charset="0"/>
                <a:cs typeface="Segoe UI" panose="020B0502040204020203" pitchFamily="34" charset="0"/>
              </a:rPr>
              <a:t>(AD / MAC auth for employees &amp; 2-factor auth for guests) has ensured that unauthorized users are unable to access Wi-Fi network.</a:t>
            </a:r>
          </a:p>
          <a:p>
            <a:pPr>
              <a:lnSpc>
                <a:spcPct val="120000"/>
              </a:lnSpc>
              <a:spcBef>
                <a:spcPts val="600"/>
              </a:spcBef>
              <a:spcAft>
                <a:spcPts val="600"/>
              </a:spcAft>
            </a:pPr>
            <a:r>
              <a:rPr lang="en-US" sz="1400" dirty="0">
                <a:solidFill>
                  <a:schemeClr val="bg1"/>
                </a:solidFill>
                <a:latin typeface="Arial Nova" panose="020B0504020202020204" pitchFamily="34" charset="0"/>
                <a:cs typeface="Segoe UI" panose="020B0502040204020203" pitchFamily="34" charset="0"/>
              </a:rPr>
              <a:t>Implementation of Wireless Intrusion Prevention system (WIPS) has ensured that any </a:t>
            </a:r>
            <a:r>
              <a:rPr lang="en-US" sz="1400" b="1" dirty="0">
                <a:solidFill>
                  <a:schemeClr val="bg1"/>
                </a:solidFill>
                <a:latin typeface="Arial Nova" panose="020B0504020202020204" pitchFamily="34" charset="0"/>
                <a:cs typeface="Segoe UI" panose="020B0502040204020203" pitchFamily="34" charset="0"/>
              </a:rPr>
              <a:t>external attack / intrusion </a:t>
            </a:r>
            <a:r>
              <a:rPr lang="en-US" sz="1400" dirty="0">
                <a:solidFill>
                  <a:schemeClr val="bg1"/>
                </a:solidFill>
                <a:latin typeface="Arial Nova" panose="020B0504020202020204" pitchFamily="34" charset="0"/>
                <a:cs typeface="Segoe UI" panose="020B0502040204020203" pitchFamily="34" charset="0"/>
              </a:rPr>
              <a:t>happening on the WiFi network is </a:t>
            </a:r>
            <a:r>
              <a:rPr lang="en-US" sz="1400" b="1" dirty="0">
                <a:solidFill>
                  <a:schemeClr val="bg1"/>
                </a:solidFill>
                <a:latin typeface="Arial Nova" panose="020B0504020202020204" pitchFamily="34" charset="0"/>
                <a:cs typeface="Segoe UI" panose="020B0502040204020203" pitchFamily="34" charset="0"/>
              </a:rPr>
              <a:t>captured &amp; prevented in real time</a:t>
            </a:r>
          </a:p>
          <a:p>
            <a:pPr>
              <a:lnSpc>
                <a:spcPct val="120000"/>
              </a:lnSpc>
              <a:spcBef>
                <a:spcPts val="600"/>
              </a:spcBef>
              <a:spcAft>
                <a:spcPts val="600"/>
              </a:spcAft>
            </a:pPr>
            <a:r>
              <a:rPr lang="en-US" sz="1400" dirty="0">
                <a:solidFill>
                  <a:schemeClr val="bg1"/>
                </a:solidFill>
                <a:latin typeface="Arial Nova" panose="020B0504020202020204" pitchFamily="34" charset="0"/>
                <a:cs typeface="Segoe UI" panose="020B0502040204020203" pitchFamily="34" charset="0"/>
              </a:rPr>
              <a:t>Integration of the heat maps with NMS dashboard gives </a:t>
            </a:r>
            <a:r>
              <a:rPr lang="en-US" sz="1400" b="1" dirty="0">
                <a:solidFill>
                  <a:schemeClr val="bg1"/>
                </a:solidFill>
                <a:latin typeface="Arial Nova" panose="020B0504020202020204" pitchFamily="34" charset="0"/>
                <a:cs typeface="Segoe UI" panose="020B0502040204020203" pitchFamily="34" charset="0"/>
              </a:rPr>
              <a:t>real time visibility of signal coverage </a:t>
            </a:r>
            <a:r>
              <a:rPr lang="en-US" sz="1400" dirty="0">
                <a:solidFill>
                  <a:schemeClr val="bg1"/>
                </a:solidFill>
                <a:latin typeface="Arial Nova" panose="020B0504020202020204" pitchFamily="34" charset="0"/>
                <a:cs typeface="Segoe UI" panose="020B0502040204020203" pitchFamily="34" charset="0"/>
              </a:rPr>
              <a:t>across the WiFi network, enabling better handling of  user complaints, capacity planning, health monitoring &amp; management etc.</a:t>
            </a:r>
          </a:p>
          <a:p>
            <a:pPr>
              <a:lnSpc>
                <a:spcPct val="120000"/>
              </a:lnSpc>
              <a:spcBef>
                <a:spcPts val="600"/>
              </a:spcBef>
              <a:spcAft>
                <a:spcPts val="600"/>
              </a:spcAft>
            </a:pPr>
            <a:r>
              <a:rPr lang="en-US" sz="1400" dirty="0">
                <a:solidFill>
                  <a:schemeClr val="bg1"/>
                </a:solidFill>
                <a:latin typeface="Arial Nova" panose="020B0504020202020204" pitchFamily="34" charset="0"/>
                <a:cs typeface="Segoe UI" panose="020B0502040204020203" pitchFamily="34" charset="0"/>
              </a:rPr>
              <a:t>Integration with Customer’s security systems ensures </a:t>
            </a:r>
            <a:r>
              <a:rPr lang="en-US" sz="1400" b="1" dirty="0">
                <a:solidFill>
                  <a:schemeClr val="bg1"/>
                </a:solidFill>
                <a:latin typeface="Arial Nova" panose="020B0504020202020204" pitchFamily="34" charset="0"/>
                <a:cs typeface="Segoe UI" panose="020B0502040204020203" pitchFamily="34" charset="0"/>
              </a:rPr>
              <a:t>secured access</a:t>
            </a:r>
            <a:r>
              <a:rPr lang="en-US" sz="1400" dirty="0">
                <a:solidFill>
                  <a:schemeClr val="bg1"/>
                </a:solidFill>
                <a:latin typeface="Arial Nova" panose="020B0504020202020204" pitchFamily="34" charset="0"/>
                <a:cs typeface="Segoe UI" panose="020B0502040204020203" pitchFamily="34" charset="0"/>
              </a:rPr>
              <a:t> over the WiFi network.</a:t>
            </a:r>
          </a:p>
          <a:p>
            <a:pPr>
              <a:lnSpc>
                <a:spcPct val="120000"/>
              </a:lnSpc>
              <a:spcBef>
                <a:spcPts val="600"/>
              </a:spcBef>
              <a:spcAft>
                <a:spcPts val="600"/>
              </a:spcAft>
            </a:pPr>
            <a:r>
              <a:rPr lang="en-US" sz="1400" dirty="0">
                <a:solidFill>
                  <a:schemeClr val="bg1"/>
                </a:solidFill>
                <a:latin typeface="Arial Nova" panose="020B0504020202020204" pitchFamily="34" charset="0"/>
                <a:cs typeface="Segoe UI" panose="020B0502040204020203" pitchFamily="34" charset="0"/>
              </a:rPr>
              <a:t>Detailed visibility &amp; analytics helps the IT team to </a:t>
            </a:r>
            <a:r>
              <a:rPr lang="en-US" sz="1400" b="1" dirty="0">
                <a:solidFill>
                  <a:schemeClr val="bg1"/>
                </a:solidFill>
                <a:latin typeface="Arial Nova" panose="020B0504020202020204" pitchFamily="34" charset="0"/>
                <a:cs typeface="Segoe UI" panose="020B0502040204020203" pitchFamily="34" charset="0"/>
              </a:rPr>
              <a:t>rationalize network capacities across locations </a:t>
            </a:r>
            <a:r>
              <a:rPr lang="en-US" sz="1400" dirty="0">
                <a:solidFill>
                  <a:schemeClr val="bg1"/>
                </a:solidFill>
                <a:latin typeface="Arial Nova" panose="020B0504020202020204" pitchFamily="34" charset="0"/>
                <a:cs typeface="Segoe UI" panose="020B0502040204020203" pitchFamily="34" charset="0"/>
              </a:rPr>
              <a:t>in terms of bandwidth, network elements, switch ports etc.</a:t>
            </a:r>
          </a:p>
        </p:txBody>
      </p:sp>
      <p:sp>
        <p:nvSpPr>
          <p:cNvPr id="9" name="Text Placeholder 13">
            <a:extLst>
              <a:ext uri="{FF2B5EF4-FFF2-40B4-BE49-F238E27FC236}">
                <a16:creationId xmlns:a16="http://schemas.microsoft.com/office/drawing/2014/main" id="{90A2058E-275F-3801-E055-C164CE3E7002}"/>
              </a:ext>
            </a:extLst>
          </p:cNvPr>
          <p:cNvSpPr txBox="1">
            <a:spLocks/>
          </p:cNvSpPr>
          <p:nvPr/>
        </p:nvSpPr>
        <p:spPr>
          <a:xfrm>
            <a:off x="6282313" y="945528"/>
            <a:ext cx="5472000" cy="258532"/>
          </a:xfrm>
          <a:prstGeom prst="rect">
            <a:avLst/>
          </a:prstGeom>
          <a:solidFill>
            <a:schemeClr val="accent1">
              <a:lumMod val="75000"/>
            </a:schemeClr>
          </a:solidFill>
        </p:spPr>
        <p:txBody>
          <a:bodyPr/>
          <a:lstStyle>
            <a:defPPr>
              <a:defRPr lang="en-US"/>
            </a:defPPr>
            <a:lvl1pPr indent="0" algn="ctr" defTabSz="1219018">
              <a:lnSpc>
                <a:spcPct val="90000"/>
              </a:lnSpc>
              <a:spcBef>
                <a:spcPts val="800"/>
              </a:spcBef>
              <a:buFont typeface="Arial" pitchFamily="34" charset="0"/>
              <a:buNone/>
              <a:defRPr sz="1600">
                <a:solidFill>
                  <a:schemeClr val="bg1"/>
                </a:solidFill>
                <a:latin typeface="Arial Nova" panose="020B0504020202020204" pitchFamily="34" charset="0"/>
                <a:cs typeface="Segoe UI" panose="020B0502040204020203" pitchFamily="34" charset="0"/>
              </a:defRPr>
            </a:lvl1pPr>
            <a:lvl2pPr marL="758286" indent="-380942" defTabSz="1219018">
              <a:lnSpc>
                <a:spcPct val="90000"/>
              </a:lnSpc>
              <a:spcBef>
                <a:spcPts val="800"/>
              </a:spcBef>
              <a:buFont typeface="Arial" pitchFamily="34" charset="0"/>
              <a:buChar char="–"/>
              <a:defRPr sz="1867">
                <a:solidFill>
                  <a:srgbClr val="595959"/>
                </a:solidFill>
                <a:latin typeface="Arial Nova" panose="020B0504020202020204" pitchFamily="34" charset="0"/>
              </a:defRPr>
            </a:lvl2pPr>
            <a:lvl3pPr marL="1523771" indent="-304754" defTabSz="1219018">
              <a:lnSpc>
                <a:spcPct val="90000"/>
              </a:lnSpc>
              <a:spcBef>
                <a:spcPts val="800"/>
              </a:spcBef>
              <a:buFont typeface="Arial" pitchFamily="34" charset="0"/>
              <a:buChar char="•"/>
              <a:defRPr sz="1600">
                <a:solidFill>
                  <a:srgbClr val="595959"/>
                </a:solidFill>
                <a:latin typeface="Trebuchet MS" pitchFamily="34" charset="0"/>
              </a:defRPr>
            </a:lvl3pPr>
            <a:lvl4pPr marL="2133280" indent="-304754" defTabSz="1219018">
              <a:lnSpc>
                <a:spcPct val="90000"/>
              </a:lnSpc>
              <a:spcBef>
                <a:spcPts val="800"/>
              </a:spcBef>
              <a:buFont typeface="Arial" pitchFamily="34" charset="0"/>
              <a:buChar char="–"/>
              <a:defRPr sz="1467">
                <a:solidFill>
                  <a:srgbClr val="595959"/>
                </a:solidFill>
                <a:latin typeface="Trebuchet MS" pitchFamily="34" charset="0"/>
              </a:defRPr>
            </a:lvl4pPr>
            <a:lvl5pPr marL="2742789" indent="-304754" defTabSz="1219018">
              <a:lnSpc>
                <a:spcPct val="90000"/>
              </a:lnSpc>
              <a:spcBef>
                <a:spcPts val="800"/>
              </a:spcBef>
              <a:buFont typeface="Arial" pitchFamily="34" charset="0"/>
              <a:buChar char="»"/>
              <a:defRPr sz="1467">
                <a:solidFill>
                  <a:srgbClr val="595959"/>
                </a:solidFill>
                <a:latin typeface="Trebuchet MS" pitchFamily="34" charset="0"/>
              </a:defRPr>
            </a:lvl5pPr>
            <a:lvl6pPr marL="3352298" indent="-304754" defTabSz="1219018">
              <a:spcBef>
                <a:spcPct val="20000"/>
              </a:spcBef>
              <a:buFont typeface="Arial" pitchFamily="34" charset="0"/>
              <a:buChar char="•"/>
              <a:defRPr sz="2667"/>
            </a:lvl6pPr>
            <a:lvl7pPr marL="3961806" indent="-304754" defTabSz="1219018">
              <a:spcBef>
                <a:spcPct val="20000"/>
              </a:spcBef>
              <a:buFont typeface="Arial" pitchFamily="34" charset="0"/>
              <a:buChar char="•"/>
              <a:defRPr sz="2667"/>
            </a:lvl7pPr>
            <a:lvl8pPr marL="4571315" indent="-304754" defTabSz="1219018">
              <a:spcBef>
                <a:spcPct val="20000"/>
              </a:spcBef>
              <a:buFont typeface="Arial" pitchFamily="34" charset="0"/>
              <a:buChar char="•"/>
              <a:defRPr sz="2667"/>
            </a:lvl8pPr>
            <a:lvl9pPr marL="5180824" indent="-304754" defTabSz="1219018">
              <a:spcBef>
                <a:spcPct val="20000"/>
              </a:spcBef>
              <a:buFont typeface="Arial" pitchFamily="34" charset="0"/>
              <a:buChar char="•"/>
              <a:defRPr sz="2667"/>
            </a:lvl9pPr>
          </a:lstStyle>
          <a:p>
            <a:r>
              <a:rPr lang="en-US" dirty="0"/>
              <a:t>Benefits to </a:t>
            </a:r>
            <a:r>
              <a:rPr lang="en-US"/>
              <a:t>IT Team</a:t>
            </a:r>
            <a:endParaRPr lang="en-US" dirty="0"/>
          </a:p>
        </p:txBody>
      </p:sp>
    </p:spTree>
    <p:extLst>
      <p:ext uri="{BB962C8B-B14F-4D97-AF65-F5344CB8AC3E}">
        <p14:creationId xmlns:p14="http://schemas.microsoft.com/office/powerpoint/2010/main" val="2666153543"/>
      </p:ext>
    </p:extLst>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50CFDF12-76D7-25D9-23C2-8F5147274DB2}"/>
              </a:ext>
            </a:extLst>
          </p:cNvPr>
          <p:cNvSpPr txBox="1">
            <a:spLocks/>
          </p:cNvSpPr>
          <p:nvPr/>
        </p:nvSpPr>
        <p:spPr>
          <a:xfrm>
            <a:off x="407706" y="251162"/>
            <a:ext cx="11376587" cy="608101"/>
          </a:xfrm>
          <a:prstGeom prst="rect">
            <a:avLst/>
          </a:prstGeom>
        </p:spPr>
        <p:txBody>
          <a:bodyPr vert="horz" wrap="square" lIns="0" tIns="60953" rIns="121904" bIns="60953" rtlCol="0" anchor="ctr">
            <a:spAutoFit/>
          </a:bodyPr>
          <a:lstStyle>
            <a:defPPr>
              <a:defRPr lang="en-US"/>
            </a:defPPr>
            <a:lvl1pPr defTabSz="1219018">
              <a:spcBef>
                <a:spcPct val="0"/>
              </a:spcBef>
              <a:buNone/>
              <a:defRPr kumimoji="0" sz="3000" b="1" i="0" u="none" strike="noStrike" cap="all" spc="0" normalizeH="0" baseline="0">
                <a:ln>
                  <a:noFill/>
                </a:ln>
                <a:solidFill>
                  <a:schemeClr val="bg1"/>
                </a:solidFill>
                <a:effectLst/>
                <a:uLnTx/>
                <a:uFillTx/>
                <a:latin typeface="Arial Nova" panose="020B0504020202020204" pitchFamily="34" charset="0"/>
                <a:ea typeface="+mj-ea"/>
                <a:cs typeface="+mj-cs"/>
              </a:defRPr>
            </a:lvl1pPr>
          </a:lstStyle>
          <a:p>
            <a:r>
              <a:rPr lang="en-US" dirty="0"/>
              <a:t>MANAGED WIFI – KEY OBJECTIVES</a:t>
            </a:r>
          </a:p>
        </p:txBody>
      </p:sp>
      <p:sp>
        <p:nvSpPr>
          <p:cNvPr id="5" name="Text Placeholder 13">
            <a:extLst>
              <a:ext uri="{FF2B5EF4-FFF2-40B4-BE49-F238E27FC236}">
                <a16:creationId xmlns:a16="http://schemas.microsoft.com/office/drawing/2014/main" id="{92B9CE8C-7CBC-67FC-86A0-07B1FAB3969F}"/>
              </a:ext>
            </a:extLst>
          </p:cNvPr>
          <p:cNvSpPr txBox="1">
            <a:spLocks/>
          </p:cNvSpPr>
          <p:nvPr/>
        </p:nvSpPr>
        <p:spPr>
          <a:xfrm>
            <a:off x="429981" y="970683"/>
            <a:ext cx="5472000" cy="258532"/>
          </a:xfrm>
          <a:prstGeom prst="rect">
            <a:avLst/>
          </a:prstGeom>
          <a:solidFill>
            <a:schemeClr val="accent1">
              <a:lumMod val="75000"/>
            </a:schemeClr>
          </a:solidFill>
        </p:spPr>
        <p:txBody>
          <a:bodyPr/>
          <a:lstStyle>
            <a:defPPr>
              <a:defRPr lang="en-US"/>
            </a:defPPr>
            <a:lvl1pPr indent="0" algn="ctr" defTabSz="1219018">
              <a:lnSpc>
                <a:spcPct val="90000"/>
              </a:lnSpc>
              <a:spcBef>
                <a:spcPts val="800"/>
              </a:spcBef>
              <a:buFont typeface="Arial" pitchFamily="34" charset="0"/>
              <a:buNone/>
              <a:defRPr sz="1600">
                <a:solidFill>
                  <a:schemeClr val="bg1"/>
                </a:solidFill>
                <a:latin typeface="Arial Nova" panose="020B0504020202020204" pitchFamily="34" charset="0"/>
                <a:cs typeface="Segoe UI" panose="020B0502040204020203" pitchFamily="34" charset="0"/>
              </a:defRPr>
            </a:lvl1pPr>
            <a:lvl2pPr marL="758286" indent="-380942" defTabSz="1219018">
              <a:lnSpc>
                <a:spcPct val="90000"/>
              </a:lnSpc>
              <a:spcBef>
                <a:spcPts val="800"/>
              </a:spcBef>
              <a:buFont typeface="Arial" pitchFamily="34" charset="0"/>
              <a:buChar char="–"/>
              <a:defRPr sz="1867">
                <a:solidFill>
                  <a:srgbClr val="595959"/>
                </a:solidFill>
                <a:latin typeface="Arial Nova" panose="020B0504020202020204" pitchFamily="34" charset="0"/>
              </a:defRPr>
            </a:lvl2pPr>
            <a:lvl3pPr marL="1523771" indent="-304754" defTabSz="1219018">
              <a:lnSpc>
                <a:spcPct val="90000"/>
              </a:lnSpc>
              <a:spcBef>
                <a:spcPts val="800"/>
              </a:spcBef>
              <a:buFont typeface="Arial" pitchFamily="34" charset="0"/>
              <a:buChar char="•"/>
              <a:defRPr sz="1600">
                <a:solidFill>
                  <a:srgbClr val="595959"/>
                </a:solidFill>
                <a:latin typeface="Trebuchet MS" pitchFamily="34" charset="0"/>
              </a:defRPr>
            </a:lvl3pPr>
            <a:lvl4pPr marL="2133280" indent="-304754" defTabSz="1219018">
              <a:lnSpc>
                <a:spcPct val="90000"/>
              </a:lnSpc>
              <a:spcBef>
                <a:spcPts val="800"/>
              </a:spcBef>
              <a:buFont typeface="Arial" pitchFamily="34" charset="0"/>
              <a:buChar char="–"/>
              <a:defRPr sz="1467">
                <a:solidFill>
                  <a:srgbClr val="595959"/>
                </a:solidFill>
                <a:latin typeface="Trebuchet MS" pitchFamily="34" charset="0"/>
              </a:defRPr>
            </a:lvl4pPr>
            <a:lvl5pPr marL="2742789" indent="-304754" defTabSz="1219018">
              <a:lnSpc>
                <a:spcPct val="90000"/>
              </a:lnSpc>
              <a:spcBef>
                <a:spcPts val="800"/>
              </a:spcBef>
              <a:buFont typeface="Arial" pitchFamily="34" charset="0"/>
              <a:buChar char="»"/>
              <a:defRPr sz="1467">
                <a:solidFill>
                  <a:srgbClr val="595959"/>
                </a:solidFill>
                <a:latin typeface="Trebuchet MS" pitchFamily="34" charset="0"/>
              </a:defRPr>
            </a:lvl5pPr>
            <a:lvl6pPr marL="3352298" indent="-304754" defTabSz="1219018">
              <a:spcBef>
                <a:spcPct val="20000"/>
              </a:spcBef>
              <a:buFont typeface="Arial" pitchFamily="34" charset="0"/>
              <a:buChar char="•"/>
              <a:defRPr sz="2667"/>
            </a:lvl6pPr>
            <a:lvl7pPr marL="3961806" indent="-304754" defTabSz="1219018">
              <a:spcBef>
                <a:spcPct val="20000"/>
              </a:spcBef>
              <a:buFont typeface="Arial" pitchFamily="34" charset="0"/>
              <a:buChar char="•"/>
              <a:defRPr sz="2667"/>
            </a:lvl7pPr>
            <a:lvl8pPr marL="4571315" indent="-304754" defTabSz="1219018">
              <a:spcBef>
                <a:spcPct val="20000"/>
              </a:spcBef>
              <a:buFont typeface="Arial" pitchFamily="34" charset="0"/>
              <a:buChar char="•"/>
              <a:defRPr sz="2667"/>
            </a:lvl8pPr>
            <a:lvl9pPr marL="5180824" indent="-304754" defTabSz="1219018">
              <a:spcBef>
                <a:spcPct val="20000"/>
              </a:spcBef>
              <a:buFont typeface="Arial" pitchFamily="34" charset="0"/>
              <a:buChar char="•"/>
              <a:defRPr sz="2667"/>
            </a:lvl9pPr>
          </a:lstStyle>
          <a:p>
            <a:r>
              <a:rPr lang="en-US" dirty="0"/>
              <a:t>Benefits to </a:t>
            </a:r>
            <a:r>
              <a:rPr lang="en-US"/>
              <a:t>Leadership Team</a:t>
            </a:r>
            <a:endParaRPr lang="en-US" dirty="0"/>
          </a:p>
        </p:txBody>
      </p:sp>
      <p:sp>
        <p:nvSpPr>
          <p:cNvPr id="6" name="Content Placeholder 11">
            <a:extLst>
              <a:ext uri="{FF2B5EF4-FFF2-40B4-BE49-F238E27FC236}">
                <a16:creationId xmlns:a16="http://schemas.microsoft.com/office/drawing/2014/main" id="{38C7CFB8-67CB-0661-C7DF-42C1B2AEBC30}"/>
              </a:ext>
            </a:extLst>
          </p:cNvPr>
          <p:cNvSpPr txBox="1">
            <a:spLocks/>
          </p:cNvSpPr>
          <p:nvPr/>
        </p:nvSpPr>
        <p:spPr>
          <a:xfrm>
            <a:off x="429981" y="1322664"/>
            <a:ext cx="5472000" cy="5028053"/>
          </a:xfrm>
          <a:prstGeom prst="rect">
            <a:avLst/>
          </a:prstGeom>
          <a:noFill/>
          <a:ln>
            <a:solidFill>
              <a:schemeClr val="bg1"/>
            </a:solidFill>
          </a:ln>
          <a:effectLst>
            <a:outerShdw blurRad="50800" dist="38100" dir="2700000" algn="tl"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a:noAutofit/>
          </a:bodyPr>
          <a:lstStyle>
            <a:lvl1pPr marL="302355" indent="-302355" algn="l" defTabSz="1219018" rtl="0" eaLnBrk="1" latinLnBrk="0" hangingPunct="1">
              <a:lnSpc>
                <a:spcPct val="90000"/>
              </a:lnSpc>
              <a:spcBef>
                <a:spcPts val="800"/>
              </a:spcBef>
              <a:buFont typeface="Arial" pitchFamily="34" charset="0"/>
              <a:buChar char="•"/>
              <a:defRPr sz="2133" kern="1200">
                <a:solidFill>
                  <a:schemeClr val="dk1"/>
                </a:solidFill>
                <a:latin typeface="+mn-lt"/>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chemeClr val="dk1"/>
                </a:solidFill>
                <a:latin typeface="+mn-lt"/>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chemeClr val="dk1"/>
                </a:solidFill>
                <a:latin typeface="+mn-lt"/>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chemeClr val="dk1"/>
                </a:solidFill>
                <a:latin typeface="+mn-lt"/>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chemeClr val="dk1"/>
                </a:solidFill>
                <a:latin typeface="+mn-lt"/>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9pPr>
          </a:lstStyle>
          <a:p>
            <a:pPr>
              <a:lnSpc>
                <a:spcPct val="120000"/>
              </a:lnSpc>
              <a:spcBef>
                <a:spcPts val="600"/>
              </a:spcBef>
              <a:spcAft>
                <a:spcPts val="600"/>
              </a:spcAft>
            </a:pPr>
            <a:r>
              <a:rPr lang="en-US" sz="1400" dirty="0">
                <a:solidFill>
                  <a:schemeClr val="bg1"/>
                </a:solidFill>
                <a:latin typeface="Arial Nova" panose="020B0504020202020204" pitchFamily="34" charset="0"/>
                <a:cs typeface="Segoe UI" panose="020B0502040204020203" pitchFamily="34" charset="0"/>
              </a:rPr>
              <a:t>An unprecedented real time and in-depth visibility of the network, users, applications etc. on a single dashboard enables the leadership team have a complete view of:</a:t>
            </a:r>
          </a:p>
          <a:p>
            <a:pPr lvl="1">
              <a:lnSpc>
                <a:spcPct val="100000"/>
              </a:lnSpc>
              <a:spcBef>
                <a:spcPts val="0"/>
              </a:spcBef>
            </a:pPr>
            <a:r>
              <a:rPr lang="en-US" sz="1400" dirty="0">
                <a:solidFill>
                  <a:schemeClr val="bg1"/>
                </a:solidFill>
                <a:latin typeface="Arial Nova" panose="020B0504020202020204" pitchFamily="34" charset="0"/>
                <a:cs typeface="Segoe UI" panose="020B0502040204020203" pitchFamily="34" charset="0"/>
              </a:rPr>
              <a:t>Entire network and its performance, </a:t>
            </a:r>
          </a:p>
          <a:p>
            <a:pPr lvl="1">
              <a:lnSpc>
                <a:spcPct val="100000"/>
              </a:lnSpc>
              <a:spcBef>
                <a:spcPts val="0"/>
              </a:spcBef>
            </a:pPr>
            <a:r>
              <a:rPr lang="en-US" sz="1400" dirty="0">
                <a:solidFill>
                  <a:schemeClr val="bg1"/>
                </a:solidFill>
                <a:latin typeface="Arial Nova" panose="020B0504020202020204" pitchFamily="34" charset="0"/>
                <a:cs typeface="Segoe UI" panose="020B0502040204020203" pitchFamily="34" charset="0"/>
              </a:rPr>
              <a:t>Applications and their usage across the company,</a:t>
            </a:r>
          </a:p>
          <a:p>
            <a:pPr lvl="1">
              <a:lnSpc>
                <a:spcPct val="100000"/>
              </a:lnSpc>
              <a:spcBef>
                <a:spcPts val="0"/>
              </a:spcBef>
            </a:pPr>
            <a:r>
              <a:rPr lang="en-US" sz="1400" dirty="0">
                <a:solidFill>
                  <a:schemeClr val="bg1"/>
                </a:solidFill>
                <a:latin typeface="Arial Nova" panose="020B0504020202020204" pitchFamily="34" charset="0"/>
                <a:cs typeface="Segoe UI" panose="020B0502040204020203" pitchFamily="34" charset="0"/>
              </a:rPr>
              <a:t>Users, their access habits &amp; productivity towards the organization</a:t>
            </a:r>
          </a:p>
          <a:p>
            <a:pPr>
              <a:lnSpc>
                <a:spcPct val="120000"/>
              </a:lnSpc>
              <a:spcBef>
                <a:spcPts val="600"/>
              </a:spcBef>
              <a:spcAft>
                <a:spcPts val="600"/>
              </a:spcAft>
            </a:pPr>
            <a:r>
              <a:rPr lang="en-US" sz="1400" dirty="0">
                <a:solidFill>
                  <a:schemeClr val="bg1"/>
                </a:solidFill>
                <a:latin typeface="Arial Nova" panose="020B0504020202020204" pitchFamily="34" charset="0"/>
                <a:cs typeface="Segoe UI" panose="020B0502040204020203" pitchFamily="34" charset="0"/>
              </a:rPr>
              <a:t>Detailed visibility coupled with granular reporting and analytics enables the leadership team take important and critical decisions fast in terms of investments, roll-outs etc.</a:t>
            </a:r>
          </a:p>
          <a:p>
            <a:pPr>
              <a:lnSpc>
                <a:spcPct val="120000"/>
              </a:lnSpc>
              <a:spcBef>
                <a:spcPts val="600"/>
              </a:spcBef>
              <a:spcAft>
                <a:spcPts val="600"/>
              </a:spcAft>
            </a:pPr>
            <a:r>
              <a:rPr lang="en-US" sz="1400" dirty="0">
                <a:solidFill>
                  <a:schemeClr val="bg1"/>
                </a:solidFill>
                <a:latin typeface="Arial Nova" panose="020B0504020202020204" pitchFamily="34" charset="0"/>
                <a:cs typeface="Segoe UI" panose="020B0502040204020203" pitchFamily="34" charset="0"/>
              </a:rPr>
              <a:t>In depth visibility &amp; detailed analytics helps the leadership team take quick decisions on the IT team’s reports of network rationalization across offices and locations thereby saving cost and enhancing efficiencies.</a:t>
            </a:r>
          </a:p>
          <a:p>
            <a:pPr>
              <a:lnSpc>
                <a:spcPct val="120000"/>
              </a:lnSpc>
              <a:spcBef>
                <a:spcPts val="600"/>
              </a:spcBef>
              <a:spcAft>
                <a:spcPts val="600"/>
              </a:spcAft>
            </a:pPr>
            <a:r>
              <a:rPr lang="en-US" sz="1400" dirty="0">
                <a:solidFill>
                  <a:schemeClr val="bg1"/>
                </a:solidFill>
                <a:latin typeface="Arial Nova" panose="020B0504020202020204" pitchFamily="34" charset="0"/>
                <a:cs typeface="Segoe UI" panose="020B0502040204020203" pitchFamily="34" charset="0"/>
              </a:rPr>
              <a:t>Deeper engagement with the service provider leads to greater trust between the two organizations. This helps to ensure that the service provider always goes the extra mile to serve his client.</a:t>
            </a:r>
          </a:p>
        </p:txBody>
      </p:sp>
      <p:sp>
        <p:nvSpPr>
          <p:cNvPr id="8" name="Content Placeholder 12">
            <a:extLst>
              <a:ext uri="{FF2B5EF4-FFF2-40B4-BE49-F238E27FC236}">
                <a16:creationId xmlns:a16="http://schemas.microsoft.com/office/drawing/2014/main" id="{A9B1BD9E-A6BF-AE3D-BE80-A63E88BFFEB5}"/>
              </a:ext>
            </a:extLst>
          </p:cNvPr>
          <p:cNvSpPr txBox="1">
            <a:spLocks/>
          </p:cNvSpPr>
          <p:nvPr/>
        </p:nvSpPr>
        <p:spPr>
          <a:xfrm>
            <a:off x="6290020" y="1261329"/>
            <a:ext cx="5448000" cy="5089388"/>
          </a:xfrm>
          <a:prstGeom prst="rect">
            <a:avLst/>
          </a:prstGeom>
          <a:noFill/>
          <a:ln>
            <a:solidFill>
              <a:schemeClr val="bg1"/>
            </a:solidFill>
          </a:ln>
          <a:effectLst>
            <a:outerShdw blurRad="50800" dist="38100" dir="2700000" algn="tl"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a:normAutofit/>
          </a:bodyPr>
          <a:lstStyle>
            <a:lvl1pPr marL="302355" indent="-302355" algn="l" defTabSz="1219018" rtl="0" eaLnBrk="1" latinLnBrk="0" hangingPunct="1">
              <a:lnSpc>
                <a:spcPct val="90000"/>
              </a:lnSpc>
              <a:spcBef>
                <a:spcPts val="800"/>
              </a:spcBef>
              <a:buFont typeface="Arial" pitchFamily="34" charset="0"/>
              <a:buChar char="•"/>
              <a:defRPr sz="2133" kern="1200">
                <a:solidFill>
                  <a:schemeClr val="dk1"/>
                </a:solidFill>
                <a:latin typeface="+mn-lt"/>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chemeClr val="dk1"/>
                </a:solidFill>
                <a:latin typeface="+mn-lt"/>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chemeClr val="dk1"/>
                </a:solidFill>
                <a:latin typeface="+mn-lt"/>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chemeClr val="dk1"/>
                </a:solidFill>
                <a:latin typeface="+mn-lt"/>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chemeClr val="dk1"/>
                </a:solidFill>
                <a:latin typeface="+mn-lt"/>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9pPr>
          </a:lstStyle>
          <a:p>
            <a:pPr>
              <a:lnSpc>
                <a:spcPct val="120000"/>
              </a:lnSpc>
              <a:spcBef>
                <a:spcPts val="600"/>
              </a:spcBef>
              <a:spcAft>
                <a:spcPts val="600"/>
              </a:spcAft>
            </a:pPr>
            <a:r>
              <a:rPr lang="en-US" sz="1400" dirty="0">
                <a:solidFill>
                  <a:schemeClr val="bg1"/>
                </a:solidFill>
                <a:latin typeface="Arial Nova" panose="020B0504020202020204" pitchFamily="34" charset="0"/>
                <a:cs typeface="Segoe UI" panose="020B0502040204020203" pitchFamily="34" charset="0"/>
              </a:rPr>
              <a:t>A well-planned network reaching every nook &amp; corner of the premises and designed with role-based access policies enables the users to access their critical applications securely even while on the move thereby helping them to take decisions faster.</a:t>
            </a:r>
          </a:p>
          <a:p>
            <a:pPr>
              <a:lnSpc>
                <a:spcPct val="120000"/>
              </a:lnSpc>
              <a:spcBef>
                <a:spcPts val="600"/>
              </a:spcBef>
              <a:spcAft>
                <a:spcPts val="600"/>
              </a:spcAft>
            </a:pPr>
            <a:r>
              <a:rPr lang="en-US" sz="1400" dirty="0">
                <a:solidFill>
                  <a:schemeClr val="bg1"/>
                </a:solidFill>
                <a:latin typeface="Arial Nova" panose="020B0504020202020204" pitchFamily="34" charset="0"/>
                <a:cs typeface="Segoe UI" panose="020B0502040204020203" pitchFamily="34" charset="0"/>
              </a:rPr>
              <a:t>A high uptime, highly stable and secure network enables users  to utilize their time better and more productively.</a:t>
            </a:r>
          </a:p>
          <a:p>
            <a:pPr>
              <a:lnSpc>
                <a:spcPct val="120000"/>
              </a:lnSpc>
              <a:spcBef>
                <a:spcPts val="600"/>
              </a:spcBef>
              <a:spcAft>
                <a:spcPts val="600"/>
              </a:spcAft>
            </a:pPr>
            <a:r>
              <a:rPr lang="en-US" sz="1400" dirty="0">
                <a:solidFill>
                  <a:schemeClr val="bg1"/>
                </a:solidFill>
                <a:latin typeface="Arial Nova" panose="020B0504020202020204" pitchFamily="34" charset="0"/>
                <a:cs typeface="Segoe UI" panose="020B0502040204020203" pitchFamily="34" charset="0"/>
              </a:rPr>
              <a:t>A properly designed guest access policy also enables the management to extend the WiFi access to selective guests as they deem fit.</a:t>
            </a:r>
          </a:p>
          <a:p>
            <a:pPr>
              <a:lnSpc>
                <a:spcPct val="120000"/>
              </a:lnSpc>
              <a:spcBef>
                <a:spcPts val="600"/>
              </a:spcBef>
              <a:spcAft>
                <a:spcPts val="600"/>
              </a:spcAft>
            </a:pPr>
            <a:r>
              <a:rPr lang="en-US" sz="1400" dirty="0">
                <a:solidFill>
                  <a:schemeClr val="bg1"/>
                </a:solidFill>
                <a:latin typeface="Arial Nova" panose="020B0504020202020204" pitchFamily="34" charset="0"/>
                <a:cs typeface="Segoe UI" panose="020B0502040204020203" pitchFamily="34" charset="0"/>
              </a:rPr>
              <a:t>Integration of the WiFi network with the BMS / HMS application enables the management to keep track of all users and their activities across the premises, detect any unauthorized entry etc. and immediately raise alerts with IT team for speedy resolution.</a:t>
            </a:r>
          </a:p>
          <a:p>
            <a:pPr>
              <a:spcBef>
                <a:spcPts val="200"/>
              </a:spcBef>
              <a:spcAft>
                <a:spcPts val="200"/>
              </a:spcAft>
            </a:pPr>
            <a:endParaRPr lang="en-US" sz="1400" dirty="0">
              <a:solidFill>
                <a:schemeClr val="bg1"/>
              </a:solidFill>
              <a:latin typeface="Arial Nova" panose="020B0504020202020204" pitchFamily="34" charset="0"/>
              <a:cs typeface="Segoe UI" panose="020B0502040204020203" pitchFamily="34" charset="0"/>
            </a:endParaRPr>
          </a:p>
        </p:txBody>
      </p:sp>
      <p:sp>
        <p:nvSpPr>
          <p:cNvPr id="9" name="Text Placeholder 13">
            <a:extLst>
              <a:ext uri="{FF2B5EF4-FFF2-40B4-BE49-F238E27FC236}">
                <a16:creationId xmlns:a16="http://schemas.microsoft.com/office/drawing/2014/main" id="{90A2058E-275F-3801-E055-C164CE3E7002}"/>
              </a:ext>
            </a:extLst>
          </p:cNvPr>
          <p:cNvSpPr txBox="1">
            <a:spLocks/>
          </p:cNvSpPr>
          <p:nvPr/>
        </p:nvSpPr>
        <p:spPr>
          <a:xfrm>
            <a:off x="6282313" y="945528"/>
            <a:ext cx="5472000" cy="258532"/>
          </a:xfrm>
          <a:prstGeom prst="rect">
            <a:avLst/>
          </a:prstGeom>
          <a:solidFill>
            <a:schemeClr val="accent1">
              <a:lumMod val="75000"/>
            </a:schemeClr>
          </a:solidFill>
        </p:spPr>
        <p:txBody>
          <a:bodyPr/>
          <a:lstStyle>
            <a:defPPr>
              <a:defRPr lang="en-US"/>
            </a:defPPr>
            <a:lvl1pPr indent="0" algn="ctr" defTabSz="1219018">
              <a:lnSpc>
                <a:spcPct val="90000"/>
              </a:lnSpc>
              <a:spcBef>
                <a:spcPts val="800"/>
              </a:spcBef>
              <a:buFont typeface="Arial" pitchFamily="34" charset="0"/>
              <a:buNone/>
              <a:defRPr sz="1600">
                <a:solidFill>
                  <a:schemeClr val="bg1"/>
                </a:solidFill>
                <a:latin typeface="Arial Nova" panose="020B0504020202020204" pitchFamily="34" charset="0"/>
                <a:cs typeface="Segoe UI" panose="020B0502040204020203" pitchFamily="34" charset="0"/>
              </a:defRPr>
            </a:lvl1pPr>
            <a:lvl2pPr marL="758286" indent="-380942" defTabSz="1219018">
              <a:lnSpc>
                <a:spcPct val="90000"/>
              </a:lnSpc>
              <a:spcBef>
                <a:spcPts val="800"/>
              </a:spcBef>
              <a:buFont typeface="Arial" pitchFamily="34" charset="0"/>
              <a:buChar char="–"/>
              <a:defRPr sz="1867">
                <a:solidFill>
                  <a:srgbClr val="595959"/>
                </a:solidFill>
                <a:latin typeface="Arial Nova" panose="020B0504020202020204" pitchFamily="34" charset="0"/>
              </a:defRPr>
            </a:lvl2pPr>
            <a:lvl3pPr marL="1523771" indent="-304754" defTabSz="1219018">
              <a:lnSpc>
                <a:spcPct val="90000"/>
              </a:lnSpc>
              <a:spcBef>
                <a:spcPts val="800"/>
              </a:spcBef>
              <a:buFont typeface="Arial" pitchFamily="34" charset="0"/>
              <a:buChar char="•"/>
              <a:defRPr sz="1600">
                <a:solidFill>
                  <a:srgbClr val="595959"/>
                </a:solidFill>
                <a:latin typeface="Trebuchet MS" pitchFamily="34" charset="0"/>
              </a:defRPr>
            </a:lvl3pPr>
            <a:lvl4pPr marL="2133280" indent="-304754" defTabSz="1219018">
              <a:lnSpc>
                <a:spcPct val="90000"/>
              </a:lnSpc>
              <a:spcBef>
                <a:spcPts val="800"/>
              </a:spcBef>
              <a:buFont typeface="Arial" pitchFamily="34" charset="0"/>
              <a:buChar char="–"/>
              <a:defRPr sz="1467">
                <a:solidFill>
                  <a:srgbClr val="595959"/>
                </a:solidFill>
                <a:latin typeface="Trebuchet MS" pitchFamily="34" charset="0"/>
              </a:defRPr>
            </a:lvl4pPr>
            <a:lvl5pPr marL="2742789" indent="-304754" defTabSz="1219018">
              <a:lnSpc>
                <a:spcPct val="90000"/>
              </a:lnSpc>
              <a:spcBef>
                <a:spcPts val="800"/>
              </a:spcBef>
              <a:buFont typeface="Arial" pitchFamily="34" charset="0"/>
              <a:buChar char="»"/>
              <a:defRPr sz="1467">
                <a:solidFill>
                  <a:srgbClr val="595959"/>
                </a:solidFill>
                <a:latin typeface="Trebuchet MS" pitchFamily="34" charset="0"/>
              </a:defRPr>
            </a:lvl5pPr>
            <a:lvl6pPr marL="3352298" indent="-304754" defTabSz="1219018">
              <a:spcBef>
                <a:spcPct val="20000"/>
              </a:spcBef>
              <a:buFont typeface="Arial" pitchFamily="34" charset="0"/>
              <a:buChar char="•"/>
              <a:defRPr sz="2667"/>
            </a:lvl6pPr>
            <a:lvl7pPr marL="3961806" indent="-304754" defTabSz="1219018">
              <a:spcBef>
                <a:spcPct val="20000"/>
              </a:spcBef>
              <a:buFont typeface="Arial" pitchFamily="34" charset="0"/>
              <a:buChar char="•"/>
              <a:defRPr sz="2667"/>
            </a:lvl7pPr>
            <a:lvl8pPr marL="4571315" indent="-304754" defTabSz="1219018">
              <a:spcBef>
                <a:spcPct val="20000"/>
              </a:spcBef>
              <a:buFont typeface="Arial" pitchFamily="34" charset="0"/>
              <a:buChar char="•"/>
              <a:defRPr sz="2667"/>
            </a:lvl8pPr>
            <a:lvl9pPr marL="5180824" indent="-304754" defTabSz="1219018">
              <a:spcBef>
                <a:spcPct val="20000"/>
              </a:spcBef>
              <a:buFont typeface="Arial" pitchFamily="34" charset="0"/>
              <a:buChar char="•"/>
              <a:defRPr sz="2667"/>
            </a:lvl9pPr>
          </a:lstStyle>
          <a:p>
            <a:r>
              <a:rPr lang="en-US" dirty="0"/>
              <a:t>Benefits </a:t>
            </a:r>
            <a:r>
              <a:rPr lang="en-US"/>
              <a:t>to Business</a:t>
            </a:r>
            <a:endParaRPr lang="en-US" dirty="0"/>
          </a:p>
        </p:txBody>
      </p:sp>
    </p:spTree>
    <p:extLst>
      <p:ext uri="{BB962C8B-B14F-4D97-AF65-F5344CB8AC3E}">
        <p14:creationId xmlns:p14="http://schemas.microsoft.com/office/powerpoint/2010/main" val="2648879030"/>
      </p:ext>
    </p:extLst>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5B44FB4-620B-84C7-5741-35E6E8F3A7D7}"/>
              </a:ext>
            </a:extLst>
          </p:cNvPr>
          <p:cNvSpPr/>
          <p:nvPr/>
        </p:nvSpPr>
        <p:spPr>
          <a:xfrm>
            <a:off x="0" y="0"/>
            <a:ext cx="6096000" cy="6858000"/>
          </a:xfrm>
          <a:prstGeom prst="rect">
            <a:avLst/>
          </a:prstGeom>
          <a:solidFill>
            <a:schemeClr val="tx2">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endParaRPr lang="en-IN" sz="2400" dirty="0">
              <a:solidFill>
                <a:prstClr val="white"/>
              </a:solidFill>
              <a:latin typeface="Arial Nova" panose="020B0504020202020204" pitchFamily="34" charset="0"/>
            </a:endParaRPr>
          </a:p>
        </p:txBody>
      </p:sp>
      <p:sp>
        <p:nvSpPr>
          <p:cNvPr id="2" name="Title 1">
            <a:extLst>
              <a:ext uri="{FF2B5EF4-FFF2-40B4-BE49-F238E27FC236}">
                <a16:creationId xmlns:a16="http://schemas.microsoft.com/office/drawing/2014/main" id="{31D4EFF0-F3A9-29AE-6967-1238E23AACBE}"/>
              </a:ext>
            </a:extLst>
          </p:cNvPr>
          <p:cNvSpPr>
            <a:spLocks noGrp="1"/>
          </p:cNvSpPr>
          <p:nvPr>
            <p:ph type="title" idx="4294967295"/>
          </p:nvPr>
        </p:nvSpPr>
        <p:spPr>
          <a:xfrm>
            <a:off x="355600" y="290892"/>
            <a:ext cx="11328200" cy="461655"/>
          </a:xfrm>
        </p:spPr>
        <p:txBody>
          <a:bodyPr vert="horz" wrap="square" lIns="0" tIns="60953" rIns="121904" bIns="60953" rtlCol="0" anchor="ctr">
            <a:spAutoFit/>
          </a:bodyPr>
          <a:lstStyle/>
          <a:p>
            <a:r>
              <a:rPr lang="en-IN" sz="3000" dirty="0">
                <a:solidFill>
                  <a:schemeClr val="bg1"/>
                </a:solidFill>
              </a:rPr>
              <a:t>IoT Project</a:t>
            </a:r>
            <a:endParaRPr lang="en-US" sz="3000" dirty="0">
              <a:solidFill>
                <a:schemeClr val="bg1"/>
              </a:solidFill>
            </a:endParaRPr>
          </a:p>
        </p:txBody>
      </p:sp>
      <p:pic>
        <p:nvPicPr>
          <p:cNvPr id="3" name="Picture 2" descr="Image result for sify logo">
            <a:extLst>
              <a:ext uri="{FF2B5EF4-FFF2-40B4-BE49-F238E27FC236}">
                <a16:creationId xmlns:a16="http://schemas.microsoft.com/office/drawing/2014/main" id="{7DCCE4CF-8270-F6AA-F1E8-DCAC7E8DE86E}"/>
              </a:ext>
            </a:extLst>
          </p:cNvPr>
          <p:cNvPicPr>
            <a:picLocks noChangeAspect="1" noChangeArrowheads="1"/>
          </p:cNvPicPr>
          <p:nvPr/>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grpSp>
        <p:nvGrpSpPr>
          <p:cNvPr id="94" name="Group 93">
            <a:extLst>
              <a:ext uri="{FF2B5EF4-FFF2-40B4-BE49-F238E27FC236}">
                <a16:creationId xmlns:a16="http://schemas.microsoft.com/office/drawing/2014/main" id="{5791C862-D6EF-C010-4762-0728E1C21861}"/>
              </a:ext>
            </a:extLst>
          </p:cNvPr>
          <p:cNvGrpSpPr/>
          <p:nvPr/>
        </p:nvGrpSpPr>
        <p:grpSpPr>
          <a:xfrm>
            <a:off x="556913" y="1460586"/>
            <a:ext cx="4623535" cy="4405134"/>
            <a:chOff x="634376" y="1705555"/>
            <a:chExt cx="4623535" cy="4405134"/>
          </a:xfrm>
        </p:grpSpPr>
        <p:grpSp>
          <p:nvGrpSpPr>
            <p:cNvPr id="22" name="Group 21">
              <a:extLst>
                <a:ext uri="{FF2B5EF4-FFF2-40B4-BE49-F238E27FC236}">
                  <a16:creationId xmlns:a16="http://schemas.microsoft.com/office/drawing/2014/main" id="{A6B2AB0E-99B5-FE4E-8F87-3AA2E8447424}"/>
                </a:ext>
              </a:extLst>
            </p:cNvPr>
            <p:cNvGrpSpPr/>
            <p:nvPr/>
          </p:nvGrpSpPr>
          <p:grpSpPr>
            <a:xfrm>
              <a:off x="634376" y="1705555"/>
              <a:ext cx="4623535" cy="844716"/>
              <a:chOff x="634376" y="1705555"/>
              <a:chExt cx="4623535" cy="844716"/>
            </a:xfrm>
          </p:grpSpPr>
          <p:sp>
            <p:nvSpPr>
              <p:cNvPr id="61" name="TextBox 60">
                <a:extLst>
                  <a:ext uri="{FF2B5EF4-FFF2-40B4-BE49-F238E27FC236}">
                    <a16:creationId xmlns:a16="http://schemas.microsoft.com/office/drawing/2014/main" id="{0909F6FE-CC65-38D2-0314-A3531397CCA4}"/>
                  </a:ext>
                </a:extLst>
              </p:cNvPr>
              <p:cNvSpPr txBox="1"/>
              <p:nvPr/>
            </p:nvSpPr>
            <p:spPr bwMode="auto">
              <a:xfrm>
                <a:off x="1672733" y="1804641"/>
                <a:ext cx="3585178" cy="738664"/>
              </a:xfrm>
              <a:prstGeom prst="rect">
                <a:avLst/>
              </a:prstGeom>
              <a:noFill/>
            </p:spPr>
            <p:txBody>
              <a:bodyPr wrap="square">
                <a:spAutoFit/>
              </a:bodyPr>
              <a:lstStyle/>
              <a:p>
                <a:pPr defTabSz="609585">
                  <a:defRPr/>
                </a:pPr>
                <a:r>
                  <a:rPr lang="en-US" sz="1400" dirty="0">
                    <a:solidFill>
                      <a:prstClr val="white">
                        <a:lumMod val="85000"/>
                      </a:prstClr>
                    </a:solidFill>
                    <a:latin typeface="Arial Nova" panose="020B0504020202020204" pitchFamily="34" charset="0"/>
                  </a:rPr>
                  <a:t>Managed Wi-Fi to enable connectivity for the IoT devices implemented at multiple customer locations</a:t>
                </a:r>
              </a:p>
            </p:txBody>
          </p:sp>
          <p:grpSp>
            <p:nvGrpSpPr>
              <p:cNvPr id="21" name="Group 20">
                <a:extLst>
                  <a:ext uri="{FF2B5EF4-FFF2-40B4-BE49-F238E27FC236}">
                    <a16:creationId xmlns:a16="http://schemas.microsoft.com/office/drawing/2014/main" id="{B8143313-71EB-A3FE-395B-D7B7575062C5}"/>
                  </a:ext>
                </a:extLst>
              </p:cNvPr>
              <p:cNvGrpSpPr/>
              <p:nvPr/>
            </p:nvGrpSpPr>
            <p:grpSpPr>
              <a:xfrm>
                <a:off x="634376" y="1705555"/>
                <a:ext cx="843128" cy="844716"/>
                <a:chOff x="858718" y="1400221"/>
                <a:chExt cx="1287536" cy="1289960"/>
              </a:xfrm>
            </p:grpSpPr>
            <p:grpSp>
              <p:nvGrpSpPr>
                <p:cNvPr id="6" name="Group 23">
                  <a:extLst>
                    <a:ext uri="{FF2B5EF4-FFF2-40B4-BE49-F238E27FC236}">
                      <a16:creationId xmlns:a16="http://schemas.microsoft.com/office/drawing/2014/main" id="{C664DED3-204A-EA4D-CFFF-65D80F5E7AA2}"/>
                    </a:ext>
                  </a:extLst>
                </p:cNvPr>
                <p:cNvGrpSpPr>
                  <a:grpSpLocks/>
                </p:cNvGrpSpPr>
                <p:nvPr/>
              </p:nvGrpSpPr>
              <p:grpSpPr bwMode="auto">
                <a:xfrm>
                  <a:off x="858718" y="1400221"/>
                  <a:ext cx="1287536" cy="1289960"/>
                  <a:chOff x="4023265" y="2073990"/>
                  <a:chExt cx="2129000" cy="2133307"/>
                </a:xfrm>
              </p:grpSpPr>
              <p:grpSp>
                <p:nvGrpSpPr>
                  <p:cNvPr id="14" name="组合 79">
                    <a:extLst>
                      <a:ext uri="{FF2B5EF4-FFF2-40B4-BE49-F238E27FC236}">
                        <a16:creationId xmlns:a16="http://schemas.microsoft.com/office/drawing/2014/main" id="{717F6439-F825-68B0-8619-A73ADE6C4D1A}"/>
                      </a:ext>
                    </a:extLst>
                  </p:cNvPr>
                  <p:cNvGrpSpPr>
                    <a:grpSpLocks/>
                  </p:cNvGrpSpPr>
                  <p:nvPr/>
                </p:nvGrpSpPr>
                <p:grpSpPr bwMode="auto">
                  <a:xfrm>
                    <a:off x="4023265" y="2073990"/>
                    <a:ext cx="2129000" cy="2133307"/>
                    <a:chOff x="6677548" y="2786592"/>
                    <a:chExt cx="1917378" cy="1917379"/>
                  </a:xfrm>
                </p:grpSpPr>
                <p:sp>
                  <p:nvSpPr>
                    <p:cNvPr id="23" name="任意多边形 82">
                      <a:extLst>
                        <a:ext uri="{FF2B5EF4-FFF2-40B4-BE49-F238E27FC236}">
                          <a16:creationId xmlns:a16="http://schemas.microsoft.com/office/drawing/2014/main" id="{320B1D26-3D7C-7D0D-7C8C-F9E1D6EFEE3E}"/>
                        </a:ext>
                      </a:extLst>
                    </p:cNvPr>
                    <p:cNvSpPr/>
                    <p:nvPr/>
                  </p:nvSpPr>
                  <p:spPr>
                    <a:xfrm rot="3738964">
                      <a:off x="6677547" y="2786593"/>
                      <a:ext cx="1917379" cy="1917378"/>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defTabSz="914377" fontAlgn="base">
                        <a:spcBef>
                          <a:spcPct val="0"/>
                        </a:spcBef>
                        <a:spcAft>
                          <a:spcPct val="0"/>
                        </a:spcAft>
                        <a:defRPr/>
                      </a:pPr>
                      <a:endParaRPr lang="zh-CN" altLang="en-US" kern="0">
                        <a:solidFill>
                          <a:srgbClr val="FFFFFF"/>
                        </a:solidFill>
                        <a:latin typeface="Arial"/>
                        <a:ea typeface="宋体" panose="02010600030101010101" pitchFamily="2" charset="-122"/>
                      </a:endParaRPr>
                    </a:p>
                  </p:txBody>
                </p:sp>
                <p:sp>
                  <p:nvSpPr>
                    <p:cNvPr id="24" name="任意多边形 83">
                      <a:extLst>
                        <a:ext uri="{FF2B5EF4-FFF2-40B4-BE49-F238E27FC236}">
                          <a16:creationId xmlns:a16="http://schemas.microsoft.com/office/drawing/2014/main" id="{CDB0ACBE-4A8E-939B-8B93-2842A3382455}"/>
                        </a:ext>
                      </a:extLst>
                    </p:cNvPr>
                    <p:cNvSpPr/>
                    <p:nvPr/>
                  </p:nvSpPr>
                  <p:spPr>
                    <a:xfrm rot="16377237">
                      <a:off x="6913761" y="3011124"/>
                      <a:ext cx="1468318" cy="1468318"/>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914377" eaLnBrk="1" fontAlgn="base" hangingPunct="1">
                        <a:spcBef>
                          <a:spcPct val="0"/>
                        </a:spcBef>
                        <a:spcAft>
                          <a:spcPct val="0"/>
                        </a:spcAft>
                        <a:defRPr/>
                      </a:pPr>
                      <a:endParaRPr lang="zh-CN" altLang="en-US" kern="0">
                        <a:solidFill>
                          <a:srgbClr val="FFFFFF"/>
                        </a:solidFill>
                      </a:endParaRPr>
                    </a:p>
                  </p:txBody>
                </p:sp>
              </p:grpSp>
              <p:sp>
                <p:nvSpPr>
                  <p:cNvPr id="18" name="椭圆 80">
                    <a:extLst>
                      <a:ext uri="{FF2B5EF4-FFF2-40B4-BE49-F238E27FC236}">
                        <a16:creationId xmlns:a16="http://schemas.microsoft.com/office/drawing/2014/main" id="{F26A1386-B2DA-9E55-4BE8-844262535265}"/>
                      </a:ext>
                    </a:extLst>
                  </p:cNvPr>
                  <p:cNvSpPr/>
                  <p:nvPr/>
                </p:nvSpPr>
                <p:spPr bwMode="auto">
                  <a:xfrm>
                    <a:off x="4422821" y="2459414"/>
                    <a:ext cx="1374067" cy="1376853"/>
                  </a:xfrm>
                  <a:prstGeom prst="ellipse">
                    <a:avLst/>
                  </a:prstGeom>
                  <a:solidFill>
                    <a:srgbClr val="1D3858"/>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914377" eaLnBrk="1" fontAlgn="base" hangingPunct="1">
                      <a:spcBef>
                        <a:spcPct val="0"/>
                      </a:spcBef>
                      <a:spcAft>
                        <a:spcPct val="0"/>
                      </a:spcAft>
                      <a:defRPr/>
                    </a:pPr>
                    <a:endParaRPr lang="zh-CN" altLang="en-US" kern="0" dirty="0">
                      <a:solidFill>
                        <a:srgbClr val="FFFFFF"/>
                      </a:solidFill>
                    </a:endParaRPr>
                  </a:p>
                </p:txBody>
              </p:sp>
            </p:grpSp>
            <p:pic>
              <p:nvPicPr>
                <p:cNvPr id="65" name="Graphic 64" descr="Wi-Fi with solid fill">
                  <a:extLst>
                    <a:ext uri="{FF2B5EF4-FFF2-40B4-BE49-F238E27FC236}">
                      <a16:creationId xmlns:a16="http://schemas.microsoft.com/office/drawing/2014/main" id="{B869E1E0-774F-4C5A-CD9C-B8BD415794F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48174" y="1675621"/>
                  <a:ext cx="762780" cy="762780"/>
                </a:xfrm>
                <a:prstGeom prst="rect">
                  <a:avLst/>
                </a:prstGeom>
              </p:spPr>
            </p:pic>
          </p:grpSp>
        </p:grpSp>
        <p:grpSp>
          <p:nvGrpSpPr>
            <p:cNvPr id="25" name="Group 24">
              <a:extLst>
                <a:ext uri="{FF2B5EF4-FFF2-40B4-BE49-F238E27FC236}">
                  <a16:creationId xmlns:a16="http://schemas.microsoft.com/office/drawing/2014/main" id="{FE0C590B-0CCF-195F-64D8-E28563F9D92D}"/>
                </a:ext>
              </a:extLst>
            </p:cNvPr>
            <p:cNvGrpSpPr/>
            <p:nvPr/>
          </p:nvGrpSpPr>
          <p:grpSpPr>
            <a:xfrm>
              <a:off x="634376" y="2880728"/>
              <a:ext cx="4623535" cy="844716"/>
              <a:chOff x="634376" y="1705555"/>
              <a:chExt cx="4623535" cy="844716"/>
            </a:xfrm>
          </p:grpSpPr>
          <p:sp>
            <p:nvSpPr>
              <p:cNvPr id="27" name="TextBox 26">
                <a:extLst>
                  <a:ext uri="{FF2B5EF4-FFF2-40B4-BE49-F238E27FC236}">
                    <a16:creationId xmlns:a16="http://schemas.microsoft.com/office/drawing/2014/main" id="{A6D3EB8F-1537-7532-087E-5EE378EE027E}"/>
                  </a:ext>
                </a:extLst>
              </p:cNvPr>
              <p:cNvSpPr txBox="1"/>
              <p:nvPr/>
            </p:nvSpPr>
            <p:spPr bwMode="auto">
              <a:xfrm>
                <a:off x="1672733" y="1804641"/>
                <a:ext cx="3585178" cy="738664"/>
              </a:xfrm>
              <a:prstGeom prst="rect">
                <a:avLst/>
              </a:prstGeom>
              <a:noFill/>
            </p:spPr>
            <p:txBody>
              <a:bodyPr wrap="square">
                <a:spAutoFit/>
              </a:bodyPr>
              <a:lstStyle/>
              <a:p>
                <a:pPr defTabSz="609585">
                  <a:defRPr/>
                </a:pPr>
                <a:r>
                  <a:rPr lang="en-US" sz="1400" dirty="0">
                    <a:solidFill>
                      <a:prstClr val="white">
                        <a:lumMod val="85000"/>
                      </a:prstClr>
                    </a:solidFill>
                    <a:latin typeface="Arial Nova" panose="020B0504020202020204" pitchFamily="34" charset="0"/>
                  </a:rPr>
                  <a:t>Managed Wi-Fi to enable connectivity for the IoT devices implemented at multiple customer locations</a:t>
                </a:r>
              </a:p>
            </p:txBody>
          </p:sp>
          <p:grpSp>
            <p:nvGrpSpPr>
              <p:cNvPr id="33" name="Group 23">
                <a:extLst>
                  <a:ext uri="{FF2B5EF4-FFF2-40B4-BE49-F238E27FC236}">
                    <a16:creationId xmlns:a16="http://schemas.microsoft.com/office/drawing/2014/main" id="{F43C72C7-4C26-4362-AAC2-FFFA80A7C1D2}"/>
                  </a:ext>
                </a:extLst>
              </p:cNvPr>
              <p:cNvGrpSpPr>
                <a:grpSpLocks/>
              </p:cNvGrpSpPr>
              <p:nvPr/>
            </p:nvGrpSpPr>
            <p:grpSpPr bwMode="auto">
              <a:xfrm>
                <a:off x="634376" y="1705555"/>
                <a:ext cx="843128" cy="844716"/>
                <a:chOff x="4023265" y="2073990"/>
                <a:chExt cx="2129000" cy="2133307"/>
              </a:xfrm>
            </p:grpSpPr>
            <p:grpSp>
              <p:nvGrpSpPr>
                <p:cNvPr id="40" name="组合 79">
                  <a:extLst>
                    <a:ext uri="{FF2B5EF4-FFF2-40B4-BE49-F238E27FC236}">
                      <a16:creationId xmlns:a16="http://schemas.microsoft.com/office/drawing/2014/main" id="{51BB6DEB-1510-EC2F-2932-98F3D836D823}"/>
                    </a:ext>
                  </a:extLst>
                </p:cNvPr>
                <p:cNvGrpSpPr>
                  <a:grpSpLocks/>
                </p:cNvGrpSpPr>
                <p:nvPr/>
              </p:nvGrpSpPr>
              <p:grpSpPr bwMode="auto">
                <a:xfrm>
                  <a:off x="4023265" y="2073990"/>
                  <a:ext cx="2129000" cy="2133307"/>
                  <a:chOff x="6677548" y="2786592"/>
                  <a:chExt cx="1917378" cy="1917379"/>
                </a:xfrm>
              </p:grpSpPr>
              <p:sp>
                <p:nvSpPr>
                  <p:cNvPr id="43" name="任意多边形 82">
                    <a:extLst>
                      <a:ext uri="{FF2B5EF4-FFF2-40B4-BE49-F238E27FC236}">
                        <a16:creationId xmlns:a16="http://schemas.microsoft.com/office/drawing/2014/main" id="{33EE9315-3E50-BDE5-10AE-6199A7B877CE}"/>
                      </a:ext>
                    </a:extLst>
                  </p:cNvPr>
                  <p:cNvSpPr/>
                  <p:nvPr/>
                </p:nvSpPr>
                <p:spPr>
                  <a:xfrm rot="3738964">
                    <a:off x="6677547" y="2786593"/>
                    <a:ext cx="1917379" cy="1917378"/>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defTabSz="914377" fontAlgn="base">
                      <a:spcBef>
                        <a:spcPct val="0"/>
                      </a:spcBef>
                      <a:spcAft>
                        <a:spcPct val="0"/>
                      </a:spcAft>
                      <a:defRPr/>
                    </a:pPr>
                    <a:endParaRPr lang="zh-CN" altLang="en-US" kern="0">
                      <a:solidFill>
                        <a:srgbClr val="FFFFFF"/>
                      </a:solidFill>
                      <a:latin typeface="Arial"/>
                      <a:ea typeface="宋体" panose="02010600030101010101" pitchFamily="2" charset="-122"/>
                    </a:endParaRPr>
                  </a:p>
                </p:txBody>
              </p:sp>
              <p:sp>
                <p:nvSpPr>
                  <p:cNvPr id="45" name="任意多边形 83">
                    <a:extLst>
                      <a:ext uri="{FF2B5EF4-FFF2-40B4-BE49-F238E27FC236}">
                        <a16:creationId xmlns:a16="http://schemas.microsoft.com/office/drawing/2014/main" id="{B1B7093B-356B-BD96-635E-D533B8EB5E81}"/>
                      </a:ext>
                    </a:extLst>
                  </p:cNvPr>
                  <p:cNvSpPr/>
                  <p:nvPr/>
                </p:nvSpPr>
                <p:spPr>
                  <a:xfrm rot="16377237">
                    <a:off x="6913761" y="3011124"/>
                    <a:ext cx="1468318" cy="1468318"/>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914377" eaLnBrk="1" fontAlgn="base" hangingPunct="1">
                      <a:spcBef>
                        <a:spcPct val="0"/>
                      </a:spcBef>
                      <a:spcAft>
                        <a:spcPct val="0"/>
                      </a:spcAft>
                      <a:defRPr/>
                    </a:pPr>
                    <a:endParaRPr lang="zh-CN" altLang="en-US" kern="0">
                      <a:solidFill>
                        <a:srgbClr val="FFFFFF"/>
                      </a:solidFill>
                    </a:endParaRPr>
                  </a:p>
                </p:txBody>
              </p:sp>
            </p:grpSp>
            <p:sp>
              <p:nvSpPr>
                <p:cNvPr id="42" name="椭圆 80">
                  <a:extLst>
                    <a:ext uri="{FF2B5EF4-FFF2-40B4-BE49-F238E27FC236}">
                      <a16:creationId xmlns:a16="http://schemas.microsoft.com/office/drawing/2014/main" id="{70DC0F4A-DCFB-B405-4122-B05F5CDF87EE}"/>
                    </a:ext>
                  </a:extLst>
                </p:cNvPr>
                <p:cNvSpPr/>
                <p:nvPr/>
              </p:nvSpPr>
              <p:spPr bwMode="auto">
                <a:xfrm>
                  <a:off x="4422821" y="2459414"/>
                  <a:ext cx="1374067" cy="1376853"/>
                </a:xfrm>
                <a:prstGeom prst="ellipse">
                  <a:avLst/>
                </a:prstGeom>
                <a:solidFill>
                  <a:srgbClr val="1D3858"/>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914377" eaLnBrk="1" fontAlgn="base" hangingPunct="1">
                    <a:spcBef>
                      <a:spcPct val="0"/>
                    </a:spcBef>
                    <a:spcAft>
                      <a:spcPct val="0"/>
                    </a:spcAft>
                    <a:defRPr/>
                  </a:pPr>
                  <a:endParaRPr lang="zh-CN" altLang="en-US" kern="0" dirty="0">
                    <a:solidFill>
                      <a:srgbClr val="FFFFFF"/>
                    </a:solidFill>
                  </a:endParaRPr>
                </a:p>
              </p:txBody>
            </p:sp>
          </p:grpSp>
        </p:grpSp>
        <p:grpSp>
          <p:nvGrpSpPr>
            <p:cNvPr id="75" name="Group 74">
              <a:extLst>
                <a:ext uri="{FF2B5EF4-FFF2-40B4-BE49-F238E27FC236}">
                  <a16:creationId xmlns:a16="http://schemas.microsoft.com/office/drawing/2014/main" id="{43F7FCBD-6818-219C-4EBA-5559DAE1F99E}"/>
                </a:ext>
              </a:extLst>
            </p:cNvPr>
            <p:cNvGrpSpPr/>
            <p:nvPr/>
          </p:nvGrpSpPr>
          <p:grpSpPr>
            <a:xfrm>
              <a:off x="634376" y="4079242"/>
              <a:ext cx="4623535" cy="844716"/>
              <a:chOff x="634376" y="1705555"/>
              <a:chExt cx="4623535" cy="844716"/>
            </a:xfrm>
          </p:grpSpPr>
          <p:sp>
            <p:nvSpPr>
              <p:cNvPr id="76" name="TextBox 75">
                <a:extLst>
                  <a:ext uri="{FF2B5EF4-FFF2-40B4-BE49-F238E27FC236}">
                    <a16:creationId xmlns:a16="http://schemas.microsoft.com/office/drawing/2014/main" id="{D9F2A126-CB70-AE7A-8796-DD4BE0751595}"/>
                  </a:ext>
                </a:extLst>
              </p:cNvPr>
              <p:cNvSpPr txBox="1"/>
              <p:nvPr/>
            </p:nvSpPr>
            <p:spPr bwMode="auto">
              <a:xfrm>
                <a:off x="1672733" y="1804641"/>
                <a:ext cx="3585178" cy="738664"/>
              </a:xfrm>
              <a:prstGeom prst="rect">
                <a:avLst/>
              </a:prstGeom>
              <a:noFill/>
            </p:spPr>
            <p:txBody>
              <a:bodyPr wrap="square">
                <a:spAutoFit/>
              </a:bodyPr>
              <a:lstStyle/>
              <a:p>
                <a:pPr defTabSz="609585">
                  <a:defRPr/>
                </a:pPr>
                <a:r>
                  <a:rPr lang="en-US" sz="1400" dirty="0">
                    <a:solidFill>
                      <a:prstClr val="white">
                        <a:lumMod val="85000"/>
                      </a:prstClr>
                    </a:solidFill>
                    <a:latin typeface="Arial Nova" panose="020B0504020202020204" pitchFamily="34" charset="0"/>
                  </a:rPr>
                  <a:t>The Customer’s floor locations require Access Points equipped to function at extreme environments</a:t>
                </a:r>
              </a:p>
            </p:txBody>
          </p:sp>
          <p:grpSp>
            <p:nvGrpSpPr>
              <p:cNvPr id="78" name="Group 23">
                <a:extLst>
                  <a:ext uri="{FF2B5EF4-FFF2-40B4-BE49-F238E27FC236}">
                    <a16:creationId xmlns:a16="http://schemas.microsoft.com/office/drawing/2014/main" id="{8DB6F277-D9DC-3E4C-6EC9-61C5D1D84451}"/>
                  </a:ext>
                </a:extLst>
              </p:cNvPr>
              <p:cNvGrpSpPr>
                <a:grpSpLocks/>
              </p:cNvGrpSpPr>
              <p:nvPr/>
            </p:nvGrpSpPr>
            <p:grpSpPr bwMode="auto">
              <a:xfrm>
                <a:off x="634376" y="1705555"/>
                <a:ext cx="843128" cy="844716"/>
                <a:chOff x="4023265" y="2073990"/>
                <a:chExt cx="2129000" cy="2133307"/>
              </a:xfrm>
            </p:grpSpPr>
            <p:grpSp>
              <p:nvGrpSpPr>
                <p:cNvPr id="80" name="组合 79">
                  <a:extLst>
                    <a:ext uri="{FF2B5EF4-FFF2-40B4-BE49-F238E27FC236}">
                      <a16:creationId xmlns:a16="http://schemas.microsoft.com/office/drawing/2014/main" id="{F30A0EA1-02E8-11D0-4122-DAB03FF8AC23}"/>
                    </a:ext>
                  </a:extLst>
                </p:cNvPr>
                <p:cNvGrpSpPr>
                  <a:grpSpLocks/>
                </p:cNvGrpSpPr>
                <p:nvPr/>
              </p:nvGrpSpPr>
              <p:grpSpPr bwMode="auto">
                <a:xfrm>
                  <a:off x="4023265" y="2073990"/>
                  <a:ext cx="2129000" cy="2133307"/>
                  <a:chOff x="6677548" y="2786592"/>
                  <a:chExt cx="1917378" cy="1917379"/>
                </a:xfrm>
              </p:grpSpPr>
              <p:sp>
                <p:nvSpPr>
                  <p:cNvPr id="82" name="任意多边形 82">
                    <a:extLst>
                      <a:ext uri="{FF2B5EF4-FFF2-40B4-BE49-F238E27FC236}">
                        <a16:creationId xmlns:a16="http://schemas.microsoft.com/office/drawing/2014/main" id="{4C961CE2-1087-E355-EAE8-1613E324D74B}"/>
                      </a:ext>
                    </a:extLst>
                  </p:cNvPr>
                  <p:cNvSpPr/>
                  <p:nvPr/>
                </p:nvSpPr>
                <p:spPr>
                  <a:xfrm rot="3738964">
                    <a:off x="6677547" y="2786593"/>
                    <a:ext cx="1917379" cy="1917378"/>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defTabSz="914377" fontAlgn="base">
                      <a:spcBef>
                        <a:spcPct val="0"/>
                      </a:spcBef>
                      <a:spcAft>
                        <a:spcPct val="0"/>
                      </a:spcAft>
                      <a:defRPr/>
                    </a:pPr>
                    <a:endParaRPr lang="zh-CN" altLang="en-US" kern="0">
                      <a:solidFill>
                        <a:srgbClr val="FFFFFF"/>
                      </a:solidFill>
                      <a:latin typeface="Arial"/>
                      <a:ea typeface="宋体" panose="02010600030101010101" pitchFamily="2" charset="-122"/>
                    </a:endParaRPr>
                  </a:p>
                </p:txBody>
              </p:sp>
              <p:sp>
                <p:nvSpPr>
                  <p:cNvPr id="83" name="任意多边形 83">
                    <a:extLst>
                      <a:ext uri="{FF2B5EF4-FFF2-40B4-BE49-F238E27FC236}">
                        <a16:creationId xmlns:a16="http://schemas.microsoft.com/office/drawing/2014/main" id="{9B154AC5-08A0-7852-C5F1-7E98FC2A1974}"/>
                      </a:ext>
                    </a:extLst>
                  </p:cNvPr>
                  <p:cNvSpPr/>
                  <p:nvPr/>
                </p:nvSpPr>
                <p:spPr>
                  <a:xfrm rot="16377237">
                    <a:off x="6913761" y="3011124"/>
                    <a:ext cx="1468318" cy="1468318"/>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914377" eaLnBrk="1" fontAlgn="base" hangingPunct="1">
                      <a:spcBef>
                        <a:spcPct val="0"/>
                      </a:spcBef>
                      <a:spcAft>
                        <a:spcPct val="0"/>
                      </a:spcAft>
                      <a:defRPr/>
                    </a:pPr>
                    <a:endParaRPr lang="zh-CN" altLang="en-US" kern="0">
                      <a:solidFill>
                        <a:srgbClr val="FFFFFF"/>
                      </a:solidFill>
                    </a:endParaRPr>
                  </a:p>
                </p:txBody>
              </p:sp>
            </p:grpSp>
            <p:sp>
              <p:nvSpPr>
                <p:cNvPr id="81" name="椭圆 80">
                  <a:extLst>
                    <a:ext uri="{FF2B5EF4-FFF2-40B4-BE49-F238E27FC236}">
                      <a16:creationId xmlns:a16="http://schemas.microsoft.com/office/drawing/2014/main" id="{4988829B-90CE-7B02-F0A6-8596CFBE9922}"/>
                    </a:ext>
                  </a:extLst>
                </p:cNvPr>
                <p:cNvSpPr/>
                <p:nvPr/>
              </p:nvSpPr>
              <p:spPr bwMode="auto">
                <a:xfrm>
                  <a:off x="4422821" y="2459414"/>
                  <a:ext cx="1374067" cy="1376853"/>
                </a:xfrm>
                <a:prstGeom prst="ellipse">
                  <a:avLst/>
                </a:prstGeom>
                <a:solidFill>
                  <a:srgbClr val="1D3858"/>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914377" eaLnBrk="1" fontAlgn="base" hangingPunct="1">
                    <a:spcBef>
                      <a:spcPct val="0"/>
                    </a:spcBef>
                    <a:spcAft>
                      <a:spcPct val="0"/>
                    </a:spcAft>
                    <a:defRPr/>
                  </a:pPr>
                  <a:endParaRPr lang="zh-CN" altLang="en-US" kern="0" dirty="0">
                    <a:solidFill>
                      <a:srgbClr val="FFFFFF"/>
                    </a:solidFill>
                  </a:endParaRPr>
                </a:p>
              </p:txBody>
            </p:sp>
          </p:grpSp>
        </p:grpSp>
        <p:grpSp>
          <p:nvGrpSpPr>
            <p:cNvPr id="84" name="Group 83">
              <a:extLst>
                <a:ext uri="{FF2B5EF4-FFF2-40B4-BE49-F238E27FC236}">
                  <a16:creationId xmlns:a16="http://schemas.microsoft.com/office/drawing/2014/main" id="{519FE1B8-076D-F046-1421-0B48848B86AF}"/>
                </a:ext>
              </a:extLst>
            </p:cNvPr>
            <p:cNvGrpSpPr/>
            <p:nvPr/>
          </p:nvGrpSpPr>
          <p:grpSpPr>
            <a:xfrm>
              <a:off x="634376" y="5265973"/>
              <a:ext cx="4623535" cy="844716"/>
              <a:chOff x="634376" y="1705555"/>
              <a:chExt cx="4623535" cy="844716"/>
            </a:xfrm>
          </p:grpSpPr>
          <p:sp>
            <p:nvSpPr>
              <p:cNvPr id="85" name="TextBox 84">
                <a:extLst>
                  <a:ext uri="{FF2B5EF4-FFF2-40B4-BE49-F238E27FC236}">
                    <a16:creationId xmlns:a16="http://schemas.microsoft.com/office/drawing/2014/main" id="{992C4C14-3072-58E8-3EB9-A4125B83DE4C}"/>
                  </a:ext>
                </a:extLst>
              </p:cNvPr>
              <p:cNvSpPr txBox="1"/>
              <p:nvPr/>
            </p:nvSpPr>
            <p:spPr bwMode="auto">
              <a:xfrm>
                <a:off x="1672733" y="1804641"/>
                <a:ext cx="3585178" cy="738664"/>
              </a:xfrm>
              <a:prstGeom prst="rect">
                <a:avLst/>
              </a:prstGeom>
              <a:noFill/>
            </p:spPr>
            <p:txBody>
              <a:bodyPr wrap="square">
                <a:spAutoFit/>
              </a:bodyPr>
              <a:lstStyle/>
              <a:p>
                <a:pPr defTabSz="609585">
                  <a:defRPr/>
                </a:pPr>
                <a:r>
                  <a:rPr lang="en-US" sz="1400" dirty="0">
                    <a:solidFill>
                      <a:prstClr val="white">
                        <a:lumMod val="85000"/>
                      </a:prstClr>
                    </a:solidFill>
                    <a:latin typeface="Arial Nova" panose="020B0504020202020204" pitchFamily="34" charset="0"/>
                  </a:rPr>
                  <a:t>The data from the sensors need to transferred to the IoT developer &amp; NMS for monitoring and reporting</a:t>
                </a:r>
              </a:p>
            </p:txBody>
          </p:sp>
          <p:grpSp>
            <p:nvGrpSpPr>
              <p:cNvPr id="87" name="Group 23">
                <a:extLst>
                  <a:ext uri="{FF2B5EF4-FFF2-40B4-BE49-F238E27FC236}">
                    <a16:creationId xmlns:a16="http://schemas.microsoft.com/office/drawing/2014/main" id="{8F8403A9-18ED-CD52-DA6E-5EE1ADCF92D8}"/>
                  </a:ext>
                </a:extLst>
              </p:cNvPr>
              <p:cNvGrpSpPr>
                <a:grpSpLocks/>
              </p:cNvGrpSpPr>
              <p:nvPr/>
            </p:nvGrpSpPr>
            <p:grpSpPr bwMode="auto">
              <a:xfrm>
                <a:off x="634376" y="1705555"/>
                <a:ext cx="843128" cy="844716"/>
                <a:chOff x="4023265" y="2073990"/>
                <a:chExt cx="2129000" cy="2133307"/>
              </a:xfrm>
            </p:grpSpPr>
            <p:grpSp>
              <p:nvGrpSpPr>
                <p:cNvPr id="89" name="组合 79">
                  <a:extLst>
                    <a:ext uri="{FF2B5EF4-FFF2-40B4-BE49-F238E27FC236}">
                      <a16:creationId xmlns:a16="http://schemas.microsoft.com/office/drawing/2014/main" id="{36CF97D2-7600-3C70-31AC-C7D0D537B9D4}"/>
                    </a:ext>
                  </a:extLst>
                </p:cNvPr>
                <p:cNvGrpSpPr>
                  <a:grpSpLocks/>
                </p:cNvGrpSpPr>
                <p:nvPr/>
              </p:nvGrpSpPr>
              <p:grpSpPr bwMode="auto">
                <a:xfrm>
                  <a:off x="4023265" y="2073990"/>
                  <a:ext cx="2129000" cy="2133307"/>
                  <a:chOff x="6677548" y="2786592"/>
                  <a:chExt cx="1917378" cy="1917379"/>
                </a:xfrm>
              </p:grpSpPr>
              <p:sp>
                <p:nvSpPr>
                  <p:cNvPr id="91" name="任意多边形 82">
                    <a:extLst>
                      <a:ext uri="{FF2B5EF4-FFF2-40B4-BE49-F238E27FC236}">
                        <a16:creationId xmlns:a16="http://schemas.microsoft.com/office/drawing/2014/main" id="{17A97A5E-611C-6AB9-B8B9-3254EFE0D223}"/>
                      </a:ext>
                    </a:extLst>
                  </p:cNvPr>
                  <p:cNvSpPr/>
                  <p:nvPr/>
                </p:nvSpPr>
                <p:spPr>
                  <a:xfrm rot="3738964">
                    <a:off x="6677547" y="2786593"/>
                    <a:ext cx="1917379" cy="1917378"/>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defTabSz="914377" fontAlgn="base">
                      <a:spcBef>
                        <a:spcPct val="0"/>
                      </a:spcBef>
                      <a:spcAft>
                        <a:spcPct val="0"/>
                      </a:spcAft>
                      <a:defRPr/>
                    </a:pPr>
                    <a:endParaRPr lang="zh-CN" altLang="en-US" kern="0">
                      <a:solidFill>
                        <a:srgbClr val="FFFFFF"/>
                      </a:solidFill>
                      <a:latin typeface="Arial"/>
                      <a:ea typeface="宋体" panose="02010600030101010101" pitchFamily="2" charset="-122"/>
                    </a:endParaRPr>
                  </a:p>
                </p:txBody>
              </p:sp>
              <p:sp>
                <p:nvSpPr>
                  <p:cNvPr id="92" name="任意多边形 83">
                    <a:extLst>
                      <a:ext uri="{FF2B5EF4-FFF2-40B4-BE49-F238E27FC236}">
                        <a16:creationId xmlns:a16="http://schemas.microsoft.com/office/drawing/2014/main" id="{5BA83CF0-80E4-56DF-4CE0-A6FFB2EA1434}"/>
                      </a:ext>
                    </a:extLst>
                  </p:cNvPr>
                  <p:cNvSpPr/>
                  <p:nvPr/>
                </p:nvSpPr>
                <p:spPr>
                  <a:xfrm rot="16377237">
                    <a:off x="6913761" y="3011124"/>
                    <a:ext cx="1468318" cy="1468318"/>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914377" eaLnBrk="1" fontAlgn="base" hangingPunct="1">
                      <a:spcBef>
                        <a:spcPct val="0"/>
                      </a:spcBef>
                      <a:spcAft>
                        <a:spcPct val="0"/>
                      </a:spcAft>
                      <a:defRPr/>
                    </a:pPr>
                    <a:endParaRPr lang="zh-CN" altLang="en-US" kern="0">
                      <a:solidFill>
                        <a:srgbClr val="FFFFFF"/>
                      </a:solidFill>
                    </a:endParaRPr>
                  </a:p>
                </p:txBody>
              </p:sp>
            </p:grpSp>
            <p:sp>
              <p:nvSpPr>
                <p:cNvPr id="90" name="椭圆 80">
                  <a:extLst>
                    <a:ext uri="{FF2B5EF4-FFF2-40B4-BE49-F238E27FC236}">
                      <a16:creationId xmlns:a16="http://schemas.microsoft.com/office/drawing/2014/main" id="{2DE22275-6CDF-5177-2816-1586943F545F}"/>
                    </a:ext>
                  </a:extLst>
                </p:cNvPr>
                <p:cNvSpPr/>
                <p:nvPr/>
              </p:nvSpPr>
              <p:spPr bwMode="auto">
                <a:xfrm>
                  <a:off x="4422821" y="2459414"/>
                  <a:ext cx="1374067" cy="1376853"/>
                </a:xfrm>
                <a:prstGeom prst="ellipse">
                  <a:avLst/>
                </a:prstGeom>
                <a:solidFill>
                  <a:srgbClr val="1D3858"/>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914377" eaLnBrk="1" fontAlgn="base" hangingPunct="1">
                    <a:spcBef>
                      <a:spcPct val="0"/>
                    </a:spcBef>
                    <a:spcAft>
                      <a:spcPct val="0"/>
                    </a:spcAft>
                    <a:defRPr/>
                  </a:pPr>
                  <a:endParaRPr lang="zh-CN" altLang="en-US" kern="0" dirty="0">
                    <a:solidFill>
                      <a:srgbClr val="FFFFFF"/>
                    </a:solidFill>
                  </a:endParaRPr>
                </a:p>
              </p:txBody>
            </p:sp>
          </p:grpSp>
        </p:grpSp>
      </p:grpSp>
      <p:pic>
        <p:nvPicPr>
          <p:cNvPr id="95" name="Graphic 94" descr="Wireless router with solid fill">
            <a:extLst>
              <a:ext uri="{FF2B5EF4-FFF2-40B4-BE49-F238E27FC236}">
                <a16:creationId xmlns:a16="http://schemas.microsoft.com/office/drawing/2014/main" id="{7C137C23-091B-138B-F11B-9F1AE065331A}"/>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19065" y="2893789"/>
            <a:ext cx="354288" cy="354288"/>
          </a:xfrm>
          <a:prstGeom prst="rect">
            <a:avLst/>
          </a:prstGeom>
        </p:spPr>
      </p:pic>
      <p:pic>
        <p:nvPicPr>
          <p:cNvPr id="97" name="Graphic 96" descr="Factory with solid fill">
            <a:extLst>
              <a:ext uri="{FF2B5EF4-FFF2-40B4-BE49-F238E27FC236}">
                <a16:creationId xmlns:a16="http://schemas.microsoft.com/office/drawing/2014/main" id="{67D4422A-238E-9197-6906-7AB9D0ABD455}"/>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01095" y="4068272"/>
            <a:ext cx="372258" cy="372258"/>
          </a:xfrm>
          <a:prstGeom prst="rect">
            <a:avLst/>
          </a:prstGeom>
        </p:spPr>
      </p:pic>
      <p:pic>
        <p:nvPicPr>
          <p:cNvPr id="98" name="Graphic 97" descr="Presentation with org chart with solid fill">
            <a:extLst>
              <a:ext uri="{FF2B5EF4-FFF2-40B4-BE49-F238E27FC236}">
                <a16:creationId xmlns:a16="http://schemas.microsoft.com/office/drawing/2014/main" id="{AD684730-9499-9F6B-25FA-06C101F694B0}"/>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flipH="1">
            <a:off x="777325" y="5248746"/>
            <a:ext cx="419798" cy="419798"/>
          </a:xfrm>
          <a:prstGeom prst="rect">
            <a:avLst/>
          </a:prstGeom>
        </p:spPr>
      </p:pic>
      <p:pic>
        <p:nvPicPr>
          <p:cNvPr id="5" name="Picture 4">
            <a:extLst>
              <a:ext uri="{FF2B5EF4-FFF2-40B4-BE49-F238E27FC236}">
                <a16:creationId xmlns:a16="http://schemas.microsoft.com/office/drawing/2014/main" id="{E21FA40B-88CB-EC89-C619-AE81C6AC05DB}"/>
              </a:ext>
            </a:extLst>
          </p:cNvPr>
          <p:cNvPicPr>
            <a:picLocks noChangeAspect="1"/>
          </p:cNvPicPr>
          <p:nvPr/>
        </p:nvPicPr>
        <p:blipFill>
          <a:blip r:embed="rId12"/>
          <a:stretch>
            <a:fillRect/>
          </a:stretch>
        </p:blipFill>
        <p:spPr>
          <a:xfrm>
            <a:off x="7268173" y="1098716"/>
            <a:ext cx="3964180" cy="5176099"/>
          </a:xfrm>
          <a:prstGeom prst="rect">
            <a:avLst/>
          </a:prstGeom>
        </p:spPr>
      </p:pic>
    </p:spTree>
    <p:extLst>
      <p:ext uri="{BB962C8B-B14F-4D97-AF65-F5344CB8AC3E}">
        <p14:creationId xmlns:p14="http://schemas.microsoft.com/office/powerpoint/2010/main" val="1636529500"/>
      </p:ext>
    </p:extLst>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C60FC2B5-977E-DC81-9B5A-F9590EF8C2E8}"/>
              </a:ext>
            </a:extLst>
          </p:cNvPr>
          <p:cNvSpPr txBox="1">
            <a:spLocks/>
          </p:cNvSpPr>
          <p:nvPr/>
        </p:nvSpPr>
        <p:spPr>
          <a:xfrm>
            <a:off x="432000" y="343279"/>
            <a:ext cx="11328200" cy="492428"/>
          </a:xfrm>
          <a:prstGeom prst="rect">
            <a:avLst/>
          </a:prstGeom>
        </p:spPr>
        <p:txBody>
          <a:bodyPr vert="horz" wrap="square" lIns="0" tIns="60953" rIns="121904" bIns="60953" rtlCol="0" anchor="ctr">
            <a:spAutoFit/>
          </a:bodyPr>
          <a:lstStyle>
            <a:defPPr>
              <a:defRPr lang="en-US"/>
            </a:defPPr>
            <a:lvl1pPr defTabSz="1219018">
              <a:spcBef>
                <a:spcPct val="0"/>
              </a:spcBef>
              <a:buNone/>
              <a:defRPr kumimoji="0" sz="3000" b="1" i="0" u="none" strike="noStrike" cap="all" spc="0" normalizeH="0" baseline="0">
                <a:ln>
                  <a:noFill/>
                </a:ln>
                <a:solidFill>
                  <a:schemeClr val="bg1"/>
                </a:solidFill>
                <a:effectLst/>
                <a:uLnTx/>
                <a:uFillTx/>
                <a:latin typeface="Arial Nova" panose="020B0504020202020204" pitchFamily="34" charset="0"/>
                <a:ea typeface="+mj-ea"/>
                <a:cs typeface="+mj-cs"/>
              </a:defRPr>
            </a:lvl1pPr>
          </a:lstStyle>
          <a:p>
            <a:r>
              <a:rPr lang="en-IN" dirty="0"/>
              <a:t>TATA MAIN HOSPITAL, JAMSHEDPUR</a:t>
            </a:r>
          </a:p>
        </p:txBody>
      </p:sp>
      <p:grpSp>
        <p:nvGrpSpPr>
          <p:cNvPr id="54" name="Group 53">
            <a:extLst>
              <a:ext uri="{FF2B5EF4-FFF2-40B4-BE49-F238E27FC236}">
                <a16:creationId xmlns:a16="http://schemas.microsoft.com/office/drawing/2014/main" id="{0BE2EAF1-CCE3-BC87-170D-2F381484969B}"/>
              </a:ext>
            </a:extLst>
          </p:cNvPr>
          <p:cNvGrpSpPr/>
          <p:nvPr/>
        </p:nvGrpSpPr>
        <p:grpSpPr>
          <a:xfrm>
            <a:off x="915671" y="1726384"/>
            <a:ext cx="11017248" cy="4493361"/>
            <a:chOff x="686753" y="1294787"/>
            <a:chExt cx="8262936" cy="3370021"/>
          </a:xfrm>
        </p:grpSpPr>
        <p:grpSp>
          <p:nvGrpSpPr>
            <p:cNvPr id="2" name="Group 1">
              <a:extLst>
                <a:ext uri="{FF2B5EF4-FFF2-40B4-BE49-F238E27FC236}">
                  <a16:creationId xmlns:a16="http://schemas.microsoft.com/office/drawing/2014/main" id="{62C7900B-D5F7-AC95-FA58-64A1531CDB17}"/>
                </a:ext>
              </a:extLst>
            </p:cNvPr>
            <p:cNvGrpSpPr>
              <a:grpSpLocks/>
            </p:cNvGrpSpPr>
            <p:nvPr/>
          </p:nvGrpSpPr>
          <p:grpSpPr bwMode="auto">
            <a:xfrm>
              <a:off x="686753" y="1513862"/>
              <a:ext cx="2651522" cy="2652713"/>
              <a:chOff x="2089153" y="2191048"/>
              <a:chExt cx="3535680" cy="3535680"/>
            </a:xfrm>
          </p:grpSpPr>
          <p:sp>
            <p:nvSpPr>
              <p:cNvPr id="5" name="Block Arc 4">
                <a:extLst>
                  <a:ext uri="{FF2B5EF4-FFF2-40B4-BE49-F238E27FC236}">
                    <a16:creationId xmlns:a16="http://schemas.microsoft.com/office/drawing/2014/main" id="{6EF0B8F4-F4D7-47B7-92EB-B4FC877B44A0}"/>
                  </a:ext>
                </a:extLst>
              </p:cNvPr>
              <p:cNvSpPr/>
              <p:nvPr/>
            </p:nvSpPr>
            <p:spPr>
              <a:xfrm flipH="1">
                <a:off x="2089153" y="2191048"/>
                <a:ext cx="3535680" cy="3535680"/>
              </a:xfrm>
              <a:prstGeom prst="blockArc">
                <a:avLst>
                  <a:gd name="adj1" fmla="val 21059829"/>
                  <a:gd name="adj2" fmla="val 16202892"/>
                  <a:gd name="adj3" fmla="val 4205"/>
                </a:avLst>
              </a:prstGeom>
              <a:solidFill>
                <a:srgbClr val="4472C4">
                  <a:lumMod val="50000"/>
                </a:srgbClr>
              </a:solidFill>
              <a:ln w="12700" cap="flat" cmpd="sng" algn="ctr">
                <a:noFill/>
                <a:prstDash val="solid"/>
                <a:miter lim="800000"/>
              </a:ln>
              <a:effectLst/>
            </p:spPr>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lumMod val="85000"/>
                    </a:prstClr>
                  </a:solidFill>
                  <a:effectLst/>
                  <a:uLnTx/>
                  <a:uFillTx/>
                  <a:latin typeface="Calibri" panose="020F0502020204030204"/>
                  <a:ea typeface="+mn-ea"/>
                  <a:cs typeface="+mn-cs"/>
                </a:endParaRPr>
              </a:p>
            </p:txBody>
          </p:sp>
          <p:sp>
            <p:nvSpPr>
              <p:cNvPr id="8" name="Block Arc 7">
                <a:extLst>
                  <a:ext uri="{FF2B5EF4-FFF2-40B4-BE49-F238E27FC236}">
                    <a16:creationId xmlns:a16="http://schemas.microsoft.com/office/drawing/2014/main" id="{B5084F72-CCD4-466C-5F72-D36DE154F80F}"/>
                  </a:ext>
                </a:extLst>
              </p:cNvPr>
              <p:cNvSpPr/>
              <p:nvPr/>
            </p:nvSpPr>
            <p:spPr>
              <a:xfrm flipH="1">
                <a:off x="2335238" y="2438609"/>
                <a:ext cx="3043510" cy="3040558"/>
              </a:xfrm>
              <a:prstGeom prst="blockArc">
                <a:avLst>
                  <a:gd name="adj1" fmla="val 19090874"/>
                  <a:gd name="adj2" fmla="val 16202949"/>
                  <a:gd name="adj3" fmla="val 5085"/>
                </a:avLst>
              </a:prstGeom>
              <a:solidFill>
                <a:srgbClr val="4472C4">
                  <a:lumMod val="75000"/>
                </a:srgbClr>
              </a:solidFill>
              <a:ln w="12700" cap="flat" cmpd="sng" algn="ctr">
                <a:noFill/>
                <a:prstDash val="solid"/>
                <a:miter lim="800000"/>
              </a:ln>
              <a:effectLst/>
            </p:spPr>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lumMod val="85000"/>
                    </a:prstClr>
                  </a:solidFill>
                  <a:effectLst/>
                  <a:uLnTx/>
                  <a:uFillTx/>
                  <a:latin typeface="Calibri" panose="020F0502020204030204"/>
                  <a:ea typeface="+mn-ea"/>
                  <a:cs typeface="+mn-cs"/>
                </a:endParaRPr>
              </a:p>
            </p:txBody>
          </p:sp>
          <p:sp>
            <p:nvSpPr>
              <p:cNvPr id="9" name="Block Arc 8">
                <a:extLst>
                  <a:ext uri="{FF2B5EF4-FFF2-40B4-BE49-F238E27FC236}">
                    <a16:creationId xmlns:a16="http://schemas.microsoft.com/office/drawing/2014/main" id="{D02C4FC8-0E48-963D-C910-F6C851B47B70}"/>
                  </a:ext>
                </a:extLst>
              </p:cNvPr>
              <p:cNvSpPr/>
              <p:nvPr/>
            </p:nvSpPr>
            <p:spPr>
              <a:xfrm flipH="1">
                <a:off x="2581322" y="2682996"/>
                <a:ext cx="2551342" cy="2551783"/>
              </a:xfrm>
              <a:prstGeom prst="blockArc">
                <a:avLst>
                  <a:gd name="adj1" fmla="val 1896788"/>
                  <a:gd name="adj2" fmla="val 16212231"/>
                  <a:gd name="adj3" fmla="val 6142"/>
                </a:avLst>
              </a:prstGeom>
              <a:solidFill>
                <a:srgbClr val="4472C4"/>
              </a:solidFill>
              <a:ln w="12700" cap="flat" cmpd="sng" algn="ctr">
                <a:noFill/>
                <a:prstDash val="solid"/>
                <a:miter lim="800000"/>
              </a:ln>
              <a:effectLst/>
            </p:spPr>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lumMod val="85000"/>
                    </a:prstClr>
                  </a:solidFill>
                  <a:effectLst/>
                  <a:uLnTx/>
                  <a:uFillTx/>
                  <a:latin typeface="Calibri" panose="020F0502020204030204"/>
                  <a:ea typeface="+mn-ea"/>
                  <a:cs typeface="+mn-cs"/>
                </a:endParaRPr>
              </a:p>
            </p:txBody>
          </p:sp>
          <p:sp>
            <p:nvSpPr>
              <p:cNvPr id="10" name="Block Arc 9">
                <a:extLst>
                  <a:ext uri="{FF2B5EF4-FFF2-40B4-BE49-F238E27FC236}">
                    <a16:creationId xmlns:a16="http://schemas.microsoft.com/office/drawing/2014/main" id="{1D3C5615-4E3F-6E1F-8D34-D27B3AD2F04A}"/>
                  </a:ext>
                </a:extLst>
              </p:cNvPr>
              <p:cNvSpPr/>
              <p:nvPr/>
            </p:nvSpPr>
            <p:spPr>
              <a:xfrm flipH="1">
                <a:off x="2848046" y="2949601"/>
                <a:ext cx="2017894" cy="2018575"/>
              </a:xfrm>
              <a:prstGeom prst="blockArc">
                <a:avLst>
                  <a:gd name="adj1" fmla="val 594200"/>
                  <a:gd name="adj2" fmla="val 16212547"/>
                  <a:gd name="adj3" fmla="val 7246"/>
                </a:avLst>
              </a:prstGeom>
              <a:solidFill>
                <a:srgbClr val="4472C4">
                  <a:lumMod val="60000"/>
                  <a:lumOff val="40000"/>
                </a:srgbClr>
              </a:solidFill>
              <a:ln w="12700" cap="flat" cmpd="sng" algn="ctr">
                <a:noFill/>
                <a:prstDash val="solid"/>
                <a:miter lim="800000"/>
              </a:ln>
              <a:effectLst/>
            </p:spPr>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lumMod val="85000"/>
                    </a:prstClr>
                  </a:solidFill>
                  <a:effectLst/>
                  <a:uLnTx/>
                  <a:uFillTx/>
                  <a:latin typeface="Calibri" panose="020F0502020204030204"/>
                  <a:ea typeface="+mn-ea"/>
                  <a:cs typeface="+mn-cs"/>
                </a:endParaRPr>
              </a:p>
            </p:txBody>
          </p:sp>
          <p:sp>
            <p:nvSpPr>
              <p:cNvPr id="11" name="Block Arc 10">
                <a:extLst>
                  <a:ext uri="{FF2B5EF4-FFF2-40B4-BE49-F238E27FC236}">
                    <a16:creationId xmlns:a16="http://schemas.microsoft.com/office/drawing/2014/main" id="{29A2DECB-B3CF-84EC-4533-4139B34CFC76}"/>
                  </a:ext>
                </a:extLst>
              </p:cNvPr>
              <p:cNvSpPr/>
              <p:nvPr/>
            </p:nvSpPr>
            <p:spPr>
              <a:xfrm flipH="1">
                <a:off x="3095718" y="3197162"/>
                <a:ext cx="1522550" cy="1523453"/>
              </a:xfrm>
              <a:prstGeom prst="blockArc">
                <a:avLst>
                  <a:gd name="adj1" fmla="val 4096636"/>
                  <a:gd name="adj2" fmla="val 16213195"/>
                  <a:gd name="adj3" fmla="val 9346"/>
                </a:avLst>
              </a:prstGeom>
              <a:solidFill>
                <a:srgbClr val="4472C4">
                  <a:lumMod val="40000"/>
                  <a:lumOff val="60000"/>
                </a:srgbClr>
              </a:solidFill>
              <a:ln w="12700" cap="flat" cmpd="sng" algn="ctr">
                <a:noFill/>
                <a:prstDash val="solid"/>
                <a:miter lim="800000"/>
              </a:ln>
              <a:effectLst/>
            </p:spPr>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lumMod val="85000"/>
                    </a:prstClr>
                  </a:solidFill>
                  <a:effectLst/>
                  <a:uLnTx/>
                  <a:uFillTx/>
                  <a:latin typeface="Calibri" panose="020F0502020204030204"/>
                  <a:ea typeface="+mn-ea"/>
                  <a:cs typeface="+mn-cs"/>
                </a:endParaRPr>
              </a:p>
            </p:txBody>
          </p:sp>
        </p:grpSp>
        <p:cxnSp>
          <p:nvCxnSpPr>
            <p:cNvPr id="13" name="Elbow Connector 12">
              <a:extLst>
                <a:ext uri="{FF2B5EF4-FFF2-40B4-BE49-F238E27FC236}">
                  <a16:creationId xmlns:a16="http://schemas.microsoft.com/office/drawing/2014/main" id="{254D866E-F8A7-1915-B3D6-F3BD54428394}"/>
                </a:ext>
              </a:extLst>
            </p:cNvPr>
            <p:cNvCxnSpPr/>
            <p:nvPr/>
          </p:nvCxnSpPr>
          <p:spPr>
            <a:xfrm flipV="1">
              <a:off x="3207306" y="1512672"/>
              <a:ext cx="950119" cy="933450"/>
            </a:xfrm>
            <a:prstGeom prst="bentConnector3">
              <a:avLst>
                <a:gd name="adj1" fmla="val 39566"/>
              </a:avLst>
            </a:prstGeom>
            <a:noFill/>
            <a:ln w="12700" cap="flat" cmpd="sng" algn="ctr">
              <a:solidFill>
                <a:sysClr val="window" lastClr="FFFFFF">
                  <a:lumMod val="50000"/>
                </a:sysClr>
              </a:solidFill>
              <a:prstDash val="solid"/>
              <a:miter lim="800000"/>
              <a:tailEnd type="oval"/>
            </a:ln>
            <a:effectLst/>
          </p:spPr>
        </p:cxnSp>
        <p:cxnSp>
          <p:nvCxnSpPr>
            <p:cNvPr id="14" name="Elbow Connector 13">
              <a:extLst>
                <a:ext uri="{FF2B5EF4-FFF2-40B4-BE49-F238E27FC236}">
                  <a16:creationId xmlns:a16="http://schemas.microsoft.com/office/drawing/2014/main" id="{5142F033-D447-2DEC-78ED-345BDDFA3A0C}"/>
                </a:ext>
              </a:extLst>
            </p:cNvPr>
            <p:cNvCxnSpPr/>
            <p:nvPr/>
          </p:nvCxnSpPr>
          <p:spPr>
            <a:xfrm flipV="1">
              <a:off x="3094197" y="2166325"/>
              <a:ext cx="1069181" cy="503635"/>
            </a:xfrm>
            <a:prstGeom prst="bentConnector3">
              <a:avLst>
                <a:gd name="adj1" fmla="val 60085"/>
              </a:avLst>
            </a:prstGeom>
            <a:noFill/>
            <a:ln w="12700" cap="flat" cmpd="sng" algn="ctr">
              <a:solidFill>
                <a:sysClr val="window" lastClr="FFFFFF">
                  <a:lumMod val="50000"/>
                </a:sysClr>
              </a:solidFill>
              <a:prstDash val="solid"/>
              <a:miter lim="800000"/>
              <a:tailEnd type="oval"/>
            </a:ln>
            <a:effectLst/>
          </p:spPr>
        </p:cxnSp>
        <p:cxnSp>
          <p:nvCxnSpPr>
            <p:cNvPr id="15" name="Elbow Connector 14">
              <a:extLst>
                <a:ext uri="{FF2B5EF4-FFF2-40B4-BE49-F238E27FC236}">
                  <a16:creationId xmlns:a16="http://schemas.microsoft.com/office/drawing/2014/main" id="{15DEB9D6-1F26-821B-1DAE-FBB5026B6F6B}"/>
                </a:ext>
              </a:extLst>
            </p:cNvPr>
            <p:cNvCxnSpPr/>
            <p:nvPr/>
          </p:nvCxnSpPr>
          <p:spPr>
            <a:xfrm>
              <a:off x="2689384" y="3037862"/>
              <a:ext cx="1468041" cy="433388"/>
            </a:xfrm>
            <a:prstGeom prst="bentConnector3">
              <a:avLst>
                <a:gd name="adj1" fmla="val 71732"/>
              </a:avLst>
            </a:prstGeom>
            <a:noFill/>
            <a:ln w="12700" cap="flat" cmpd="sng" algn="ctr">
              <a:solidFill>
                <a:sysClr val="window" lastClr="FFFFFF">
                  <a:lumMod val="50000"/>
                </a:sysClr>
              </a:solidFill>
              <a:prstDash val="solid"/>
              <a:miter lim="800000"/>
              <a:tailEnd type="oval"/>
            </a:ln>
            <a:effectLst/>
          </p:spPr>
        </p:cxnSp>
        <p:cxnSp>
          <p:nvCxnSpPr>
            <p:cNvPr id="16" name="Elbow Connector 15">
              <a:extLst>
                <a:ext uri="{FF2B5EF4-FFF2-40B4-BE49-F238E27FC236}">
                  <a16:creationId xmlns:a16="http://schemas.microsoft.com/office/drawing/2014/main" id="{38050F09-8B54-7B54-1EE1-D7DBA78E70F0}"/>
                </a:ext>
              </a:extLst>
            </p:cNvPr>
            <p:cNvCxnSpPr/>
            <p:nvPr/>
          </p:nvCxnSpPr>
          <p:spPr>
            <a:xfrm>
              <a:off x="2364343" y="3250985"/>
              <a:ext cx="1814513" cy="945356"/>
            </a:xfrm>
            <a:prstGeom prst="bentConnector3">
              <a:avLst>
                <a:gd name="adj1" fmla="val 66411"/>
              </a:avLst>
            </a:prstGeom>
            <a:noFill/>
            <a:ln w="12700" cap="flat" cmpd="sng" algn="ctr">
              <a:solidFill>
                <a:sysClr val="window" lastClr="FFFFFF">
                  <a:lumMod val="50000"/>
                </a:sysClr>
              </a:solidFill>
              <a:prstDash val="solid"/>
              <a:miter lim="800000"/>
              <a:tailEnd type="oval"/>
            </a:ln>
            <a:effectLst/>
          </p:spPr>
        </p:cxnSp>
        <p:cxnSp>
          <p:nvCxnSpPr>
            <p:cNvPr id="17" name="Straight Connector 16">
              <a:extLst>
                <a:ext uri="{FF2B5EF4-FFF2-40B4-BE49-F238E27FC236}">
                  <a16:creationId xmlns:a16="http://schemas.microsoft.com/office/drawing/2014/main" id="{D943BD46-CDB4-6C07-52D8-7DE176BE425E}"/>
                </a:ext>
              </a:extLst>
            </p:cNvPr>
            <p:cNvCxnSpPr/>
            <p:nvPr/>
          </p:nvCxnSpPr>
          <p:spPr>
            <a:xfrm>
              <a:off x="2891790" y="2837837"/>
              <a:ext cx="1281113" cy="5954"/>
            </a:xfrm>
            <a:prstGeom prst="line">
              <a:avLst/>
            </a:prstGeom>
            <a:noFill/>
            <a:ln w="6350" cap="flat" cmpd="sng" algn="ctr">
              <a:solidFill>
                <a:sysClr val="window" lastClr="FFFFFF">
                  <a:lumMod val="50000"/>
                </a:sysClr>
              </a:solidFill>
              <a:prstDash val="solid"/>
              <a:miter lim="800000"/>
              <a:tailEnd type="oval"/>
            </a:ln>
            <a:effectLst/>
          </p:spPr>
        </p:cxnSp>
        <p:sp>
          <p:nvSpPr>
            <p:cNvPr id="20" name="Rectangle 19">
              <a:extLst>
                <a:ext uri="{FF2B5EF4-FFF2-40B4-BE49-F238E27FC236}">
                  <a16:creationId xmlns:a16="http://schemas.microsoft.com/office/drawing/2014/main" id="{580C2134-68EF-5FEB-FB3D-B7E9F4A119F2}"/>
                </a:ext>
              </a:extLst>
            </p:cNvPr>
            <p:cNvSpPr/>
            <p:nvPr/>
          </p:nvSpPr>
          <p:spPr bwMode="auto">
            <a:xfrm>
              <a:off x="5011102" y="1294787"/>
              <a:ext cx="3809048" cy="407900"/>
            </a:xfrm>
            <a:prstGeom prst="rect">
              <a:avLst/>
            </a:prstGeom>
          </p:spPr>
          <p:txBody>
            <a:bodyPr wrap="square">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467" b="0" i="0" u="none" strike="noStrike" kern="1200" cap="none" spc="0" normalizeH="0" baseline="0" noProof="0" dirty="0">
                  <a:ln>
                    <a:noFill/>
                  </a:ln>
                  <a:solidFill>
                    <a:prstClr val="white">
                      <a:lumMod val="85000"/>
                    </a:prstClr>
                  </a:solidFill>
                  <a:effectLst/>
                  <a:uLnTx/>
                  <a:uFillTx/>
                  <a:latin typeface="Arial Nova" panose="020B0504020202020204" pitchFamily="34" charset="0"/>
                  <a:ea typeface="+mn-ea"/>
                  <a:cs typeface="Clear Sans Light" panose="020B0303030202020304" pitchFamily="34" charset="0"/>
                </a:rPr>
                <a:t>Providing complete High Availability Wi-Fi Network coverage of hospital building infrastructure - 99.99% SLA </a:t>
              </a:r>
            </a:p>
          </p:txBody>
        </p:sp>
        <p:sp>
          <p:nvSpPr>
            <p:cNvPr id="34" name="Oval 33">
              <a:extLst>
                <a:ext uri="{FF2B5EF4-FFF2-40B4-BE49-F238E27FC236}">
                  <a16:creationId xmlns:a16="http://schemas.microsoft.com/office/drawing/2014/main" id="{98163F7D-7CD0-0A96-34DC-7F31B6C37184}"/>
                </a:ext>
              </a:extLst>
            </p:cNvPr>
            <p:cNvSpPr/>
            <p:nvPr/>
          </p:nvSpPr>
          <p:spPr bwMode="auto">
            <a:xfrm>
              <a:off x="4326494" y="3250985"/>
              <a:ext cx="439340" cy="439340"/>
            </a:xfrm>
            <a:prstGeom prst="ellipse">
              <a:avLst/>
            </a:prstGeom>
            <a:solidFill>
              <a:srgbClr val="4472C4">
                <a:lumMod val="60000"/>
                <a:lumOff val="40000"/>
              </a:srgbClr>
            </a:solidFill>
            <a:ln w="12700" cap="flat" cmpd="sng" algn="ctr">
              <a:noFill/>
              <a:prstDash val="solid"/>
              <a:miter lim="800000"/>
            </a:ln>
            <a:effectLst/>
          </p:spPr>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AU" sz="1600" b="0" i="0" u="none" strike="noStrike" kern="0" cap="none" spc="0" normalizeH="0" baseline="0" noProof="0" dirty="0">
                <a:ln>
                  <a:noFill/>
                </a:ln>
                <a:solidFill>
                  <a:prstClr val="white">
                    <a:lumMod val="85000"/>
                  </a:prstClr>
                </a:solidFill>
                <a:effectLst/>
                <a:uLnTx/>
                <a:uFillTx/>
                <a:latin typeface="FontAwesome" pitchFamily="2" charset="0"/>
                <a:ea typeface="+mn-ea"/>
                <a:cs typeface="+mn-cs"/>
              </a:endParaRPr>
            </a:p>
          </p:txBody>
        </p:sp>
        <p:sp>
          <p:nvSpPr>
            <p:cNvPr id="37" name="Oval 36">
              <a:extLst>
                <a:ext uri="{FF2B5EF4-FFF2-40B4-BE49-F238E27FC236}">
                  <a16:creationId xmlns:a16="http://schemas.microsoft.com/office/drawing/2014/main" id="{50AC0BDC-5398-F2C8-4AA7-BE73EDB9AFAF}"/>
                </a:ext>
              </a:extLst>
            </p:cNvPr>
            <p:cNvSpPr/>
            <p:nvPr/>
          </p:nvSpPr>
          <p:spPr bwMode="auto">
            <a:xfrm>
              <a:off x="4326494" y="1947250"/>
              <a:ext cx="439340" cy="439341"/>
            </a:xfrm>
            <a:prstGeom prst="ellipse">
              <a:avLst/>
            </a:prstGeom>
            <a:solidFill>
              <a:srgbClr val="4472C4">
                <a:lumMod val="75000"/>
              </a:srgbClr>
            </a:solidFill>
            <a:ln w="12700" cap="flat" cmpd="sng" algn="ctr">
              <a:noFill/>
              <a:prstDash val="solid"/>
              <a:miter lim="800000"/>
            </a:ln>
            <a:effectLst/>
          </p:spPr>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white">
                    <a:lumMod val="85000"/>
                  </a:prstClr>
                </a:solidFill>
                <a:effectLst/>
                <a:uLnTx/>
                <a:uFillTx/>
                <a:latin typeface="Calibri" panose="020F0502020204030204"/>
                <a:ea typeface="+mn-ea"/>
                <a:cs typeface="+mn-cs"/>
              </a:endParaRPr>
            </a:p>
          </p:txBody>
        </p:sp>
        <p:sp>
          <p:nvSpPr>
            <p:cNvPr id="40" name="Oval 39">
              <a:extLst>
                <a:ext uri="{FF2B5EF4-FFF2-40B4-BE49-F238E27FC236}">
                  <a16:creationId xmlns:a16="http://schemas.microsoft.com/office/drawing/2014/main" id="{0DA62001-85D7-37EE-3376-AAA7EFA291AB}"/>
                </a:ext>
              </a:extLst>
            </p:cNvPr>
            <p:cNvSpPr/>
            <p:nvPr/>
          </p:nvSpPr>
          <p:spPr bwMode="auto">
            <a:xfrm>
              <a:off x="4326494" y="2598522"/>
              <a:ext cx="439340" cy="439340"/>
            </a:xfrm>
            <a:prstGeom prst="ellipse">
              <a:avLst/>
            </a:prstGeom>
            <a:solidFill>
              <a:srgbClr val="4472C4"/>
            </a:solidFill>
            <a:ln w="12700" cap="flat" cmpd="sng" algn="ctr">
              <a:noFill/>
              <a:prstDash val="solid"/>
              <a:miter lim="800000"/>
            </a:ln>
            <a:effectLst/>
          </p:spPr>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AU" sz="1600" b="0" i="0" u="none" strike="noStrike" kern="0" cap="none" spc="0" normalizeH="0" baseline="0" noProof="0" dirty="0">
                <a:ln>
                  <a:noFill/>
                </a:ln>
                <a:solidFill>
                  <a:prstClr val="white">
                    <a:lumMod val="85000"/>
                  </a:prstClr>
                </a:solidFill>
                <a:effectLst/>
                <a:uLnTx/>
                <a:uFillTx/>
                <a:latin typeface="FontAwesome" pitchFamily="2" charset="0"/>
                <a:ea typeface="+mn-ea"/>
                <a:cs typeface="+mn-cs"/>
              </a:endParaRPr>
            </a:p>
          </p:txBody>
        </p:sp>
        <p:sp>
          <p:nvSpPr>
            <p:cNvPr id="43" name="Oval 42">
              <a:extLst>
                <a:ext uri="{FF2B5EF4-FFF2-40B4-BE49-F238E27FC236}">
                  <a16:creationId xmlns:a16="http://schemas.microsoft.com/office/drawing/2014/main" id="{9451AED6-403A-9DD7-050D-6FECD1A79687}"/>
                </a:ext>
              </a:extLst>
            </p:cNvPr>
            <p:cNvSpPr/>
            <p:nvPr/>
          </p:nvSpPr>
          <p:spPr bwMode="auto">
            <a:xfrm>
              <a:off x="4326494" y="1294787"/>
              <a:ext cx="439340" cy="439341"/>
            </a:xfrm>
            <a:prstGeom prst="ellipse">
              <a:avLst/>
            </a:prstGeom>
            <a:solidFill>
              <a:srgbClr val="4472C4">
                <a:lumMod val="50000"/>
              </a:srgbClr>
            </a:solidFill>
            <a:ln w="12700" cap="flat" cmpd="sng" algn="ctr">
              <a:noFill/>
              <a:prstDash val="solid"/>
              <a:miter lim="800000"/>
            </a:ln>
            <a:effectLst/>
          </p:spPr>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white">
                    <a:lumMod val="85000"/>
                  </a:prstClr>
                </a:solidFill>
                <a:effectLst/>
                <a:uLnTx/>
                <a:uFillTx/>
                <a:latin typeface="Calibri" panose="020F0502020204030204"/>
                <a:ea typeface="+mn-ea"/>
                <a:cs typeface="+mn-cs"/>
              </a:endParaRPr>
            </a:p>
          </p:txBody>
        </p:sp>
        <p:sp>
          <p:nvSpPr>
            <p:cNvPr id="46" name="Oval 45">
              <a:extLst>
                <a:ext uri="{FF2B5EF4-FFF2-40B4-BE49-F238E27FC236}">
                  <a16:creationId xmlns:a16="http://schemas.microsoft.com/office/drawing/2014/main" id="{59D81BF3-417D-B370-C197-6B23C01EC3FA}"/>
                </a:ext>
              </a:extLst>
            </p:cNvPr>
            <p:cNvSpPr/>
            <p:nvPr/>
          </p:nvSpPr>
          <p:spPr bwMode="auto">
            <a:xfrm>
              <a:off x="4326494" y="3903447"/>
              <a:ext cx="439340" cy="439340"/>
            </a:xfrm>
            <a:prstGeom prst="ellipse">
              <a:avLst/>
            </a:prstGeom>
            <a:solidFill>
              <a:srgbClr val="4472C4">
                <a:lumMod val="40000"/>
                <a:lumOff val="60000"/>
              </a:srgbClr>
            </a:solidFill>
            <a:ln w="12700" cap="flat" cmpd="sng" algn="ctr">
              <a:noFill/>
              <a:prstDash val="solid"/>
              <a:miter lim="800000"/>
            </a:ln>
            <a:effectLst/>
          </p:spPr>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white">
                    <a:lumMod val="85000"/>
                  </a:prstClr>
                </a:solidFill>
                <a:effectLst/>
                <a:uLnTx/>
                <a:uFillTx/>
                <a:latin typeface="FontAwesome" pitchFamily="2" charset="0"/>
                <a:ea typeface="+mn-ea"/>
                <a:cs typeface="+mn-cs"/>
              </a:endParaRPr>
            </a:p>
          </p:txBody>
        </p:sp>
        <p:sp>
          <p:nvSpPr>
            <p:cNvPr id="50" name="Rectangle 49">
              <a:extLst>
                <a:ext uri="{FF2B5EF4-FFF2-40B4-BE49-F238E27FC236}">
                  <a16:creationId xmlns:a16="http://schemas.microsoft.com/office/drawing/2014/main" id="{7E2DC340-0B6E-696F-871C-B01613E811F3}"/>
                </a:ext>
              </a:extLst>
            </p:cNvPr>
            <p:cNvSpPr/>
            <p:nvPr/>
          </p:nvSpPr>
          <p:spPr bwMode="auto">
            <a:xfrm>
              <a:off x="5011103" y="1967496"/>
              <a:ext cx="3938586" cy="407900"/>
            </a:xfrm>
            <a:prstGeom prst="rect">
              <a:avLst/>
            </a:prstGeom>
          </p:spPr>
          <p:txBody>
            <a:bodyPr wrap="square">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467" b="0" i="0" u="none" strike="noStrike" kern="1200" cap="none" spc="0" normalizeH="0" baseline="0" noProof="0" dirty="0">
                  <a:ln>
                    <a:noFill/>
                  </a:ln>
                  <a:solidFill>
                    <a:prstClr val="white">
                      <a:lumMod val="85000"/>
                    </a:prstClr>
                  </a:solidFill>
                  <a:effectLst/>
                  <a:uLnTx/>
                  <a:uFillTx/>
                  <a:latin typeface="Arial Nova" panose="020B0504020202020204" pitchFamily="34" charset="0"/>
                  <a:ea typeface="+mn-ea"/>
                  <a:cs typeface="Clear Sans Light" panose="020B0303030202020304" pitchFamily="34" charset="0"/>
                </a:rPr>
                <a:t>Managing Access and Authentication of different user sets - VIPs, Doctors and Employees and Guests</a:t>
              </a:r>
            </a:p>
          </p:txBody>
        </p:sp>
        <p:sp>
          <p:nvSpPr>
            <p:cNvPr id="51" name="Rectangle 50">
              <a:extLst>
                <a:ext uri="{FF2B5EF4-FFF2-40B4-BE49-F238E27FC236}">
                  <a16:creationId xmlns:a16="http://schemas.microsoft.com/office/drawing/2014/main" id="{35C43DEE-D602-26AF-DEB3-A457FEEBC94B}"/>
                </a:ext>
              </a:extLst>
            </p:cNvPr>
            <p:cNvSpPr/>
            <p:nvPr/>
          </p:nvSpPr>
          <p:spPr bwMode="auto">
            <a:xfrm>
              <a:off x="5011102" y="2622943"/>
              <a:ext cx="3938587" cy="407900"/>
            </a:xfrm>
            <a:prstGeom prst="rect">
              <a:avLst/>
            </a:prstGeom>
          </p:spPr>
          <p:txBody>
            <a:bodyPr wrap="square">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467" b="0" i="0" u="none" strike="noStrike" kern="1200" cap="none" spc="0" normalizeH="0" baseline="0" noProof="0" dirty="0">
                  <a:ln>
                    <a:noFill/>
                  </a:ln>
                  <a:solidFill>
                    <a:prstClr val="white">
                      <a:lumMod val="85000"/>
                    </a:prstClr>
                  </a:solidFill>
                  <a:effectLst/>
                  <a:uLnTx/>
                  <a:uFillTx/>
                  <a:latin typeface="Arial Nova" panose="020B0504020202020204" pitchFamily="34" charset="0"/>
                  <a:ea typeface="+mn-ea"/>
                  <a:cs typeface="Clear Sans Light" panose="020B0303030202020304" pitchFamily="34" charset="0"/>
                </a:rPr>
                <a:t>Providing predictable and secure network infra to enable personalized healthcare experiences from edge to cloud</a:t>
              </a:r>
            </a:p>
          </p:txBody>
        </p:sp>
        <p:sp>
          <p:nvSpPr>
            <p:cNvPr id="52" name="Rectangle 51">
              <a:extLst>
                <a:ext uri="{FF2B5EF4-FFF2-40B4-BE49-F238E27FC236}">
                  <a16:creationId xmlns:a16="http://schemas.microsoft.com/office/drawing/2014/main" id="{18F03023-BADB-49D5-406C-ADE35476CEEF}"/>
                </a:ext>
              </a:extLst>
            </p:cNvPr>
            <p:cNvSpPr/>
            <p:nvPr/>
          </p:nvSpPr>
          <p:spPr bwMode="auto">
            <a:xfrm>
              <a:off x="5011103" y="3270600"/>
              <a:ext cx="3938584" cy="407900"/>
            </a:xfrm>
            <a:prstGeom prst="rect">
              <a:avLst/>
            </a:prstGeom>
          </p:spPr>
          <p:txBody>
            <a:bodyPr wrap="square">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467" b="0" i="0" u="none" strike="noStrike" kern="1200" cap="none" spc="0" normalizeH="0" baseline="0" noProof="0" dirty="0">
                  <a:ln>
                    <a:noFill/>
                  </a:ln>
                  <a:solidFill>
                    <a:prstClr val="white">
                      <a:lumMod val="85000"/>
                    </a:prstClr>
                  </a:solidFill>
                  <a:effectLst/>
                  <a:uLnTx/>
                  <a:uFillTx/>
                  <a:latin typeface="Arial Nova" panose="020B0504020202020204" pitchFamily="34" charset="0"/>
                  <a:ea typeface="+mn-ea"/>
                  <a:cs typeface="Clear Sans Light" panose="020B0303030202020304" pitchFamily="34" charset="0"/>
                </a:rPr>
                <a:t>Sify is helping improve patient and staff experiences while improving operational outcomes. </a:t>
              </a:r>
            </a:p>
          </p:txBody>
        </p:sp>
        <p:sp>
          <p:nvSpPr>
            <p:cNvPr id="53" name="Rectangle 52">
              <a:extLst>
                <a:ext uri="{FF2B5EF4-FFF2-40B4-BE49-F238E27FC236}">
                  <a16:creationId xmlns:a16="http://schemas.microsoft.com/office/drawing/2014/main" id="{7AE47DF7-F13C-AEFD-704B-3F07059E9136}"/>
                </a:ext>
              </a:extLst>
            </p:cNvPr>
            <p:cNvSpPr/>
            <p:nvPr/>
          </p:nvSpPr>
          <p:spPr bwMode="auto">
            <a:xfrm>
              <a:off x="5011102" y="3918257"/>
              <a:ext cx="3809048" cy="746551"/>
            </a:xfrm>
            <a:prstGeom prst="rect">
              <a:avLst/>
            </a:prstGeom>
          </p:spPr>
          <p:txBody>
            <a:bodyPr wrap="square">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467" b="0" i="0" u="none" strike="noStrike" kern="1200" cap="none" spc="0" normalizeH="0" baseline="0" noProof="0" dirty="0">
                  <a:ln>
                    <a:noFill/>
                  </a:ln>
                  <a:solidFill>
                    <a:prstClr val="white">
                      <a:lumMod val="85000"/>
                    </a:prstClr>
                  </a:solidFill>
                  <a:effectLst/>
                  <a:uLnTx/>
                  <a:uFillTx/>
                  <a:latin typeface="Arial Nova" panose="020B0504020202020204" pitchFamily="34" charset="0"/>
                  <a:ea typeface="+mn-ea"/>
                  <a:cs typeface="Clear Sans Light" panose="020B0303030202020304" pitchFamily="34" charset="0"/>
                </a:rPr>
                <a:t>We enabled rapid and seamless client onboarding  and proactive monitoring and support of the Wi-Fi Network</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467" b="0" i="0" u="none" strike="noStrike" kern="1200" cap="none" spc="0" normalizeH="0" baseline="0" noProof="0" dirty="0">
                <a:ln>
                  <a:noFill/>
                </a:ln>
                <a:solidFill>
                  <a:prstClr val="white">
                    <a:lumMod val="85000"/>
                  </a:prstClr>
                </a:solidFill>
                <a:effectLst/>
                <a:uLnTx/>
                <a:uFillTx/>
                <a:latin typeface="Arial Nova" panose="020B0504020202020204" pitchFamily="34" charset="0"/>
                <a:ea typeface="+mn-ea"/>
                <a:cs typeface="Clear Sans Light" panose="020B0303030202020304"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467" b="0" i="0" u="none" strike="noStrike" kern="1200" cap="none" spc="0" normalizeH="0" baseline="0" noProof="0" dirty="0">
                <a:ln>
                  <a:noFill/>
                </a:ln>
                <a:solidFill>
                  <a:prstClr val="white">
                    <a:lumMod val="85000"/>
                  </a:prstClr>
                </a:solidFill>
                <a:effectLst/>
                <a:uLnTx/>
                <a:uFillTx/>
                <a:latin typeface="Arial Nova" panose="020B0504020202020204" pitchFamily="34" charset="0"/>
                <a:ea typeface="+mn-ea"/>
                <a:cs typeface="Clear Sans Light" panose="020B0303030202020304" pitchFamily="34" charset="0"/>
              </a:endParaRPr>
            </a:p>
          </p:txBody>
        </p:sp>
      </p:grpSp>
      <p:pic>
        <p:nvPicPr>
          <p:cNvPr id="22" name="Graphic 21" descr="Wi-Fi with solid fill">
            <a:extLst>
              <a:ext uri="{FF2B5EF4-FFF2-40B4-BE49-F238E27FC236}">
                <a16:creationId xmlns:a16="http://schemas.microsoft.com/office/drawing/2014/main" id="{1F841C7D-1F88-1023-FBAD-44901ED5019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78978" y="3388635"/>
            <a:ext cx="790295" cy="790295"/>
          </a:xfrm>
          <a:prstGeom prst="rect">
            <a:avLst/>
          </a:prstGeom>
        </p:spPr>
      </p:pic>
      <p:sp>
        <p:nvSpPr>
          <p:cNvPr id="24" name="Freeform 63">
            <a:extLst>
              <a:ext uri="{FF2B5EF4-FFF2-40B4-BE49-F238E27FC236}">
                <a16:creationId xmlns:a16="http://schemas.microsoft.com/office/drawing/2014/main" id="{F3B1B132-BC9A-EA4C-F909-43412DAB4577}"/>
              </a:ext>
            </a:extLst>
          </p:cNvPr>
          <p:cNvSpPr>
            <a:spLocks/>
          </p:cNvSpPr>
          <p:nvPr/>
        </p:nvSpPr>
        <p:spPr bwMode="auto">
          <a:xfrm>
            <a:off x="5861618" y="1952288"/>
            <a:ext cx="408116" cy="129217"/>
          </a:xfrm>
          <a:custGeom>
            <a:avLst/>
            <a:gdLst>
              <a:gd name="T0" fmla="*/ 348846 w 723"/>
              <a:gd name="T1" fmla="*/ 75139 h 227"/>
              <a:gd name="T2" fmla="*/ 344895 w 723"/>
              <a:gd name="T3" fmla="*/ 65462 h 227"/>
              <a:gd name="T4" fmla="*/ 316106 w 723"/>
              <a:gd name="T5" fmla="*/ 11954 h 227"/>
              <a:gd name="T6" fmla="*/ 296914 w 723"/>
              <a:gd name="T7" fmla="*/ 569 h 227"/>
              <a:gd name="T8" fmla="*/ 277158 w 723"/>
              <a:gd name="T9" fmla="*/ 0 h 227"/>
              <a:gd name="T10" fmla="*/ 257401 w 723"/>
              <a:gd name="T11" fmla="*/ 11954 h 227"/>
              <a:gd name="T12" fmla="*/ 247805 w 723"/>
              <a:gd name="T13" fmla="*/ 29600 h 227"/>
              <a:gd name="T14" fmla="*/ 251192 w 723"/>
              <a:gd name="T15" fmla="*/ 34724 h 227"/>
              <a:gd name="T16" fmla="*/ 261917 w 723"/>
              <a:gd name="T17" fmla="*/ 14231 h 227"/>
              <a:gd name="T18" fmla="*/ 277158 w 723"/>
              <a:gd name="T19" fmla="*/ 4554 h 227"/>
              <a:gd name="T20" fmla="*/ 291834 w 723"/>
              <a:gd name="T21" fmla="*/ 14231 h 227"/>
              <a:gd name="T22" fmla="*/ 320622 w 723"/>
              <a:gd name="T23" fmla="*/ 67170 h 227"/>
              <a:gd name="T24" fmla="*/ 322880 w 723"/>
              <a:gd name="T25" fmla="*/ 88801 h 227"/>
              <a:gd name="T26" fmla="*/ 305946 w 723"/>
              <a:gd name="T27" fmla="*/ 96201 h 227"/>
              <a:gd name="T28" fmla="*/ 257965 w 723"/>
              <a:gd name="T29" fmla="*/ 96201 h 227"/>
              <a:gd name="T30" fmla="*/ 263610 w 723"/>
              <a:gd name="T31" fmla="*/ 90509 h 227"/>
              <a:gd name="T32" fmla="*/ 261917 w 723"/>
              <a:gd name="T33" fmla="*/ 65462 h 227"/>
              <a:gd name="T34" fmla="*/ 241596 w 723"/>
              <a:gd name="T35" fmla="*/ 27323 h 227"/>
              <a:gd name="T36" fmla="*/ 233129 w 723"/>
              <a:gd name="T37" fmla="*/ 11954 h 227"/>
              <a:gd name="T38" fmla="*/ 213936 w 723"/>
              <a:gd name="T39" fmla="*/ 569 h 227"/>
              <a:gd name="T40" fmla="*/ 194180 w 723"/>
              <a:gd name="T41" fmla="*/ 0 h 227"/>
              <a:gd name="T42" fmla="*/ 174987 w 723"/>
              <a:gd name="T43" fmla="*/ 11954 h 227"/>
              <a:gd name="T44" fmla="*/ 165391 w 723"/>
              <a:gd name="T45" fmla="*/ 29031 h 227"/>
              <a:gd name="T46" fmla="*/ 168214 w 723"/>
              <a:gd name="T47" fmla="*/ 34724 h 227"/>
              <a:gd name="T48" fmla="*/ 179503 w 723"/>
              <a:gd name="T49" fmla="*/ 14231 h 227"/>
              <a:gd name="T50" fmla="*/ 194180 w 723"/>
              <a:gd name="T51" fmla="*/ 4554 h 227"/>
              <a:gd name="T52" fmla="*/ 209421 w 723"/>
              <a:gd name="T53" fmla="*/ 14231 h 227"/>
              <a:gd name="T54" fmla="*/ 238209 w 723"/>
              <a:gd name="T55" fmla="*/ 67170 h 227"/>
              <a:gd name="T56" fmla="*/ 239902 w 723"/>
              <a:gd name="T57" fmla="*/ 88801 h 227"/>
              <a:gd name="T58" fmla="*/ 222968 w 723"/>
              <a:gd name="T59" fmla="*/ 96201 h 227"/>
              <a:gd name="T60" fmla="*/ 175552 w 723"/>
              <a:gd name="T61" fmla="*/ 96201 h 227"/>
              <a:gd name="T62" fmla="*/ 181197 w 723"/>
              <a:gd name="T63" fmla="*/ 90509 h 227"/>
              <a:gd name="T64" fmla="*/ 178939 w 723"/>
              <a:gd name="T65" fmla="*/ 65462 h 227"/>
              <a:gd name="T66" fmla="*/ 150151 w 723"/>
              <a:gd name="T67" fmla="*/ 11954 h 227"/>
              <a:gd name="T68" fmla="*/ 130958 w 723"/>
              <a:gd name="T69" fmla="*/ 569 h 227"/>
              <a:gd name="T70" fmla="*/ 111766 w 723"/>
              <a:gd name="T71" fmla="*/ 0 h 227"/>
              <a:gd name="T72" fmla="*/ 92010 w 723"/>
              <a:gd name="T73" fmla="*/ 11954 h 227"/>
              <a:gd name="T74" fmla="*/ 63221 w 723"/>
              <a:gd name="T75" fmla="*/ 65462 h 227"/>
              <a:gd name="T76" fmla="*/ 60963 w 723"/>
              <a:gd name="T77" fmla="*/ 69447 h 227"/>
              <a:gd name="T78" fmla="*/ 67173 w 723"/>
              <a:gd name="T79" fmla="*/ 68309 h 227"/>
              <a:gd name="T80" fmla="*/ 67737 w 723"/>
              <a:gd name="T81" fmla="*/ 67170 h 227"/>
              <a:gd name="T82" fmla="*/ 96525 w 723"/>
              <a:gd name="T83" fmla="*/ 14231 h 227"/>
              <a:gd name="T84" fmla="*/ 111766 w 723"/>
              <a:gd name="T85" fmla="*/ 4554 h 227"/>
              <a:gd name="T86" fmla="*/ 126443 w 723"/>
              <a:gd name="T87" fmla="*/ 14231 h 227"/>
              <a:gd name="T88" fmla="*/ 155231 w 723"/>
              <a:gd name="T89" fmla="*/ 67170 h 227"/>
              <a:gd name="T90" fmla="*/ 157489 w 723"/>
              <a:gd name="T91" fmla="*/ 88801 h 227"/>
              <a:gd name="T92" fmla="*/ 140554 w 723"/>
              <a:gd name="T93" fmla="*/ 96201 h 227"/>
              <a:gd name="T94" fmla="*/ 82978 w 723"/>
              <a:gd name="T95" fmla="*/ 96201 h 227"/>
              <a:gd name="T96" fmla="*/ 65479 w 723"/>
              <a:gd name="T97" fmla="*/ 88801 h 227"/>
              <a:gd name="T98" fmla="*/ 64915 w 723"/>
              <a:gd name="T99" fmla="*/ 74001 h 227"/>
              <a:gd name="T100" fmla="*/ 59270 w 723"/>
              <a:gd name="T101" fmla="*/ 75139 h 227"/>
              <a:gd name="T102" fmla="*/ 0 w 723"/>
              <a:gd name="T103" fmla="*/ 100755 h 227"/>
              <a:gd name="T104" fmla="*/ 134345 w 723"/>
              <a:gd name="T105" fmla="*/ 129217 h 227"/>
              <a:gd name="T106" fmla="*/ 273771 w 723"/>
              <a:gd name="T107" fmla="*/ 129217 h 227"/>
              <a:gd name="T108" fmla="*/ 408116 w 723"/>
              <a:gd name="T109" fmla="*/ 100755 h 227"/>
              <a:gd name="T110" fmla="*/ 348846 w 723"/>
              <a:gd name="T111" fmla="*/ 75139 h 22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723" h="227">
                <a:moveTo>
                  <a:pt x="618" y="132"/>
                </a:moveTo>
                <a:cubicBezTo>
                  <a:pt x="616" y="126"/>
                  <a:pt x="613" y="120"/>
                  <a:pt x="611" y="115"/>
                </a:cubicBezTo>
                <a:cubicBezTo>
                  <a:pt x="560" y="21"/>
                  <a:pt x="560" y="21"/>
                  <a:pt x="560" y="21"/>
                </a:cubicBezTo>
                <a:cubicBezTo>
                  <a:pt x="553" y="9"/>
                  <a:pt x="540" y="1"/>
                  <a:pt x="526" y="1"/>
                </a:cubicBezTo>
                <a:cubicBezTo>
                  <a:pt x="526" y="1"/>
                  <a:pt x="503" y="0"/>
                  <a:pt x="491" y="0"/>
                </a:cubicBezTo>
                <a:cubicBezTo>
                  <a:pt x="476" y="0"/>
                  <a:pt x="463" y="8"/>
                  <a:pt x="456" y="21"/>
                </a:cubicBezTo>
                <a:cubicBezTo>
                  <a:pt x="439" y="52"/>
                  <a:pt x="439" y="52"/>
                  <a:pt x="439" y="52"/>
                </a:cubicBezTo>
                <a:cubicBezTo>
                  <a:pt x="445" y="61"/>
                  <a:pt x="445" y="61"/>
                  <a:pt x="445" y="61"/>
                </a:cubicBezTo>
                <a:cubicBezTo>
                  <a:pt x="464" y="25"/>
                  <a:pt x="464" y="25"/>
                  <a:pt x="464" y="25"/>
                </a:cubicBezTo>
                <a:cubicBezTo>
                  <a:pt x="470" y="15"/>
                  <a:pt x="480" y="8"/>
                  <a:pt x="491" y="8"/>
                </a:cubicBezTo>
                <a:cubicBezTo>
                  <a:pt x="502" y="8"/>
                  <a:pt x="512" y="15"/>
                  <a:pt x="517" y="25"/>
                </a:cubicBezTo>
                <a:cubicBezTo>
                  <a:pt x="568" y="118"/>
                  <a:pt x="568" y="118"/>
                  <a:pt x="568" y="118"/>
                </a:cubicBezTo>
                <a:cubicBezTo>
                  <a:pt x="574" y="129"/>
                  <a:pt x="580" y="144"/>
                  <a:pt x="572" y="156"/>
                </a:cubicBezTo>
                <a:cubicBezTo>
                  <a:pt x="564" y="168"/>
                  <a:pt x="548" y="169"/>
                  <a:pt x="542" y="169"/>
                </a:cubicBezTo>
                <a:cubicBezTo>
                  <a:pt x="457" y="169"/>
                  <a:pt x="457" y="169"/>
                  <a:pt x="457" y="169"/>
                </a:cubicBezTo>
                <a:cubicBezTo>
                  <a:pt x="461" y="166"/>
                  <a:pt x="465" y="163"/>
                  <a:pt x="467" y="159"/>
                </a:cubicBezTo>
                <a:cubicBezTo>
                  <a:pt x="478" y="144"/>
                  <a:pt x="470" y="127"/>
                  <a:pt x="464" y="115"/>
                </a:cubicBezTo>
                <a:cubicBezTo>
                  <a:pt x="428" y="48"/>
                  <a:pt x="428" y="48"/>
                  <a:pt x="428" y="48"/>
                </a:cubicBezTo>
                <a:cubicBezTo>
                  <a:pt x="413" y="21"/>
                  <a:pt x="413" y="21"/>
                  <a:pt x="413" y="21"/>
                </a:cubicBezTo>
                <a:cubicBezTo>
                  <a:pt x="406" y="9"/>
                  <a:pt x="393" y="1"/>
                  <a:pt x="379" y="1"/>
                </a:cubicBezTo>
                <a:cubicBezTo>
                  <a:pt x="379" y="1"/>
                  <a:pt x="347" y="0"/>
                  <a:pt x="344" y="0"/>
                </a:cubicBezTo>
                <a:cubicBezTo>
                  <a:pt x="330" y="0"/>
                  <a:pt x="317" y="8"/>
                  <a:pt x="310" y="21"/>
                </a:cubicBezTo>
                <a:cubicBezTo>
                  <a:pt x="293" y="51"/>
                  <a:pt x="293" y="51"/>
                  <a:pt x="293" y="51"/>
                </a:cubicBezTo>
                <a:cubicBezTo>
                  <a:pt x="298" y="61"/>
                  <a:pt x="298" y="61"/>
                  <a:pt x="298" y="61"/>
                </a:cubicBezTo>
                <a:cubicBezTo>
                  <a:pt x="318" y="25"/>
                  <a:pt x="318" y="25"/>
                  <a:pt x="318" y="25"/>
                </a:cubicBezTo>
                <a:cubicBezTo>
                  <a:pt x="323" y="15"/>
                  <a:pt x="333" y="8"/>
                  <a:pt x="344" y="8"/>
                </a:cubicBezTo>
                <a:cubicBezTo>
                  <a:pt x="355" y="8"/>
                  <a:pt x="365" y="15"/>
                  <a:pt x="371" y="25"/>
                </a:cubicBezTo>
                <a:cubicBezTo>
                  <a:pt x="422" y="118"/>
                  <a:pt x="422" y="118"/>
                  <a:pt x="422" y="118"/>
                </a:cubicBezTo>
                <a:cubicBezTo>
                  <a:pt x="427" y="129"/>
                  <a:pt x="434" y="144"/>
                  <a:pt x="425" y="156"/>
                </a:cubicBezTo>
                <a:cubicBezTo>
                  <a:pt x="417" y="168"/>
                  <a:pt x="402" y="169"/>
                  <a:pt x="395" y="169"/>
                </a:cubicBezTo>
                <a:cubicBezTo>
                  <a:pt x="311" y="169"/>
                  <a:pt x="311" y="169"/>
                  <a:pt x="311" y="169"/>
                </a:cubicBezTo>
                <a:cubicBezTo>
                  <a:pt x="315" y="166"/>
                  <a:pt x="318" y="163"/>
                  <a:pt x="321" y="159"/>
                </a:cubicBezTo>
                <a:cubicBezTo>
                  <a:pt x="331" y="144"/>
                  <a:pt x="324" y="127"/>
                  <a:pt x="317" y="115"/>
                </a:cubicBezTo>
                <a:cubicBezTo>
                  <a:pt x="266" y="21"/>
                  <a:pt x="266" y="21"/>
                  <a:pt x="266" y="21"/>
                </a:cubicBezTo>
                <a:cubicBezTo>
                  <a:pt x="260" y="9"/>
                  <a:pt x="246" y="1"/>
                  <a:pt x="232" y="1"/>
                </a:cubicBezTo>
                <a:cubicBezTo>
                  <a:pt x="232" y="1"/>
                  <a:pt x="200" y="0"/>
                  <a:pt x="198" y="0"/>
                </a:cubicBezTo>
                <a:cubicBezTo>
                  <a:pt x="183" y="0"/>
                  <a:pt x="170" y="8"/>
                  <a:pt x="163" y="21"/>
                </a:cubicBezTo>
                <a:cubicBezTo>
                  <a:pt x="112" y="115"/>
                  <a:pt x="112" y="115"/>
                  <a:pt x="112" y="115"/>
                </a:cubicBezTo>
                <a:cubicBezTo>
                  <a:pt x="111" y="117"/>
                  <a:pt x="109" y="119"/>
                  <a:pt x="108" y="122"/>
                </a:cubicBezTo>
                <a:cubicBezTo>
                  <a:pt x="111" y="121"/>
                  <a:pt x="115" y="121"/>
                  <a:pt x="119" y="120"/>
                </a:cubicBezTo>
                <a:cubicBezTo>
                  <a:pt x="119" y="120"/>
                  <a:pt x="120" y="119"/>
                  <a:pt x="120" y="118"/>
                </a:cubicBezTo>
                <a:cubicBezTo>
                  <a:pt x="171" y="25"/>
                  <a:pt x="171" y="25"/>
                  <a:pt x="171" y="25"/>
                </a:cubicBezTo>
                <a:cubicBezTo>
                  <a:pt x="177" y="15"/>
                  <a:pt x="187" y="8"/>
                  <a:pt x="198" y="8"/>
                </a:cubicBezTo>
                <a:cubicBezTo>
                  <a:pt x="208" y="8"/>
                  <a:pt x="219" y="15"/>
                  <a:pt x="224" y="25"/>
                </a:cubicBezTo>
                <a:cubicBezTo>
                  <a:pt x="275" y="118"/>
                  <a:pt x="275" y="118"/>
                  <a:pt x="275" y="118"/>
                </a:cubicBezTo>
                <a:cubicBezTo>
                  <a:pt x="281" y="129"/>
                  <a:pt x="287" y="144"/>
                  <a:pt x="279" y="156"/>
                </a:cubicBezTo>
                <a:cubicBezTo>
                  <a:pt x="270" y="168"/>
                  <a:pt x="255" y="169"/>
                  <a:pt x="249" y="169"/>
                </a:cubicBezTo>
                <a:cubicBezTo>
                  <a:pt x="147" y="169"/>
                  <a:pt x="147" y="169"/>
                  <a:pt x="147" y="169"/>
                </a:cubicBezTo>
                <a:cubicBezTo>
                  <a:pt x="140" y="169"/>
                  <a:pt x="125" y="168"/>
                  <a:pt x="116" y="156"/>
                </a:cubicBezTo>
                <a:cubicBezTo>
                  <a:pt x="111" y="147"/>
                  <a:pt x="112" y="138"/>
                  <a:pt x="115" y="130"/>
                </a:cubicBezTo>
                <a:cubicBezTo>
                  <a:pt x="112" y="130"/>
                  <a:pt x="106" y="132"/>
                  <a:pt x="105" y="132"/>
                </a:cubicBezTo>
                <a:cubicBezTo>
                  <a:pt x="42" y="151"/>
                  <a:pt x="0" y="177"/>
                  <a:pt x="0" y="177"/>
                </a:cubicBezTo>
                <a:cubicBezTo>
                  <a:pt x="0" y="177"/>
                  <a:pt x="107" y="227"/>
                  <a:pt x="238" y="227"/>
                </a:cubicBezTo>
                <a:cubicBezTo>
                  <a:pt x="485" y="227"/>
                  <a:pt x="485" y="227"/>
                  <a:pt x="485" y="227"/>
                </a:cubicBezTo>
                <a:cubicBezTo>
                  <a:pt x="617" y="227"/>
                  <a:pt x="723" y="177"/>
                  <a:pt x="723" y="177"/>
                </a:cubicBezTo>
                <a:cubicBezTo>
                  <a:pt x="723" y="177"/>
                  <a:pt x="681" y="151"/>
                  <a:pt x="618" y="132"/>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377" rtl="0" eaLnBrk="0" fontAlgn="base" latinLnBrk="0" hangingPunct="0">
              <a:lnSpc>
                <a:spcPct val="100000"/>
              </a:lnSpc>
              <a:spcBef>
                <a:spcPct val="0"/>
              </a:spcBef>
              <a:spcAft>
                <a:spcPct val="0"/>
              </a:spcAft>
              <a:buClrTx/>
              <a:buSzTx/>
              <a:buFontTx/>
              <a:buNone/>
              <a:tabLst/>
              <a:defRPr/>
            </a:pPr>
            <a:endParaRPr kumimoji="0" lang="en-IN" sz="1800" b="0" i="0" u="none" strike="noStrike" kern="0" cap="none" spc="0" normalizeH="0" baseline="0" noProof="0">
              <a:ln>
                <a:noFill/>
              </a:ln>
              <a:solidFill>
                <a:prstClr val="white">
                  <a:lumMod val="85000"/>
                </a:prstClr>
              </a:solidFill>
              <a:effectLst/>
              <a:uLnTx/>
              <a:uFillTx/>
              <a:latin typeface="Calibri" panose="020F0502020204030204" pitchFamily="34" charset="0"/>
              <a:ea typeface="+mn-ea"/>
              <a:cs typeface="+mn-cs"/>
            </a:endParaRPr>
          </a:p>
        </p:txBody>
      </p:sp>
      <p:pic>
        <p:nvPicPr>
          <p:cNvPr id="26" name="Graphic 25" descr="Employee badge with solid fill">
            <a:extLst>
              <a:ext uri="{FF2B5EF4-FFF2-40B4-BE49-F238E27FC236}">
                <a16:creationId xmlns:a16="http://schemas.microsoft.com/office/drawing/2014/main" id="{1D568130-7CA7-1746-8703-2EC2E498627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895429" y="2701281"/>
            <a:ext cx="353984" cy="353984"/>
          </a:xfrm>
          <a:prstGeom prst="rect">
            <a:avLst/>
          </a:prstGeom>
        </p:spPr>
      </p:pic>
      <p:pic>
        <p:nvPicPr>
          <p:cNvPr id="28" name="Graphic 27" descr="Lock with solid fill">
            <a:extLst>
              <a:ext uri="{FF2B5EF4-FFF2-40B4-BE49-F238E27FC236}">
                <a16:creationId xmlns:a16="http://schemas.microsoft.com/office/drawing/2014/main" id="{E245905D-A93A-1AEB-FA02-34AEEC75FA8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906771" y="3605520"/>
            <a:ext cx="310981" cy="310981"/>
          </a:xfrm>
          <a:prstGeom prst="rect">
            <a:avLst/>
          </a:prstGeom>
        </p:spPr>
      </p:pic>
      <p:pic>
        <p:nvPicPr>
          <p:cNvPr id="56" name="Graphic 55" descr="Shield Tick with solid fill">
            <a:extLst>
              <a:ext uri="{FF2B5EF4-FFF2-40B4-BE49-F238E27FC236}">
                <a16:creationId xmlns:a16="http://schemas.microsoft.com/office/drawing/2014/main" id="{8CC1CC15-5318-0B3D-F7AE-8A76B6FDF45D}"/>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875103" y="4441178"/>
            <a:ext cx="374311" cy="374311"/>
          </a:xfrm>
          <a:prstGeom prst="rect">
            <a:avLst/>
          </a:prstGeom>
        </p:spPr>
      </p:pic>
      <p:pic>
        <p:nvPicPr>
          <p:cNvPr id="58" name="Graphic 57" descr="Document with solid fill">
            <a:extLst>
              <a:ext uri="{FF2B5EF4-FFF2-40B4-BE49-F238E27FC236}">
                <a16:creationId xmlns:a16="http://schemas.microsoft.com/office/drawing/2014/main" id="{F86F9396-6D67-D29F-403F-06BAC68CE934}"/>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912760" y="5345584"/>
            <a:ext cx="315153" cy="315153"/>
          </a:xfrm>
          <a:prstGeom prst="rect">
            <a:avLst/>
          </a:prstGeom>
        </p:spPr>
      </p:pic>
      <p:pic>
        <p:nvPicPr>
          <p:cNvPr id="18" name="Picture 17" descr="Image result for sify logo">
            <a:extLst>
              <a:ext uri="{FF2B5EF4-FFF2-40B4-BE49-F238E27FC236}">
                <a16:creationId xmlns:a16="http://schemas.microsoft.com/office/drawing/2014/main" id="{9BC279DA-3291-335C-2B36-ED899C80ED75}"/>
              </a:ext>
            </a:extLst>
          </p:cNvPr>
          <p:cNvPicPr>
            <a:picLocks noChangeAspect="1" noChangeArrowheads="1"/>
          </p:cNvPicPr>
          <p:nvPr/>
        </p:nvPicPr>
        <p:blipFill rotWithShape="1">
          <a:blip r:embed="rId13" cstate="print">
            <a:duotone>
              <a:schemeClr val="bg2">
                <a:shade val="45000"/>
                <a:satMod val="135000"/>
              </a:schemeClr>
              <a:prstClr val="white"/>
            </a:duotone>
            <a:extLst>
              <a:ext uri="{BEBA8EAE-BF5A-486C-A8C5-ECC9F3942E4B}">
                <a14:imgProps xmlns:a14="http://schemas.microsoft.com/office/drawing/2010/main">
                  <a14:imgLayer r:embed="rId1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4321304"/>
      </p:ext>
    </p:extLst>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BA76E239-B4EE-4B62-BCA5-91CC744C8C79}"/>
              </a:ext>
            </a:extLst>
          </p:cNvPr>
          <p:cNvSpPr txBox="1">
            <a:spLocks/>
          </p:cNvSpPr>
          <p:nvPr/>
        </p:nvSpPr>
        <p:spPr>
          <a:xfrm>
            <a:off x="431800" y="281724"/>
            <a:ext cx="11328400" cy="615539"/>
          </a:xfrm>
          <a:prstGeom prst="rect">
            <a:avLst/>
          </a:prstGeom>
        </p:spPr>
        <p:txBody>
          <a:bodyPr vert="horz" wrap="square" lIns="0" tIns="60953" rIns="121904" bIns="60953" rtlCol="0" anchor="ctr">
            <a:spAutoFit/>
          </a:bodyPr>
          <a:lstStyle>
            <a:defPPr>
              <a:defRPr lang="en-US"/>
            </a:defPPr>
            <a:lvl1pPr defTabSz="1219018">
              <a:spcBef>
                <a:spcPct val="0"/>
              </a:spcBef>
              <a:buNone/>
              <a:defRPr kumimoji="0" sz="3000" b="1" i="0" u="none" strike="noStrike" cap="all" spc="0" normalizeH="0" baseline="0">
                <a:ln>
                  <a:noFill/>
                </a:ln>
                <a:solidFill>
                  <a:schemeClr val="bg1"/>
                </a:solidFill>
                <a:effectLst/>
                <a:uLnTx/>
                <a:uFillTx/>
                <a:latin typeface="Arial Nova" panose="020B0504020202020204" pitchFamily="34" charset="0"/>
                <a:ea typeface="+mj-ea"/>
                <a:cs typeface="+mj-cs"/>
              </a:defRPr>
            </a:lvl1pPr>
          </a:lstStyle>
          <a:p>
            <a:r>
              <a:rPr lang="en-US" dirty="0"/>
              <a:t>Benefits/ outcomes for our client </a:t>
            </a:r>
          </a:p>
        </p:txBody>
      </p:sp>
      <p:pic>
        <p:nvPicPr>
          <p:cNvPr id="2" name="Picture 1" descr="Image result for sify logo">
            <a:extLst>
              <a:ext uri="{FF2B5EF4-FFF2-40B4-BE49-F238E27FC236}">
                <a16:creationId xmlns:a16="http://schemas.microsoft.com/office/drawing/2014/main" id="{327C17D2-C9AD-809F-FDD6-020ADEFF16E5}"/>
              </a:ext>
            </a:extLst>
          </p:cNvPr>
          <p:cNvPicPr>
            <a:picLocks noChangeAspect="1" noChangeArrowheads="1"/>
          </p:cNvPicPr>
          <p:nvPr/>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grpSp>
        <p:nvGrpSpPr>
          <p:cNvPr id="74" name="Group 73">
            <a:extLst>
              <a:ext uri="{FF2B5EF4-FFF2-40B4-BE49-F238E27FC236}">
                <a16:creationId xmlns:a16="http://schemas.microsoft.com/office/drawing/2014/main" id="{4760A687-6C59-F3C7-C744-3ABA8B64E89F}"/>
              </a:ext>
            </a:extLst>
          </p:cNvPr>
          <p:cNvGrpSpPr/>
          <p:nvPr/>
        </p:nvGrpSpPr>
        <p:grpSpPr>
          <a:xfrm>
            <a:off x="841587" y="1618854"/>
            <a:ext cx="9951335" cy="4002088"/>
            <a:chOff x="841587" y="1918654"/>
            <a:chExt cx="9951335" cy="4002088"/>
          </a:xfrm>
        </p:grpSpPr>
        <p:grpSp>
          <p:nvGrpSpPr>
            <p:cNvPr id="4" name="Group 3">
              <a:extLst>
                <a:ext uri="{FF2B5EF4-FFF2-40B4-BE49-F238E27FC236}">
                  <a16:creationId xmlns:a16="http://schemas.microsoft.com/office/drawing/2014/main" id="{36DC4089-D6FA-483F-B2ED-FCA78B1AF85C}"/>
                </a:ext>
              </a:extLst>
            </p:cNvPr>
            <p:cNvGrpSpPr/>
            <p:nvPr/>
          </p:nvGrpSpPr>
          <p:grpSpPr>
            <a:xfrm>
              <a:off x="841587" y="1918654"/>
              <a:ext cx="9951335" cy="4002088"/>
              <a:chOff x="1261308" y="1912235"/>
              <a:chExt cx="9951335" cy="4002088"/>
            </a:xfrm>
          </p:grpSpPr>
          <p:sp>
            <p:nvSpPr>
              <p:cNvPr id="5" name="TextBox 4">
                <a:extLst>
                  <a:ext uri="{FF2B5EF4-FFF2-40B4-BE49-F238E27FC236}">
                    <a16:creationId xmlns:a16="http://schemas.microsoft.com/office/drawing/2014/main" id="{21B8BC67-AB91-653C-F2AC-4F402FE4D155}"/>
                  </a:ext>
                </a:extLst>
              </p:cNvPr>
              <p:cNvSpPr txBox="1"/>
              <p:nvPr/>
            </p:nvSpPr>
            <p:spPr>
              <a:xfrm>
                <a:off x="5741233" y="2136410"/>
                <a:ext cx="5471410" cy="584775"/>
              </a:xfrm>
              <a:prstGeom prst="rect">
                <a:avLst/>
              </a:prstGeom>
              <a:noFill/>
            </p:spPr>
            <p:txBody>
              <a:bodyPr wrap="square">
                <a:spAutoFit/>
              </a:bodyPr>
              <a:lstStyle/>
              <a:p>
                <a:pPr algn="just">
                  <a:defRPr/>
                </a:pPr>
                <a:r>
                  <a:rPr lang="en-US" sz="1600" dirty="0">
                    <a:solidFill>
                      <a:schemeClr val="bg1"/>
                    </a:solidFill>
                    <a:latin typeface="Arial Nova" panose="020B0504020202020204" pitchFamily="34" charset="0"/>
                    <a:ea typeface="Calibri" panose="020F0502020204030204" pitchFamily="34" charset="0"/>
                  </a:rPr>
                  <a:t>Centralized management and orchestration across campus, branch and remote work</a:t>
                </a:r>
                <a:endParaRPr lang="id-ID" sz="1600" dirty="0">
                  <a:solidFill>
                    <a:schemeClr val="bg1"/>
                  </a:solidFill>
                  <a:latin typeface="Arial Nova" panose="020B0504020202020204" pitchFamily="34" charset="0"/>
                  <a:ea typeface="Open Sans" panose="020B0606030504020204" pitchFamily="34" charset="0"/>
                  <a:cs typeface="Open Sans" panose="020B0606030504020204" pitchFamily="34" charset="0"/>
                </a:endParaRPr>
              </a:p>
            </p:txBody>
          </p:sp>
          <p:sp>
            <p:nvSpPr>
              <p:cNvPr id="6" name="TextBox 5">
                <a:extLst>
                  <a:ext uri="{FF2B5EF4-FFF2-40B4-BE49-F238E27FC236}">
                    <a16:creationId xmlns:a16="http://schemas.microsoft.com/office/drawing/2014/main" id="{5771B239-946A-4302-51D3-8372218A2F35}"/>
                  </a:ext>
                </a:extLst>
              </p:cNvPr>
              <p:cNvSpPr txBox="1"/>
              <p:nvPr/>
            </p:nvSpPr>
            <p:spPr>
              <a:xfrm>
                <a:off x="5741233" y="3169873"/>
                <a:ext cx="5471410" cy="584775"/>
              </a:xfrm>
              <a:prstGeom prst="rect">
                <a:avLst/>
              </a:prstGeom>
              <a:noFill/>
            </p:spPr>
            <p:txBody>
              <a:bodyPr wrap="square">
                <a:spAutoFit/>
              </a:bodyPr>
              <a:lstStyle/>
              <a:p>
                <a:pPr algn="just">
                  <a:defRPr/>
                </a:pPr>
                <a:r>
                  <a:rPr lang="en-US" sz="1600" dirty="0">
                    <a:solidFill>
                      <a:schemeClr val="bg1"/>
                    </a:solidFill>
                    <a:latin typeface="Arial Nova" panose="020B0504020202020204" pitchFamily="34" charset="0"/>
                    <a:ea typeface="Calibri" panose="020F0502020204030204" pitchFamily="34" charset="0"/>
                  </a:rPr>
                  <a:t>Application assurance and live upgrades for Clustering environment  for high performance and business continuity</a:t>
                </a:r>
                <a:endParaRPr lang="id-ID" sz="1600" dirty="0">
                  <a:solidFill>
                    <a:schemeClr val="bg1"/>
                  </a:solidFill>
                  <a:latin typeface="Arial Nova" panose="020B0504020202020204" pitchFamily="34" charset="0"/>
                  <a:ea typeface="Open Sans" panose="020B0606030504020204" pitchFamily="34" charset="0"/>
                  <a:cs typeface="Open Sans" panose="020B0606030504020204" pitchFamily="34" charset="0"/>
                </a:endParaRPr>
              </a:p>
            </p:txBody>
          </p:sp>
          <p:sp>
            <p:nvSpPr>
              <p:cNvPr id="7" name="TextBox 6">
                <a:extLst>
                  <a:ext uri="{FF2B5EF4-FFF2-40B4-BE49-F238E27FC236}">
                    <a16:creationId xmlns:a16="http://schemas.microsoft.com/office/drawing/2014/main" id="{B1B2BFD4-FA04-50F8-C517-DFFBF61A6420}"/>
                  </a:ext>
                </a:extLst>
              </p:cNvPr>
              <p:cNvSpPr txBox="1"/>
              <p:nvPr/>
            </p:nvSpPr>
            <p:spPr>
              <a:xfrm>
                <a:off x="5741233" y="4171585"/>
                <a:ext cx="5471410" cy="584775"/>
              </a:xfrm>
              <a:prstGeom prst="rect">
                <a:avLst/>
              </a:prstGeom>
              <a:noFill/>
            </p:spPr>
            <p:txBody>
              <a:bodyPr wrap="square">
                <a:spAutoFit/>
              </a:bodyPr>
              <a:lstStyle/>
              <a:p>
                <a:pPr algn="just">
                  <a:defRPr/>
                </a:pPr>
                <a:r>
                  <a:rPr lang="en-US" sz="1600" dirty="0">
                    <a:solidFill>
                      <a:schemeClr val="bg1"/>
                    </a:solidFill>
                    <a:latin typeface="Arial Nova" panose="020B0504020202020204" pitchFamily="34" charset="0"/>
                    <a:ea typeface="Calibri" panose="020F0502020204030204" pitchFamily="34" charset="0"/>
                  </a:rPr>
                  <a:t>Automated and unified Dynamic Segmentation for IoT and users supports Zero Trust and SASE frameworks</a:t>
                </a:r>
                <a:endParaRPr lang="id-ID" sz="1600" dirty="0">
                  <a:solidFill>
                    <a:schemeClr val="bg1"/>
                  </a:solidFill>
                  <a:latin typeface="Arial Nova" panose="020B0504020202020204" pitchFamily="34" charset="0"/>
                  <a:ea typeface="Open Sans" panose="020B0606030504020204" pitchFamily="34" charset="0"/>
                  <a:cs typeface="Open Sans" panose="020B0606030504020204" pitchFamily="34" charset="0"/>
                </a:endParaRPr>
              </a:p>
            </p:txBody>
          </p:sp>
          <p:sp>
            <p:nvSpPr>
              <p:cNvPr id="8" name="TextBox 7">
                <a:extLst>
                  <a:ext uri="{FF2B5EF4-FFF2-40B4-BE49-F238E27FC236}">
                    <a16:creationId xmlns:a16="http://schemas.microsoft.com/office/drawing/2014/main" id="{52D66824-7E53-1CFB-13CB-0A0D2AB6918A}"/>
                  </a:ext>
                </a:extLst>
              </p:cNvPr>
              <p:cNvSpPr txBox="1"/>
              <p:nvPr/>
            </p:nvSpPr>
            <p:spPr>
              <a:xfrm>
                <a:off x="5741233" y="5214573"/>
                <a:ext cx="5471410" cy="584775"/>
              </a:xfrm>
              <a:prstGeom prst="rect">
                <a:avLst/>
              </a:prstGeom>
              <a:noFill/>
            </p:spPr>
            <p:txBody>
              <a:bodyPr wrap="square">
                <a:spAutoFit/>
              </a:bodyPr>
              <a:lstStyle/>
              <a:p>
                <a:pPr algn="just">
                  <a:defRPr/>
                </a:pPr>
                <a:r>
                  <a:rPr lang="en-US" sz="1600" dirty="0">
                    <a:solidFill>
                      <a:schemeClr val="bg1"/>
                    </a:solidFill>
                    <a:latin typeface="Arial Nova" panose="020B0504020202020204" pitchFamily="34" charset="0"/>
                    <a:ea typeface="Calibri" panose="020F0502020204030204" pitchFamily="34" charset="0"/>
                  </a:rPr>
                  <a:t>Rapid scale, on-demand connectivity, consumption-based commercial models</a:t>
                </a:r>
                <a:endParaRPr lang="id-ID" sz="1600" dirty="0">
                  <a:solidFill>
                    <a:schemeClr val="bg1"/>
                  </a:solidFill>
                  <a:latin typeface="Arial Nova" panose="020B0504020202020204" pitchFamily="34" charset="0"/>
                  <a:ea typeface="Open Sans" panose="020B0606030504020204" pitchFamily="34" charset="0"/>
                  <a:cs typeface="Open Sans" panose="020B0606030504020204" pitchFamily="34" charset="0"/>
                </a:endParaRPr>
              </a:p>
            </p:txBody>
          </p:sp>
          <p:sp>
            <p:nvSpPr>
              <p:cNvPr id="12" name="TextBox 45">
                <a:extLst>
                  <a:ext uri="{FF2B5EF4-FFF2-40B4-BE49-F238E27FC236}">
                    <a16:creationId xmlns:a16="http://schemas.microsoft.com/office/drawing/2014/main" id="{FF1A5A73-EC31-0EA1-02BC-940F19A71DC7}"/>
                  </a:ext>
                </a:extLst>
              </p:cNvPr>
              <p:cNvSpPr txBox="1">
                <a:spLocks noChangeArrowheads="1"/>
              </p:cNvSpPr>
              <p:nvPr/>
            </p:nvSpPr>
            <p:spPr bwMode="auto">
              <a:xfrm>
                <a:off x="3629858" y="3229860"/>
                <a:ext cx="2149475"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r>
                  <a:rPr lang="en-US" altLang="en-US" sz="1500" b="1">
                    <a:solidFill>
                      <a:schemeClr val="bg1"/>
                    </a:solidFill>
                    <a:latin typeface="Signika" pitchFamily="50" charset="0"/>
                    <a:ea typeface="Fira Sans SemiBold Italic" pitchFamily="50" charset="0"/>
                    <a:cs typeface="Clear Sans" pitchFamily="34" charset="0"/>
                  </a:rPr>
                  <a:t>Market Development</a:t>
                </a:r>
              </a:p>
            </p:txBody>
          </p:sp>
          <p:grpSp>
            <p:nvGrpSpPr>
              <p:cNvPr id="14" name="Group 13">
                <a:extLst>
                  <a:ext uri="{FF2B5EF4-FFF2-40B4-BE49-F238E27FC236}">
                    <a16:creationId xmlns:a16="http://schemas.microsoft.com/office/drawing/2014/main" id="{3305BFDC-2CB5-74E7-E87A-3A6F44CD454C}"/>
                  </a:ext>
                </a:extLst>
              </p:cNvPr>
              <p:cNvGrpSpPr>
                <a:grpSpLocks/>
              </p:cNvGrpSpPr>
              <p:nvPr/>
            </p:nvGrpSpPr>
            <p:grpSpPr bwMode="auto">
              <a:xfrm>
                <a:off x="1261308" y="1912235"/>
                <a:ext cx="4365625" cy="914400"/>
                <a:chOff x="1920877" y="1927258"/>
                <a:chExt cx="4365759" cy="914897"/>
              </a:xfrm>
            </p:grpSpPr>
            <p:grpSp>
              <p:nvGrpSpPr>
                <p:cNvPr id="50" name="Group 1">
                  <a:extLst>
                    <a:ext uri="{FF2B5EF4-FFF2-40B4-BE49-F238E27FC236}">
                      <a16:creationId xmlns:a16="http://schemas.microsoft.com/office/drawing/2014/main" id="{2524E777-059D-D3F5-CFA4-5D189E2FB16A}"/>
                    </a:ext>
                  </a:extLst>
                </p:cNvPr>
                <p:cNvGrpSpPr>
                  <a:grpSpLocks/>
                </p:cNvGrpSpPr>
                <p:nvPr/>
              </p:nvGrpSpPr>
              <p:grpSpPr bwMode="auto">
                <a:xfrm>
                  <a:off x="1920877" y="1927258"/>
                  <a:ext cx="4357864" cy="914897"/>
                  <a:chOff x="3177" y="2828958"/>
                  <a:chExt cx="4357864" cy="1103211"/>
                </a:xfrm>
              </p:grpSpPr>
              <p:sp>
                <p:nvSpPr>
                  <p:cNvPr id="57" name="Freeform 2">
                    <a:extLst>
                      <a:ext uri="{FF2B5EF4-FFF2-40B4-BE49-F238E27FC236}">
                        <a16:creationId xmlns:a16="http://schemas.microsoft.com/office/drawing/2014/main" id="{F3D37D1E-5F3C-FEF7-74BD-5817AE12FA90}"/>
                      </a:ext>
                    </a:extLst>
                  </p:cNvPr>
                  <p:cNvSpPr>
                    <a:spLocks/>
                  </p:cNvSpPr>
                  <p:nvPr/>
                </p:nvSpPr>
                <p:spPr bwMode="auto">
                  <a:xfrm>
                    <a:off x="1971738" y="2828958"/>
                    <a:ext cx="392125" cy="1103211"/>
                  </a:xfrm>
                  <a:custGeom>
                    <a:avLst/>
                    <a:gdLst>
                      <a:gd name="connsiteX0" fmla="*/ 0 w 392132"/>
                      <a:gd name="connsiteY0" fmla="*/ 0 h 1101573"/>
                      <a:gd name="connsiteX1" fmla="*/ 4305 w 392132"/>
                      <a:gd name="connsiteY1" fmla="*/ 1856 h 1101573"/>
                      <a:gd name="connsiteX2" fmla="*/ 325443 w 392132"/>
                      <a:gd name="connsiteY2" fmla="*/ 140236 h 1101573"/>
                      <a:gd name="connsiteX3" fmla="*/ 392132 w 392132"/>
                      <a:gd name="connsiteY3" fmla="*/ 168973 h 1101573"/>
                      <a:gd name="connsiteX4" fmla="*/ 392132 w 392132"/>
                      <a:gd name="connsiteY4" fmla="*/ 932602 h 1101573"/>
                      <a:gd name="connsiteX5" fmla="*/ 389166 w 392132"/>
                      <a:gd name="connsiteY5" fmla="*/ 933880 h 1101573"/>
                      <a:gd name="connsiteX6" fmla="*/ 68028 w 392132"/>
                      <a:gd name="connsiteY6" fmla="*/ 1072259 h 1101573"/>
                      <a:gd name="connsiteX7" fmla="*/ 0 w 392132"/>
                      <a:gd name="connsiteY7" fmla="*/ 1101573 h 1101573"/>
                      <a:gd name="connsiteX8" fmla="*/ 0 w 392132"/>
                      <a:gd name="connsiteY8" fmla="*/ 0 h 1101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132" h="1101573">
                        <a:moveTo>
                          <a:pt x="0" y="0"/>
                        </a:moveTo>
                        <a:lnTo>
                          <a:pt x="4305" y="1856"/>
                        </a:lnTo>
                        <a:cubicBezTo>
                          <a:pt x="21376" y="9212"/>
                          <a:pt x="85390" y="36796"/>
                          <a:pt x="325443" y="140236"/>
                        </a:cubicBezTo>
                        <a:lnTo>
                          <a:pt x="392132" y="168973"/>
                        </a:lnTo>
                        <a:lnTo>
                          <a:pt x="392132" y="932602"/>
                        </a:lnTo>
                        <a:lnTo>
                          <a:pt x="389166" y="933880"/>
                        </a:lnTo>
                        <a:cubicBezTo>
                          <a:pt x="372095" y="941236"/>
                          <a:pt x="308081" y="968819"/>
                          <a:pt x="68028" y="1072259"/>
                        </a:cubicBezTo>
                        <a:lnTo>
                          <a:pt x="0" y="1101573"/>
                        </a:lnTo>
                        <a:lnTo>
                          <a:pt x="0" y="0"/>
                        </a:lnTo>
                        <a:close/>
                      </a:path>
                    </a:pathLst>
                  </a:custGeom>
                  <a:solidFill>
                    <a:srgbClr val="4472C4">
                      <a:alpha val="85000"/>
                    </a:srgbClr>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panose="020F0502020204030204"/>
                    </a:endParaRPr>
                  </a:p>
                </p:txBody>
              </p:sp>
              <p:sp>
                <p:nvSpPr>
                  <p:cNvPr id="58" name="Freeform 3">
                    <a:extLst>
                      <a:ext uri="{FF2B5EF4-FFF2-40B4-BE49-F238E27FC236}">
                        <a16:creationId xmlns:a16="http://schemas.microsoft.com/office/drawing/2014/main" id="{04A04B9F-D469-EA43-10D9-B60CA294080F}"/>
                      </a:ext>
                    </a:extLst>
                  </p:cNvPr>
                  <p:cNvSpPr>
                    <a:spLocks/>
                  </p:cNvSpPr>
                  <p:nvPr/>
                </p:nvSpPr>
                <p:spPr bwMode="auto">
                  <a:xfrm>
                    <a:off x="3177" y="2828958"/>
                    <a:ext cx="1968561" cy="1103211"/>
                  </a:xfrm>
                  <a:custGeom>
                    <a:avLst/>
                    <a:gdLst>
                      <a:gd name="connsiteX0" fmla="*/ 162713 w 1969253"/>
                      <a:gd name="connsiteY0" fmla="*/ 0 h 1103211"/>
                      <a:gd name="connsiteX1" fmla="*/ 1967351 w 1969253"/>
                      <a:gd name="connsiteY1" fmla="*/ 0 h 1103211"/>
                      <a:gd name="connsiteX2" fmla="*/ 1968127 w 1969253"/>
                      <a:gd name="connsiteY2" fmla="*/ 334 h 1103211"/>
                      <a:gd name="connsiteX3" fmla="*/ 1969253 w 1969253"/>
                      <a:gd name="connsiteY3" fmla="*/ 819 h 1103211"/>
                      <a:gd name="connsiteX4" fmla="*/ 1969253 w 1969253"/>
                      <a:gd name="connsiteY4" fmla="*/ 1102392 h 1103211"/>
                      <a:gd name="connsiteX5" fmla="*/ 1967351 w 1969253"/>
                      <a:gd name="connsiteY5" fmla="*/ 1103211 h 1103211"/>
                      <a:gd name="connsiteX6" fmla="*/ 162713 w 1969253"/>
                      <a:gd name="connsiteY6" fmla="*/ 1103211 h 1103211"/>
                      <a:gd name="connsiteX7" fmla="*/ 0 w 1969253"/>
                      <a:gd name="connsiteY7" fmla="*/ 936250 h 1103211"/>
                      <a:gd name="connsiteX8" fmla="*/ 0 w 1969253"/>
                      <a:gd name="connsiteY8" fmla="*/ 166961 h 1103211"/>
                      <a:gd name="connsiteX9" fmla="*/ 162713 w 1969253"/>
                      <a:gd name="connsiteY9" fmla="*/ 0 h 110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69253" h="1103211">
                        <a:moveTo>
                          <a:pt x="162713" y="0"/>
                        </a:moveTo>
                        <a:cubicBezTo>
                          <a:pt x="162713" y="0"/>
                          <a:pt x="162713" y="0"/>
                          <a:pt x="1967351" y="0"/>
                        </a:cubicBezTo>
                        <a:cubicBezTo>
                          <a:pt x="1967351" y="0"/>
                          <a:pt x="1967351" y="0"/>
                          <a:pt x="1968127" y="334"/>
                        </a:cubicBezTo>
                        <a:lnTo>
                          <a:pt x="1969253" y="819"/>
                        </a:lnTo>
                        <a:lnTo>
                          <a:pt x="1969253" y="1102392"/>
                        </a:lnTo>
                        <a:lnTo>
                          <a:pt x="1967351" y="1103211"/>
                        </a:lnTo>
                        <a:cubicBezTo>
                          <a:pt x="1967351" y="1103211"/>
                          <a:pt x="1967351" y="1103211"/>
                          <a:pt x="162713" y="1103211"/>
                        </a:cubicBezTo>
                        <a:cubicBezTo>
                          <a:pt x="71847" y="1103211"/>
                          <a:pt x="0" y="1029241"/>
                          <a:pt x="0" y="936250"/>
                        </a:cubicBezTo>
                        <a:cubicBezTo>
                          <a:pt x="0" y="936250"/>
                          <a:pt x="0" y="936250"/>
                          <a:pt x="0" y="166961"/>
                        </a:cubicBezTo>
                        <a:cubicBezTo>
                          <a:pt x="0" y="73970"/>
                          <a:pt x="71847" y="0"/>
                          <a:pt x="162713" y="0"/>
                        </a:cubicBezTo>
                        <a:close/>
                      </a:path>
                    </a:pathLst>
                  </a:custGeom>
                  <a:solidFill>
                    <a:srgbClr val="4472C4"/>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panose="020F0502020204030204"/>
                    </a:endParaRPr>
                  </a:p>
                </p:txBody>
              </p:sp>
              <p:sp>
                <p:nvSpPr>
                  <p:cNvPr id="59" name="Freeform 4">
                    <a:extLst>
                      <a:ext uri="{FF2B5EF4-FFF2-40B4-BE49-F238E27FC236}">
                        <a16:creationId xmlns:a16="http://schemas.microsoft.com/office/drawing/2014/main" id="{EF0F19FF-7BDA-690D-5F60-A9AB55340C2B}"/>
                      </a:ext>
                    </a:extLst>
                  </p:cNvPr>
                  <p:cNvSpPr>
                    <a:spLocks/>
                  </p:cNvSpPr>
                  <p:nvPr/>
                </p:nvSpPr>
                <p:spPr bwMode="auto">
                  <a:xfrm>
                    <a:off x="2363863" y="2999420"/>
                    <a:ext cx="1997136" cy="762288"/>
                  </a:xfrm>
                  <a:custGeom>
                    <a:avLst/>
                    <a:gdLst>
                      <a:gd name="connsiteX0" fmla="*/ 0 w 1996479"/>
                      <a:gd name="connsiteY0" fmla="*/ 0 h 763629"/>
                      <a:gd name="connsiteX1" fmla="*/ 3241 w 1996479"/>
                      <a:gd name="connsiteY1" fmla="*/ 1396 h 763629"/>
                      <a:gd name="connsiteX2" fmla="*/ 1685316 w 1996479"/>
                      <a:gd name="connsiteY2" fmla="*/ 1396 h 763629"/>
                      <a:gd name="connsiteX3" fmla="*/ 1685316 w 1996479"/>
                      <a:gd name="connsiteY3" fmla="*/ 2750 h 763629"/>
                      <a:gd name="connsiteX4" fmla="*/ 1685316 w 1996479"/>
                      <a:gd name="connsiteY4" fmla="*/ 4526 h 763629"/>
                      <a:gd name="connsiteX5" fmla="*/ 1691451 w 1996479"/>
                      <a:gd name="connsiteY5" fmla="*/ 7732 h 763629"/>
                      <a:gd name="connsiteX6" fmla="*/ 1799688 w 1996479"/>
                      <a:gd name="connsiteY6" fmla="*/ 686643 h 763629"/>
                      <a:gd name="connsiteX7" fmla="*/ 1685316 w 1996479"/>
                      <a:gd name="connsiteY7" fmla="*/ 761337 h 763629"/>
                      <a:gd name="connsiteX8" fmla="*/ 1685316 w 1996479"/>
                      <a:gd name="connsiteY8" fmla="*/ 762232 h 763629"/>
                      <a:gd name="connsiteX9" fmla="*/ 1683945 w 1996479"/>
                      <a:gd name="connsiteY9" fmla="*/ 762232 h 763629"/>
                      <a:gd name="connsiteX10" fmla="*/ 1683720 w 1996479"/>
                      <a:gd name="connsiteY10" fmla="*/ 762379 h 763629"/>
                      <a:gd name="connsiteX11" fmla="*/ 1683720 w 1996479"/>
                      <a:gd name="connsiteY11" fmla="*/ 762232 h 763629"/>
                      <a:gd name="connsiteX12" fmla="*/ 1682030 w 1996479"/>
                      <a:gd name="connsiteY12" fmla="*/ 762232 h 763629"/>
                      <a:gd name="connsiteX13" fmla="*/ 3241 w 1996479"/>
                      <a:gd name="connsiteY13" fmla="*/ 762232 h 763629"/>
                      <a:gd name="connsiteX14" fmla="*/ 2465 w 1996479"/>
                      <a:gd name="connsiteY14" fmla="*/ 762566 h 763629"/>
                      <a:gd name="connsiteX15" fmla="*/ 0 w 1996479"/>
                      <a:gd name="connsiteY15" fmla="*/ 763629 h 763629"/>
                      <a:gd name="connsiteX16" fmla="*/ 0 w 1996479"/>
                      <a:gd name="connsiteY16" fmla="*/ 0 h 76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96479" h="763629">
                        <a:moveTo>
                          <a:pt x="0" y="0"/>
                        </a:moveTo>
                        <a:lnTo>
                          <a:pt x="3241" y="1396"/>
                        </a:lnTo>
                        <a:cubicBezTo>
                          <a:pt x="3241" y="1396"/>
                          <a:pt x="3241" y="1396"/>
                          <a:pt x="1685316" y="1396"/>
                        </a:cubicBezTo>
                        <a:cubicBezTo>
                          <a:pt x="1685316" y="1396"/>
                          <a:pt x="1685316" y="1396"/>
                          <a:pt x="1685316" y="2750"/>
                        </a:cubicBezTo>
                        <a:lnTo>
                          <a:pt x="1685316" y="4526"/>
                        </a:lnTo>
                        <a:lnTo>
                          <a:pt x="1691451" y="7732"/>
                        </a:lnTo>
                        <a:cubicBezTo>
                          <a:pt x="1761203" y="45098"/>
                          <a:pt x="2268712" y="336999"/>
                          <a:pt x="1799688" y="686643"/>
                        </a:cubicBezTo>
                        <a:lnTo>
                          <a:pt x="1685316" y="761337"/>
                        </a:lnTo>
                        <a:lnTo>
                          <a:pt x="1685316" y="762232"/>
                        </a:lnTo>
                        <a:lnTo>
                          <a:pt x="1683945" y="762232"/>
                        </a:lnTo>
                        <a:lnTo>
                          <a:pt x="1683720" y="762379"/>
                        </a:lnTo>
                        <a:lnTo>
                          <a:pt x="1683720" y="762232"/>
                        </a:lnTo>
                        <a:lnTo>
                          <a:pt x="1682030" y="762232"/>
                        </a:lnTo>
                        <a:cubicBezTo>
                          <a:pt x="1659033" y="762232"/>
                          <a:pt x="1475056" y="762232"/>
                          <a:pt x="3241" y="762232"/>
                        </a:cubicBezTo>
                        <a:cubicBezTo>
                          <a:pt x="3241" y="762232"/>
                          <a:pt x="3241" y="762232"/>
                          <a:pt x="2465" y="762566"/>
                        </a:cubicBezTo>
                        <a:lnTo>
                          <a:pt x="0" y="763629"/>
                        </a:lnTo>
                        <a:lnTo>
                          <a:pt x="0" y="0"/>
                        </a:lnTo>
                        <a:close/>
                      </a:path>
                    </a:pathLst>
                  </a:custGeom>
                  <a:solidFill>
                    <a:srgbClr val="4472C4"/>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panose="020F0502020204030204"/>
                    </a:endParaRPr>
                  </a:p>
                </p:txBody>
              </p:sp>
            </p:grpSp>
            <p:sp>
              <p:nvSpPr>
                <p:cNvPr id="51" name="Text Placeholder 2">
                  <a:extLst>
                    <a:ext uri="{FF2B5EF4-FFF2-40B4-BE49-F238E27FC236}">
                      <a16:creationId xmlns:a16="http://schemas.microsoft.com/office/drawing/2014/main" id="{41FE92A7-0571-63A1-A8D9-88F79E6AA534}"/>
                    </a:ext>
                  </a:extLst>
                </p:cNvPr>
                <p:cNvSpPr txBox="1">
                  <a:spLocks/>
                </p:cNvSpPr>
                <p:nvPr/>
              </p:nvSpPr>
              <p:spPr>
                <a:xfrm>
                  <a:off x="2057406" y="2146452"/>
                  <a:ext cx="511191" cy="484451"/>
                </a:xfrm>
                <a:prstGeom prst="rect">
                  <a:avLst/>
                </a:prstGeom>
                <a:solidFill>
                  <a:srgbClr val="4472C4">
                    <a:lumMod val="60000"/>
                    <a:lumOff val="40000"/>
                  </a:srgbClr>
                </a:solidFill>
              </p:spPr>
              <p:txBody>
                <a:bodyPr anchor="ctr">
                  <a:norm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Signika" panose="02010003020600000004" pitchFamily="50" charset="0"/>
                      <a:ea typeface="+mn-ea"/>
                      <a:cs typeface="+mn-cs"/>
                    </a:rPr>
                    <a:t>1</a:t>
                  </a:r>
                  <a:endParaRPr kumimoji="0" lang="en-GB" sz="2400" b="1" i="0" u="none" strike="noStrike" kern="1200" cap="none" spc="0" normalizeH="0" baseline="0" noProof="0" dirty="0">
                    <a:ln>
                      <a:noFill/>
                    </a:ln>
                    <a:solidFill>
                      <a:schemeClr val="bg1"/>
                    </a:solidFill>
                    <a:effectLst/>
                    <a:uLnTx/>
                    <a:uFillTx/>
                    <a:latin typeface="Signika" panose="02010003020600000004" pitchFamily="50" charset="0"/>
                    <a:ea typeface="+mn-ea"/>
                    <a:cs typeface="+mn-cs"/>
                  </a:endParaRPr>
                </a:p>
              </p:txBody>
            </p:sp>
            <p:sp>
              <p:nvSpPr>
                <p:cNvPr id="52" name="TextBox 44">
                  <a:extLst>
                    <a:ext uri="{FF2B5EF4-FFF2-40B4-BE49-F238E27FC236}">
                      <a16:creationId xmlns:a16="http://schemas.microsoft.com/office/drawing/2014/main" id="{6E942CFA-83B3-A6DE-A288-581032E56E1F}"/>
                    </a:ext>
                  </a:extLst>
                </p:cNvPr>
                <p:cNvSpPr txBox="1">
                  <a:spLocks noChangeArrowheads="1"/>
                </p:cNvSpPr>
                <p:nvPr/>
              </p:nvSpPr>
              <p:spPr bwMode="auto">
                <a:xfrm>
                  <a:off x="4290156" y="2219685"/>
                  <a:ext cx="1996480"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en-US" sz="1500" b="1" i="0" u="none" strike="noStrike" kern="0" cap="none" spc="0" normalizeH="0" baseline="0" noProof="0" dirty="0">
                      <a:ln>
                        <a:noFill/>
                      </a:ln>
                      <a:solidFill>
                        <a:schemeClr val="bg1"/>
                      </a:solidFill>
                      <a:effectLst/>
                      <a:uLnTx/>
                      <a:uFillTx/>
                      <a:latin typeface="Arial Nova" panose="020B0504020202020204" pitchFamily="34" charset="0"/>
                      <a:ea typeface="Fira Sans SemiBold Italic" pitchFamily="50" charset="0"/>
                      <a:cs typeface="Clear Sans" pitchFamily="34" charset="0"/>
                    </a:rPr>
                    <a:t>Unified Operations</a:t>
                  </a:r>
                </a:p>
              </p:txBody>
            </p:sp>
          </p:grpSp>
          <p:grpSp>
            <p:nvGrpSpPr>
              <p:cNvPr id="16" name="Group 15">
                <a:extLst>
                  <a:ext uri="{FF2B5EF4-FFF2-40B4-BE49-F238E27FC236}">
                    <a16:creationId xmlns:a16="http://schemas.microsoft.com/office/drawing/2014/main" id="{4DAA8F9A-9D80-F05D-40EE-40DAAC444F46}"/>
                  </a:ext>
                </a:extLst>
              </p:cNvPr>
              <p:cNvGrpSpPr>
                <a:grpSpLocks/>
              </p:cNvGrpSpPr>
              <p:nvPr/>
            </p:nvGrpSpPr>
            <p:grpSpPr bwMode="auto">
              <a:xfrm>
                <a:off x="1261308" y="2944110"/>
                <a:ext cx="4357688" cy="914400"/>
                <a:chOff x="1920877" y="2958603"/>
                <a:chExt cx="4357864" cy="914897"/>
              </a:xfrm>
            </p:grpSpPr>
            <p:grpSp>
              <p:nvGrpSpPr>
                <p:cNvPr id="41" name="Group 8">
                  <a:extLst>
                    <a:ext uri="{FF2B5EF4-FFF2-40B4-BE49-F238E27FC236}">
                      <a16:creationId xmlns:a16="http://schemas.microsoft.com/office/drawing/2014/main" id="{B2F75E96-5730-6621-13F5-B9D37351F736}"/>
                    </a:ext>
                  </a:extLst>
                </p:cNvPr>
                <p:cNvGrpSpPr>
                  <a:grpSpLocks/>
                </p:cNvGrpSpPr>
                <p:nvPr/>
              </p:nvGrpSpPr>
              <p:grpSpPr bwMode="auto">
                <a:xfrm>
                  <a:off x="1920877" y="2958603"/>
                  <a:ext cx="4357864" cy="914897"/>
                  <a:chOff x="3177" y="4063503"/>
                  <a:chExt cx="4357864" cy="1103211"/>
                </a:xfrm>
              </p:grpSpPr>
              <p:sp>
                <p:nvSpPr>
                  <p:cNvPr id="47" name="Freeform 9">
                    <a:extLst>
                      <a:ext uri="{FF2B5EF4-FFF2-40B4-BE49-F238E27FC236}">
                        <a16:creationId xmlns:a16="http://schemas.microsoft.com/office/drawing/2014/main" id="{22BB2464-534A-2559-AEB4-AA2DD3F0E96E}"/>
                      </a:ext>
                    </a:extLst>
                  </p:cNvPr>
                  <p:cNvSpPr>
                    <a:spLocks/>
                  </p:cNvSpPr>
                  <p:nvPr/>
                </p:nvSpPr>
                <p:spPr bwMode="auto">
                  <a:xfrm>
                    <a:off x="1971757" y="4063503"/>
                    <a:ext cx="392129" cy="1103211"/>
                  </a:xfrm>
                  <a:custGeom>
                    <a:avLst/>
                    <a:gdLst>
                      <a:gd name="connsiteX0" fmla="*/ 0 w 392132"/>
                      <a:gd name="connsiteY0" fmla="*/ 0 h 1101572"/>
                      <a:gd name="connsiteX1" fmla="*/ 4305 w 392132"/>
                      <a:gd name="connsiteY1" fmla="*/ 1855 h 1101572"/>
                      <a:gd name="connsiteX2" fmla="*/ 325443 w 392132"/>
                      <a:gd name="connsiteY2" fmla="*/ 140235 h 1101572"/>
                      <a:gd name="connsiteX3" fmla="*/ 392132 w 392132"/>
                      <a:gd name="connsiteY3" fmla="*/ 168972 h 1101572"/>
                      <a:gd name="connsiteX4" fmla="*/ 392132 w 392132"/>
                      <a:gd name="connsiteY4" fmla="*/ 932601 h 1101572"/>
                      <a:gd name="connsiteX5" fmla="*/ 389166 w 392132"/>
                      <a:gd name="connsiteY5" fmla="*/ 933879 h 1101572"/>
                      <a:gd name="connsiteX6" fmla="*/ 68028 w 392132"/>
                      <a:gd name="connsiteY6" fmla="*/ 1072258 h 1101572"/>
                      <a:gd name="connsiteX7" fmla="*/ 0 w 392132"/>
                      <a:gd name="connsiteY7" fmla="*/ 1101572 h 1101572"/>
                      <a:gd name="connsiteX8" fmla="*/ 0 w 392132"/>
                      <a:gd name="connsiteY8" fmla="*/ 0 h 1101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132" h="1101572">
                        <a:moveTo>
                          <a:pt x="0" y="0"/>
                        </a:moveTo>
                        <a:lnTo>
                          <a:pt x="4305" y="1855"/>
                        </a:lnTo>
                        <a:cubicBezTo>
                          <a:pt x="21376" y="9211"/>
                          <a:pt x="85390" y="36795"/>
                          <a:pt x="325443" y="140235"/>
                        </a:cubicBezTo>
                        <a:lnTo>
                          <a:pt x="392132" y="168972"/>
                        </a:lnTo>
                        <a:lnTo>
                          <a:pt x="392132" y="932601"/>
                        </a:lnTo>
                        <a:lnTo>
                          <a:pt x="389166" y="933879"/>
                        </a:lnTo>
                        <a:cubicBezTo>
                          <a:pt x="372095" y="941235"/>
                          <a:pt x="308081" y="968819"/>
                          <a:pt x="68028" y="1072258"/>
                        </a:cubicBezTo>
                        <a:lnTo>
                          <a:pt x="0" y="1101572"/>
                        </a:lnTo>
                        <a:lnTo>
                          <a:pt x="0" y="0"/>
                        </a:lnTo>
                        <a:close/>
                      </a:path>
                    </a:pathLst>
                  </a:custGeom>
                  <a:solidFill>
                    <a:srgbClr val="4472C4">
                      <a:alpha val="85000"/>
                    </a:srgbClr>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panose="020F0502020204030204"/>
                    </a:endParaRPr>
                  </a:p>
                </p:txBody>
              </p:sp>
              <p:sp>
                <p:nvSpPr>
                  <p:cNvPr id="48" name="Freeform 10">
                    <a:extLst>
                      <a:ext uri="{FF2B5EF4-FFF2-40B4-BE49-F238E27FC236}">
                        <a16:creationId xmlns:a16="http://schemas.microsoft.com/office/drawing/2014/main" id="{5E03D863-7D32-F3DF-88C3-06CCB34B8F9C}"/>
                      </a:ext>
                    </a:extLst>
                  </p:cNvPr>
                  <p:cNvSpPr>
                    <a:spLocks/>
                  </p:cNvSpPr>
                  <p:nvPr/>
                </p:nvSpPr>
                <p:spPr bwMode="auto">
                  <a:xfrm>
                    <a:off x="3177" y="4063503"/>
                    <a:ext cx="1968580" cy="1103211"/>
                  </a:xfrm>
                  <a:custGeom>
                    <a:avLst/>
                    <a:gdLst>
                      <a:gd name="connsiteX0" fmla="*/ 162713 w 1969253"/>
                      <a:gd name="connsiteY0" fmla="*/ 0 h 1103211"/>
                      <a:gd name="connsiteX1" fmla="*/ 1967351 w 1969253"/>
                      <a:gd name="connsiteY1" fmla="*/ 0 h 1103211"/>
                      <a:gd name="connsiteX2" fmla="*/ 1968127 w 1969253"/>
                      <a:gd name="connsiteY2" fmla="*/ 334 h 1103211"/>
                      <a:gd name="connsiteX3" fmla="*/ 1969253 w 1969253"/>
                      <a:gd name="connsiteY3" fmla="*/ 820 h 1103211"/>
                      <a:gd name="connsiteX4" fmla="*/ 1969253 w 1969253"/>
                      <a:gd name="connsiteY4" fmla="*/ 1102392 h 1103211"/>
                      <a:gd name="connsiteX5" fmla="*/ 1967351 w 1969253"/>
                      <a:gd name="connsiteY5" fmla="*/ 1103211 h 1103211"/>
                      <a:gd name="connsiteX6" fmla="*/ 162713 w 1969253"/>
                      <a:gd name="connsiteY6" fmla="*/ 1103211 h 1103211"/>
                      <a:gd name="connsiteX7" fmla="*/ 0 w 1969253"/>
                      <a:gd name="connsiteY7" fmla="*/ 936250 h 1103211"/>
                      <a:gd name="connsiteX8" fmla="*/ 0 w 1969253"/>
                      <a:gd name="connsiteY8" fmla="*/ 166961 h 1103211"/>
                      <a:gd name="connsiteX9" fmla="*/ 162713 w 1969253"/>
                      <a:gd name="connsiteY9" fmla="*/ 0 h 110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69253" h="1103211">
                        <a:moveTo>
                          <a:pt x="162713" y="0"/>
                        </a:moveTo>
                        <a:cubicBezTo>
                          <a:pt x="162713" y="0"/>
                          <a:pt x="162713" y="0"/>
                          <a:pt x="1967351" y="0"/>
                        </a:cubicBezTo>
                        <a:cubicBezTo>
                          <a:pt x="1967351" y="0"/>
                          <a:pt x="1967351" y="0"/>
                          <a:pt x="1968127" y="334"/>
                        </a:cubicBezTo>
                        <a:lnTo>
                          <a:pt x="1969253" y="820"/>
                        </a:lnTo>
                        <a:lnTo>
                          <a:pt x="1969253" y="1102392"/>
                        </a:lnTo>
                        <a:lnTo>
                          <a:pt x="1967351" y="1103211"/>
                        </a:lnTo>
                        <a:cubicBezTo>
                          <a:pt x="1967351" y="1103211"/>
                          <a:pt x="1967351" y="1103211"/>
                          <a:pt x="162713" y="1103211"/>
                        </a:cubicBezTo>
                        <a:cubicBezTo>
                          <a:pt x="71847" y="1103211"/>
                          <a:pt x="0" y="1029241"/>
                          <a:pt x="0" y="936250"/>
                        </a:cubicBezTo>
                        <a:cubicBezTo>
                          <a:pt x="0" y="936250"/>
                          <a:pt x="0" y="936250"/>
                          <a:pt x="0" y="166961"/>
                        </a:cubicBezTo>
                        <a:cubicBezTo>
                          <a:pt x="0" y="73971"/>
                          <a:pt x="71847" y="0"/>
                          <a:pt x="162713" y="0"/>
                        </a:cubicBezTo>
                        <a:close/>
                      </a:path>
                    </a:pathLst>
                  </a:custGeom>
                  <a:solidFill>
                    <a:srgbClr val="4472C4"/>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panose="020F0502020204030204"/>
                    </a:endParaRPr>
                  </a:p>
                </p:txBody>
              </p:sp>
              <p:sp>
                <p:nvSpPr>
                  <p:cNvPr id="49" name="Freeform 11">
                    <a:extLst>
                      <a:ext uri="{FF2B5EF4-FFF2-40B4-BE49-F238E27FC236}">
                        <a16:creationId xmlns:a16="http://schemas.microsoft.com/office/drawing/2014/main" id="{DDF8B8FE-DB6C-F663-27BE-6203FF187454}"/>
                      </a:ext>
                    </a:extLst>
                  </p:cNvPr>
                  <p:cNvSpPr>
                    <a:spLocks/>
                  </p:cNvSpPr>
                  <p:nvPr/>
                </p:nvSpPr>
                <p:spPr bwMode="auto">
                  <a:xfrm>
                    <a:off x="2363885" y="4233965"/>
                    <a:ext cx="1997156" cy="762288"/>
                  </a:xfrm>
                  <a:custGeom>
                    <a:avLst/>
                    <a:gdLst>
                      <a:gd name="connsiteX0" fmla="*/ 0 w 1996479"/>
                      <a:gd name="connsiteY0" fmla="*/ 0 h 763629"/>
                      <a:gd name="connsiteX1" fmla="*/ 3241 w 1996479"/>
                      <a:gd name="connsiteY1" fmla="*/ 1396 h 763629"/>
                      <a:gd name="connsiteX2" fmla="*/ 1685316 w 1996479"/>
                      <a:gd name="connsiteY2" fmla="*/ 1396 h 763629"/>
                      <a:gd name="connsiteX3" fmla="*/ 1685316 w 1996479"/>
                      <a:gd name="connsiteY3" fmla="*/ 2750 h 763629"/>
                      <a:gd name="connsiteX4" fmla="*/ 1685316 w 1996479"/>
                      <a:gd name="connsiteY4" fmla="*/ 4526 h 763629"/>
                      <a:gd name="connsiteX5" fmla="*/ 1691451 w 1996479"/>
                      <a:gd name="connsiteY5" fmla="*/ 7732 h 763629"/>
                      <a:gd name="connsiteX6" fmla="*/ 1799688 w 1996479"/>
                      <a:gd name="connsiteY6" fmla="*/ 686643 h 763629"/>
                      <a:gd name="connsiteX7" fmla="*/ 1685316 w 1996479"/>
                      <a:gd name="connsiteY7" fmla="*/ 761337 h 763629"/>
                      <a:gd name="connsiteX8" fmla="*/ 1685316 w 1996479"/>
                      <a:gd name="connsiteY8" fmla="*/ 762232 h 763629"/>
                      <a:gd name="connsiteX9" fmla="*/ 1683945 w 1996479"/>
                      <a:gd name="connsiteY9" fmla="*/ 762232 h 763629"/>
                      <a:gd name="connsiteX10" fmla="*/ 1683720 w 1996479"/>
                      <a:gd name="connsiteY10" fmla="*/ 762379 h 763629"/>
                      <a:gd name="connsiteX11" fmla="*/ 1683720 w 1996479"/>
                      <a:gd name="connsiteY11" fmla="*/ 762232 h 763629"/>
                      <a:gd name="connsiteX12" fmla="*/ 1682030 w 1996479"/>
                      <a:gd name="connsiteY12" fmla="*/ 762232 h 763629"/>
                      <a:gd name="connsiteX13" fmla="*/ 3241 w 1996479"/>
                      <a:gd name="connsiteY13" fmla="*/ 762232 h 763629"/>
                      <a:gd name="connsiteX14" fmla="*/ 2465 w 1996479"/>
                      <a:gd name="connsiteY14" fmla="*/ 762566 h 763629"/>
                      <a:gd name="connsiteX15" fmla="*/ 0 w 1996479"/>
                      <a:gd name="connsiteY15" fmla="*/ 763629 h 763629"/>
                      <a:gd name="connsiteX16" fmla="*/ 0 w 1996479"/>
                      <a:gd name="connsiteY16" fmla="*/ 0 h 76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96479" h="763629">
                        <a:moveTo>
                          <a:pt x="0" y="0"/>
                        </a:moveTo>
                        <a:lnTo>
                          <a:pt x="3241" y="1396"/>
                        </a:lnTo>
                        <a:cubicBezTo>
                          <a:pt x="3241" y="1396"/>
                          <a:pt x="3241" y="1396"/>
                          <a:pt x="1685316" y="1396"/>
                        </a:cubicBezTo>
                        <a:cubicBezTo>
                          <a:pt x="1685316" y="1396"/>
                          <a:pt x="1685316" y="1396"/>
                          <a:pt x="1685316" y="2750"/>
                        </a:cubicBezTo>
                        <a:lnTo>
                          <a:pt x="1685316" y="4526"/>
                        </a:lnTo>
                        <a:lnTo>
                          <a:pt x="1691451" y="7732"/>
                        </a:lnTo>
                        <a:cubicBezTo>
                          <a:pt x="1761203" y="45098"/>
                          <a:pt x="2268712" y="336999"/>
                          <a:pt x="1799688" y="686643"/>
                        </a:cubicBezTo>
                        <a:lnTo>
                          <a:pt x="1685316" y="761337"/>
                        </a:lnTo>
                        <a:lnTo>
                          <a:pt x="1685316" y="762232"/>
                        </a:lnTo>
                        <a:lnTo>
                          <a:pt x="1683945" y="762232"/>
                        </a:lnTo>
                        <a:lnTo>
                          <a:pt x="1683720" y="762379"/>
                        </a:lnTo>
                        <a:lnTo>
                          <a:pt x="1683720" y="762232"/>
                        </a:lnTo>
                        <a:lnTo>
                          <a:pt x="1682030" y="762232"/>
                        </a:lnTo>
                        <a:cubicBezTo>
                          <a:pt x="1659033" y="762232"/>
                          <a:pt x="1475056" y="762232"/>
                          <a:pt x="3241" y="762232"/>
                        </a:cubicBezTo>
                        <a:cubicBezTo>
                          <a:pt x="3241" y="762232"/>
                          <a:pt x="3241" y="762232"/>
                          <a:pt x="2465" y="762566"/>
                        </a:cubicBezTo>
                        <a:lnTo>
                          <a:pt x="0" y="763629"/>
                        </a:lnTo>
                        <a:lnTo>
                          <a:pt x="0" y="0"/>
                        </a:lnTo>
                        <a:close/>
                      </a:path>
                    </a:pathLst>
                  </a:custGeom>
                  <a:solidFill>
                    <a:srgbClr val="4472C4"/>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panose="020F0502020204030204"/>
                    </a:endParaRPr>
                  </a:p>
                </p:txBody>
              </p:sp>
            </p:grpSp>
            <p:sp>
              <p:nvSpPr>
                <p:cNvPr id="42" name="Text Placeholder 2">
                  <a:extLst>
                    <a:ext uri="{FF2B5EF4-FFF2-40B4-BE49-F238E27FC236}">
                      <a16:creationId xmlns:a16="http://schemas.microsoft.com/office/drawing/2014/main" id="{1EC2EA0B-B8BB-D25E-9AC1-2582B0874EFC}"/>
                    </a:ext>
                  </a:extLst>
                </p:cNvPr>
                <p:cNvSpPr txBox="1">
                  <a:spLocks/>
                </p:cNvSpPr>
                <p:nvPr/>
              </p:nvSpPr>
              <p:spPr>
                <a:xfrm>
                  <a:off x="2057408" y="3182563"/>
                  <a:ext cx="511196" cy="484450"/>
                </a:xfrm>
                <a:prstGeom prst="rect">
                  <a:avLst/>
                </a:prstGeom>
                <a:solidFill>
                  <a:srgbClr val="4472C4">
                    <a:lumMod val="60000"/>
                    <a:lumOff val="40000"/>
                  </a:srgbClr>
                </a:solidFill>
              </p:spPr>
              <p:txBody>
                <a:bodyPr anchor="ctr">
                  <a:norm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Signika" panose="02010003020600000004" pitchFamily="50" charset="0"/>
                      <a:ea typeface="+mn-ea"/>
                      <a:cs typeface="+mn-cs"/>
                    </a:rPr>
                    <a:t>2</a:t>
                  </a:r>
                  <a:endParaRPr kumimoji="0" lang="en-GB" sz="2400" b="1" i="0" u="none" strike="noStrike" kern="1200" cap="none" spc="0" normalizeH="0" baseline="0" noProof="0" dirty="0">
                    <a:ln>
                      <a:noFill/>
                    </a:ln>
                    <a:solidFill>
                      <a:schemeClr val="bg1"/>
                    </a:solidFill>
                    <a:effectLst/>
                    <a:uLnTx/>
                    <a:uFillTx/>
                    <a:latin typeface="Signika" panose="02010003020600000004" pitchFamily="50" charset="0"/>
                    <a:ea typeface="+mn-ea"/>
                    <a:cs typeface="+mn-cs"/>
                  </a:endParaRPr>
                </a:p>
              </p:txBody>
            </p:sp>
          </p:grpSp>
          <p:grpSp>
            <p:nvGrpSpPr>
              <p:cNvPr id="20" name="Group 19">
                <a:extLst>
                  <a:ext uri="{FF2B5EF4-FFF2-40B4-BE49-F238E27FC236}">
                    <a16:creationId xmlns:a16="http://schemas.microsoft.com/office/drawing/2014/main" id="{F4501C00-78EA-FE2A-3A15-35D939409E38}"/>
                  </a:ext>
                </a:extLst>
              </p:cNvPr>
              <p:cNvGrpSpPr>
                <a:grpSpLocks/>
              </p:cNvGrpSpPr>
              <p:nvPr/>
            </p:nvGrpSpPr>
            <p:grpSpPr bwMode="auto">
              <a:xfrm>
                <a:off x="1261308" y="3968048"/>
                <a:ext cx="4365625" cy="914400"/>
                <a:chOff x="1920877" y="3983061"/>
                <a:chExt cx="4365759" cy="914897"/>
              </a:xfrm>
            </p:grpSpPr>
            <p:grpSp>
              <p:nvGrpSpPr>
                <p:cNvPr id="34" name="Group 28">
                  <a:extLst>
                    <a:ext uri="{FF2B5EF4-FFF2-40B4-BE49-F238E27FC236}">
                      <a16:creationId xmlns:a16="http://schemas.microsoft.com/office/drawing/2014/main" id="{AF8D5BCB-4B84-0E6C-9BB8-DBBA5206CE88}"/>
                    </a:ext>
                  </a:extLst>
                </p:cNvPr>
                <p:cNvGrpSpPr>
                  <a:grpSpLocks/>
                </p:cNvGrpSpPr>
                <p:nvPr/>
              </p:nvGrpSpPr>
              <p:grpSpPr bwMode="auto">
                <a:xfrm>
                  <a:off x="1920877" y="3983061"/>
                  <a:ext cx="4357864" cy="914897"/>
                  <a:chOff x="3177" y="2828958"/>
                  <a:chExt cx="4357864" cy="1103211"/>
                </a:xfrm>
              </p:grpSpPr>
              <p:sp>
                <p:nvSpPr>
                  <p:cNvPr id="38" name="Freeform 29">
                    <a:extLst>
                      <a:ext uri="{FF2B5EF4-FFF2-40B4-BE49-F238E27FC236}">
                        <a16:creationId xmlns:a16="http://schemas.microsoft.com/office/drawing/2014/main" id="{060F19C0-7BA1-A740-7619-25C848309294}"/>
                      </a:ext>
                    </a:extLst>
                  </p:cNvPr>
                  <p:cNvSpPr>
                    <a:spLocks/>
                  </p:cNvSpPr>
                  <p:nvPr/>
                </p:nvSpPr>
                <p:spPr bwMode="auto">
                  <a:xfrm>
                    <a:off x="1971738" y="2828958"/>
                    <a:ext cx="392125" cy="1103211"/>
                  </a:xfrm>
                  <a:custGeom>
                    <a:avLst/>
                    <a:gdLst>
                      <a:gd name="connsiteX0" fmla="*/ 0 w 392132"/>
                      <a:gd name="connsiteY0" fmla="*/ 0 h 1101573"/>
                      <a:gd name="connsiteX1" fmla="*/ 4305 w 392132"/>
                      <a:gd name="connsiteY1" fmla="*/ 1856 h 1101573"/>
                      <a:gd name="connsiteX2" fmla="*/ 325443 w 392132"/>
                      <a:gd name="connsiteY2" fmla="*/ 140236 h 1101573"/>
                      <a:gd name="connsiteX3" fmla="*/ 392132 w 392132"/>
                      <a:gd name="connsiteY3" fmla="*/ 168973 h 1101573"/>
                      <a:gd name="connsiteX4" fmla="*/ 392132 w 392132"/>
                      <a:gd name="connsiteY4" fmla="*/ 932602 h 1101573"/>
                      <a:gd name="connsiteX5" fmla="*/ 389166 w 392132"/>
                      <a:gd name="connsiteY5" fmla="*/ 933880 h 1101573"/>
                      <a:gd name="connsiteX6" fmla="*/ 68028 w 392132"/>
                      <a:gd name="connsiteY6" fmla="*/ 1072259 h 1101573"/>
                      <a:gd name="connsiteX7" fmla="*/ 0 w 392132"/>
                      <a:gd name="connsiteY7" fmla="*/ 1101573 h 1101573"/>
                      <a:gd name="connsiteX8" fmla="*/ 0 w 392132"/>
                      <a:gd name="connsiteY8" fmla="*/ 0 h 1101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132" h="1101573">
                        <a:moveTo>
                          <a:pt x="0" y="0"/>
                        </a:moveTo>
                        <a:lnTo>
                          <a:pt x="4305" y="1856"/>
                        </a:lnTo>
                        <a:cubicBezTo>
                          <a:pt x="21376" y="9212"/>
                          <a:pt x="85390" y="36796"/>
                          <a:pt x="325443" y="140236"/>
                        </a:cubicBezTo>
                        <a:lnTo>
                          <a:pt x="392132" y="168973"/>
                        </a:lnTo>
                        <a:lnTo>
                          <a:pt x="392132" y="932602"/>
                        </a:lnTo>
                        <a:lnTo>
                          <a:pt x="389166" y="933880"/>
                        </a:lnTo>
                        <a:cubicBezTo>
                          <a:pt x="372095" y="941236"/>
                          <a:pt x="308081" y="968819"/>
                          <a:pt x="68028" y="1072259"/>
                        </a:cubicBezTo>
                        <a:lnTo>
                          <a:pt x="0" y="1101573"/>
                        </a:lnTo>
                        <a:lnTo>
                          <a:pt x="0" y="0"/>
                        </a:lnTo>
                        <a:close/>
                      </a:path>
                    </a:pathLst>
                  </a:custGeom>
                  <a:solidFill>
                    <a:srgbClr val="4472C4">
                      <a:alpha val="85000"/>
                    </a:srgbClr>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panose="020F0502020204030204"/>
                    </a:endParaRPr>
                  </a:p>
                </p:txBody>
              </p:sp>
              <p:sp>
                <p:nvSpPr>
                  <p:cNvPr id="39" name="Freeform 30">
                    <a:extLst>
                      <a:ext uri="{FF2B5EF4-FFF2-40B4-BE49-F238E27FC236}">
                        <a16:creationId xmlns:a16="http://schemas.microsoft.com/office/drawing/2014/main" id="{EB390600-144A-39BE-159E-32AC6BDD6C9E}"/>
                      </a:ext>
                    </a:extLst>
                  </p:cNvPr>
                  <p:cNvSpPr>
                    <a:spLocks/>
                  </p:cNvSpPr>
                  <p:nvPr/>
                </p:nvSpPr>
                <p:spPr bwMode="auto">
                  <a:xfrm>
                    <a:off x="3177" y="2828958"/>
                    <a:ext cx="1968561" cy="1103211"/>
                  </a:xfrm>
                  <a:custGeom>
                    <a:avLst/>
                    <a:gdLst>
                      <a:gd name="connsiteX0" fmla="*/ 162713 w 1969253"/>
                      <a:gd name="connsiteY0" fmla="*/ 0 h 1103211"/>
                      <a:gd name="connsiteX1" fmla="*/ 1967351 w 1969253"/>
                      <a:gd name="connsiteY1" fmla="*/ 0 h 1103211"/>
                      <a:gd name="connsiteX2" fmla="*/ 1968127 w 1969253"/>
                      <a:gd name="connsiteY2" fmla="*/ 334 h 1103211"/>
                      <a:gd name="connsiteX3" fmla="*/ 1969253 w 1969253"/>
                      <a:gd name="connsiteY3" fmla="*/ 819 h 1103211"/>
                      <a:gd name="connsiteX4" fmla="*/ 1969253 w 1969253"/>
                      <a:gd name="connsiteY4" fmla="*/ 1102392 h 1103211"/>
                      <a:gd name="connsiteX5" fmla="*/ 1967351 w 1969253"/>
                      <a:gd name="connsiteY5" fmla="*/ 1103211 h 1103211"/>
                      <a:gd name="connsiteX6" fmla="*/ 162713 w 1969253"/>
                      <a:gd name="connsiteY6" fmla="*/ 1103211 h 1103211"/>
                      <a:gd name="connsiteX7" fmla="*/ 0 w 1969253"/>
                      <a:gd name="connsiteY7" fmla="*/ 936250 h 1103211"/>
                      <a:gd name="connsiteX8" fmla="*/ 0 w 1969253"/>
                      <a:gd name="connsiteY8" fmla="*/ 166961 h 1103211"/>
                      <a:gd name="connsiteX9" fmla="*/ 162713 w 1969253"/>
                      <a:gd name="connsiteY9" fmla="*/ 0 h 110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69253" h="1103211">
                        <a:moveTo>
                          <a:pt x="162713" y="0"/>
                        </a:moveTo>
                        <a:cubicBezTo>
                          <a:pt x="162713" y="0"/>
                          <a:pt x="162713" y="0"/>
                          <a:pt x="1967351" y="0"/>
                        </a:cubicBezTo>
                        <a:cubicBezTo>
                          <a:pt x="1967351" y="0"/>
                          <a:pt x="1967351" y="0"/>
                          <a:pt x="1968127" y="334"/>
                        </a:cubicBezTo>
                        <a:lnTo>
                          <a:pt x="1969253" y="819"/>
                        </a:lnTo>
                        <a:lnTo>
                          <a:pt x="1969253" y="1102392"/>
                        </a:lnTo>
                        <a:lnTo>
                          <a:pt x="1967351" y="1103211"/>
                        </a:lnTo>
                        <a:cubicBezTo>
                          <a:pt x="1967351" y="1103211"/>
                          <a:pt x="1967351" y="1103211"/>
                          <a:pt x="162713" y="1103211"/>
                        </a:cubicBezTo>
                        <a:cubicBezTo>
                          <a:pt x="71847" y="1103211"/>
                          <a:pt x="0" y="1029241"/>
                          <a:pt x="0" y="936250"/>
                        </a:cubicBezTo>
                        <a:cubicBezTo>
                          <a:pt x="0" y="936250"/>
                          <a:pt x="0" y="936250"/>
                          <a:pt x="0" y="166961"/>
                        </a:cubicBezTo>
                        <a:cubicBezTo>
                          <a:pt x="0" y="73970"/>
                          <a:pt x="71847" y="0"/>
                          <a:pt x="162713" y="0"/>
                        </a:cubicBezTo>
                        <a:close/>
                      </a:path>
                    </a:pathLst>
                  </a:custGeom>
                  <a:solidFill>
                    <a:srgbClr val="4472C4"/>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panose="020F0502020204030204"/>
                    </a:endParaRPr>
                  </a:p>
                </p:txBody>
              </p:sp>
              <p:sp>
                <p:nvSpPr>
                  <p:cNvPr id="40" name="Freeform 31">
                    <a:extLst>
                      <a:ext uri="{FF2B5EF4-FFF2-40B4-BE49-F238E27FC236}">
                        <a16:creationId xmlns:a16="http://schemas.microsoft.com/office/drawing/2014/main" id="{108E79D5-208B-3D2F-F553-E9463AC678AC}"/>
                      </a:ext>
                    </a:extLst>
                  </p:cNvPr>
                  <p:cNvSpPr>
                    <a:spLocks/>
                  </p:cNvSpPr>
                  <p:nvPr/>
                </p:nvSpPr>
                <p:spPr bwMode="auto">
                  <a:xfrm>
                    <a:off x="2363863" y="2999419"/>
                    <a:ext cx="1997136" cy="762288"/>
                  </a:xfrm>
                  <a:custGeom>
                    <a:avLst/>
                    <a:gdLst>
                      <a:gd name="connsiteX0" fmla="*/ 0 w 1996479"/>
                      <a:gd name="connsiteY0" fmla="*/ 0 h 763629"/>
                      <a:gd name="connsiteX1" fmla="*/ 3241 w 1996479"/>
                      <a:gd name="connsiteY1" fmla="*/ 1396 h 763629"/>
                      <a:gd name="connsiteX2" fmla="*/ 1685316 w 1996479"/>
                      <a:gd name="connsiteY2" fmla="*/ 1396 h 763629"/>
                      <a:gd name="connsiteX3" fmla="*/ 1685316 w 1996479"/>
                      <a:gd name="connsiteY3" fmla="*/ 2750 h 763629"/>
                      <a:gd name="connsiteX4" fmla="*/ 1685316 w 1996479"/>
                      <a:gd name="connsiteY4" fmla="*/ 4526 h 763629"/>
                      <a:gd name="connsiteX5" fmla="*/ 1691451 w 1996479"/>
                      <a:gd name="connsiteY5" fmla="*/ 7732 h 763629"/>
                      <a:gd name="connsiteX6" fmla="*/ 1799688 w 1996479"/>
                      <a:gd name="connsiteY6" fmla="*/ 686643 h 763629"/>
                      <a:gd name="connsiteX7" fmla="*/ 1685316 w 1996479"/>
                      <a:gd name="connsiteY7" fmla="*/ 761337 h 763629"/>
                      <a:gd name="connsiteX8" fmla="*/ 1685316 w 1996479"/>
                      <a:gd name="connsiteY8" fmla="*/ 762232 h 763629"/>
                      <a:gd name="connsiteX9" fmla="*/ 1683945 w 1996479"/>
                      <a:gd name="connsiteY9" fmla="*/ 762232 h 763629"/>
                      <a:gd name="connsiteX10" fmla="*/ 1683720 w 1996479"/>
                      <a:gd name="connsiteY10" fmla="*/ 762379 h 763629"/>
                      <a:gd name="connsiteX11" fmla="*/ 1683720 w 1996479"/>
                      <a:gd name="connsiteY11" fmla="*/ 762232 h 763629"/>
                      <a:gd name="connsiteX12" fmla="*/ 1682030 w 1996479"/>
                      <a:gd name="connsiteY12" fmla="*/ 762232 h 763629"/>
                      <a:gd name="connsiteX13" fmla="*/ 3241 w 1996479"/>
                      <a:gd name="connsiteY13" fmla="*/ 762232 h 763629"/>
                      <a:gd name="connsiteX14" fmla="*/ 2465 w 1996479"/>
                      <a:gd name="connsiteY14" fmla="*/ 762566 h 763629"/>
                      <a:gd name="connsiteX15" fmla="*/ 0 w 1996479"/>
                      <a:gd name="connsiteY15" fmla="*/ 763629 h 763629"/>
                      <a:gd name="connsiteX16" fmla="*/ 0 w 1996479"/>
                      <a:gd name="connsiteY16" fmla="*/ 0 h 76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96479" h="763629">
                        <a:moveTo>
                          <a:pt x="0" y="0"/>
                        </a:moveTo>
                        <a:lnTo>
                          <a:pt x="3241" y="1396"/>
                        </a:lnTo>
                        <a:cubicBezTo>
                          <a:pt x="3241" y="1396"/>
                          <a:pt x="3241" y="1396"/>
                          <a:pt x="1685316" y="1396"/>
                        </a:cubicBezTo>
                        <a:cubicBezTo>
                          <a:pt x="1685316" y="1396"/>
                          <a:pt x="1685316" y="1396"/>
                          <a:pt x="1685316" y="2750"/>
                        </a:cubicBezTo>
                        <a:lnTo>
                          <a:pt x="1685316" y="4526"/>
                        </a:lnTo>
                        <a:lnTo>
                          <a:pt x="1691451" y="7732"/>
                        </a:lnTo>
                        <a:cubicBezTo>
                          <a:pt x="1761203" y="45098"/>
                          <a:pt x="2268712" y="336999"/>
                          <a:pt x="1799688" y="686643"/>
                        </a:cubicBezTo>
                        <a:lnTo>
                          <a:pt x="1685316" y="761337"/>
                        </a:lnTo>
                        <a:lnTo>
                          <a:pt x="1685316" y="762232"/>
                        </a:lnTo>
                        <a:lnTo>
                          <a:pt x="1683945" y="762232"/>
                        </a:lnTo>
                        <a:lnTo>
                          <a:pt x="1683720" y="762379"/>
                        </a:lnTo>
                        <a:lnTo>
                          <a:pt x="1683720" y="762232"/>
                        </a:lnTo>
                        <a:lnTo>
                          <a:pt x="1682030" y="762232"/>
                        </a:lnTo>
                        <a:cubicBezTo>
                          <a:pt x="1659033" y="762232"/>
                          <a:pt x="1475056" y="762232"/>
                          <a:pt x="3241" y="762232"/>
                        </a:cubicBezTo>
                        <a:cubicBezTo>
                          <a:pt x="3241" y="762232"/>
                          <a:pt x="3241" y="762232"/>
                          <a:pt x="2465" y="762566"/>
                        </a:cubicBezTo>
                        <a:lnTo>
                          <a:pt x="0" y="763629"/>
                        </a:lnTo>
                        <a:lnTo>
                          <a:pt x="0" y="0"/>
                        </a:lnTo>
                        <a:close/>
                      </a:path>
                    </a:pathLst>
                  </a:custGeom>
                  <a:solidFill>
                    <a:srgbClr val="4472C4"/>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panose="020F0502020204030204"/>
                    </a:endParaRPr>
                  </a:p>
                </p:txBody>
              </p:sp>
            </p:grpSp>
            <p:sp>
              <p:nvSpPr>
                <p:cNvPr id="35" name="Text Placeholder 2">
                  <a:extLst>
                    <a:ext uri="{FF2B5EF4-FFF2-40B4-BE49-F238E27FC236}">
                      <a16:creationId xmlns:a16="http://schemas.microsoft.com/office/drawing/2014/main" id="{0B92DBE6-4B25-C6C9-5A8A-75A2E70019A9}"/>
                    </a:ext>
                  </a:extLst>
                </p:cNvPr>
                <p:cNvSpPr txBox="1">
                  <a:spLocks/>
                </p:cNvSpPr>
                <p:nvPr/>
              </p:nvSpPr>
              <p:spPr>
                <a:xfrm>
                  <a:off x="2057406" y="4202255"/>
                  <a:ext cx="511191" cy="484450"/>
                </a:xfrm>
                <a:prstGeom prst="rect">
                  <a:avLst/>
                </a:prstGeom>
                <a:solidFill>
                  <a:srgbClr val="4472C4">
                    <a:lumMod val="60000"/>
                    <a:lumOff val="40000"/>
                  </a:srgbClr>
                </a:solidFill>
              </p:spPr>
              <p:txBody>
                <a:bodyPr anchor="ctr">
                  <a:norm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Signika" panose="02010003020600000004" pitchFamily="50" charset="0"/>
                      <a:ea typeface="+mn-ea"/>
                      <a:cs typeface="+mn-cs"/>
                    </a:rPr>
                    <a:t>3</a:t>
                  </a:r>
                  <a:endParaRPr kumimoji="0" lang="en-GB" sz="2400" b="1" i="0" u="none" strike="noStrike" kern="1200" cap="none" spc="0" normalizeH="0" baseline="0" noProof="0" dirty="0">
                    <a:ln>
                      <a:noFill/>
                    </a:ln>
                    <a:solidFill>
                      <a:schemeClr val="bg1"/>
                    </a:solidFill>
                    <a:effectLst/>
                    <a:uLnTx/>
                    <a:uFillTx/>
                    <a:latin typeface="Signika" panose="02010003020600000004" pitchFamily="50" charset="0"/>
                    <a:ea typeface="+mn-ea"/>
                    <a:cs typeface="+mn-cs"/>
                  </a:endParaRPr>
                </a:p>
              </p:txBody>
            </p:sp>
            <p:sp>
              <p:nvSpPr>
                <p:cNvPr id="36" name="TextBox 46">
                  <a:extLst>
                    <a:ext uri="{FF2B5EF4-FFF2-40B4-BE49-F238E27FC236}">
                      <a16:creationId xmlns:a16="http://schemas.microsoft.com/office/drawing/2014/main" id="{8BBF719D-AB8A-B502-CAA1-7622524CF9BB}"/>
                    </a:ext>
                  </a:extLst>
                </p:cNvPr>
                <p:cNvSpPr txBox="1">
                  <a:spLocks noChangeArrowheads="1"/>
                </p:cNvSpPr>
                <p:nvPr/>
              </p:nvSpPr>
              <p:spPr bwMode="auto">
                <a:xfrm>
                  <a:off x="4290156" y="4265151"/>
                  <a:ext cx="1996480"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defRPr/>
                  </a:pPr>
                  <a:r>
                    <a:rPr lang="en-US" altLang="en-US" sz="1500" b="1" kern="0" dirty="0">
                      <a:solidFill>
                        <a:schemeClr val="bg1"/>
                      </a:solidFill>
                      <a:latin typeface="Arial Nova" panose="020B0504020202020204" pitchFamily="34" charset="0"/>
                    </a:rPr>
                    <a:t>Secure Access</a:t>
                  </a:r>
                </a:p>
              </p:txBody>
            </p:sp>
          </p:grpSp>
          <p:grpSp>
            <p:nvGrpSpPr>
              <p:cNvPr id="21" name="Group 20">
                <a:extLst>
                  <a:ext uri="{FF2B5EF4-FFF2-40B4-BE49-F238E27FC236}">
                    <a16:creationId xmlns:a16="http://schemas.microsoft.com/office/drawing/2014/main" id="{39F8651D-E320-B443-6196-5CF35996A7B8}"/>
                  </a:ext>
                </a:extLst>
              </p:cNvPr>
              <p:cNvGrpSpPr>
                <a:grpSpLocks/>
              </p:cNvGrpSpPr>
              <p:nvPr/>
            </p:nvGrpSpPr>
            <p:grpSpPr bwMode="auto">
              <a:xfrm>
                <a:off x="1261308" y="4999923"/>
                <a:ext cx="4357688" cy="914400"/>
                <a:chOff x="1920877" y="5014406"/>
                <a:chExt cx="4357864" cy="914897"/>
              </a:xfrm>
            </p:grpSpPr>
            <p:grpSp>
              <p:nvGrpSpPr>
                <p:cNvPr id="23" name="Group 33">
                  <a:extLst>
                    <a:ext uri="{FF2B5EF4-FFF2-40B4-BE49-F238E27FC236}">
                      <a16:creationId xmlns:a16="http://schemas.microsoft.com/office/drawing/2014/main" id="{A094D955-535B-D928-53F5-BFE7537BFDFF}"/>
                    </a:ext>
                  </a:extLst>
                </p:cNvPr>
                <p:cNvGrpSpPr>
                  <a:grpSpLocks/>
                </p:cNvGrpSpPr>
                <p:nvPr/>
              </p:nvGrpSpPr>
              <p:grpSpPr bwMode="auto">
                <a:xfrm>
                  <a:off x="1920877" y="5014406"/>
                  <a:ext cx="4357864" cy="914897"/>
                  <a:chOff x="3177" y="4063503"/>
                  <a:chExt cx="4357864" cy="1103211"/>
                </a:xfrm>
              </p:grpSpPr>
              <p:sp>
                <p:nvSpPr>
                  <p:cNvPr id="31" name="Freeform 34">
                    <a:extLst>
                      <a:ext uri="{FF2B5EF4-FFF2-40B4-BE49-F238E27FC236}">
                        <a16:creationId xmlns:a16="http://schemas.microsoft.com/office/drawing/2014/main" id="{0C69FD4D-5B61-55B6-64EE-2213F544DDEF}"/>
                      </a:ext>
                    </a:extLst>
                  </p:cNvPr>
                  <p:cNvSpPr>
                    <a:spLocks/>
                  </p:cNvSpPr>
                  <p:nvPr/>
                </p:nvSpPr>
                <p:spPr bwMode="auto">
                  <a:xfrm>
                    <a:off x="1971757" y="4063503"/>
                    <a:ext cx="392129" cy="1103211"/>
                  </a:xfrm>
                  <a:custGeom>
                    <a:avLst/>
                    <a:gdLst>
                      <a:gd name="connsiteX0" fmla="*/ 0 w 392132"/>
                      <a:gd name="connsiteY0" fmla="*/ 0 h 1101572"/>
                      <a:gd name="connsiteX1" fmla="*/ 4305 w 392132"/>
                      <a:gd name="connsiteY1" fmla="*/ 1855 h 1101572"/>
                      <a:gd name="connsiteX2" fmla="*/ 325443 w 392132"/>
                      <a:gd name="connsiteY2" fmla="*/ 140235 h 1101572"/>
                      <a:gd name="connsiteX3" fmla="*/ 392132 w 392132"/>
                      <a:gd name="connsiteY3" fmla="*/ 168972 h 1101572"/>
                      <a:gd name="connsiteX4" fmla="*/ 392132 w 392132"/>
                      <a:gd name="connsiteY4" fmla="*/ 932601 h 1101572"/>
                      <a:gd name="connsiteX5" fmla="*/ 389166 w 392132"/>
                      <a:gd name="connsiteY5" fmla="*/ 933879 h 1101572"/>
                      <a:gd name="connsiteX6" fmla="*/ 68028 w 392132"/>
                      <a:gd name="connsiteY6" fmla="*/ 1072258 h 1101572"/>
                      <a:gd name="connsiteX7" fmla="*/ 0 w 392132"/>
                      <a:gd name="connsiteY7" fmla="*/ 1101572 h 1101572"/>
                      <a:gd name="connsiteX8" fmla="*/ 0 w 392132"/>
                      <a:gd name="connsiteY8" fmla="*/ 0 h 1101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132" h="1101572">
                        <a:moveTo>
                          <a:pt x="0" y="0"/>
                        </a:moveTo>
                        <a:lnTo>
                          <a:pt x="4305" y="1855"/>
                        </a:lnTo>
                        <a:cubicBezTo>
                          <a:pt x="21376" y="9211"/>
                          <a:pt x="85390" y="36795"/>
                          <a:pt x="325443" y="140235"/>
                        </a:cubicBezTo>
                        <a:lnTo>
                          <a:pt x="392132" y="168972"/>
                        </a:lnTo>
                        <a:lnTo>
                          <a:pt x="392132" y="932601"/>
                        </a:lnTo>
                        <a:lnTo>
                          <a:pt x="389166" y="933879"/>
                        </a:lnTo>
                        <a:cubicBezTo>
                          <a:pt x="372095" y="941235"/>
                          <a:pt x="308081" y="968819"/>
                          <a:pt x="68028" y="1072258"/>
                        </a:cubicBezTo>
                        <a:lnTo>
                          <a:pt x="0" y="1101572"/>
                        </a:lnTo>
                        <a:lnTo>
                          <a:pt x="0" y="0"/>
                        </a:lnTo>
                        <a:close/>
                      </a:path>
                    </a:pathLst>
                  </a:custGeom>
                  <a:solidFill>
                    <a:srgbClr val="4472C4">
                      <a:alpha val="85000"/>
                    </a:srgbClr>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panose="020F0502020204030204"/>
                    </a:endParaRPr>
                  </a:p>
                </p:txBody>
              </p:sp>
              <p:sp>
                <p:nvSpPr>
                  <p:cNvPr id="32" name="Freeform 35">
                    <a:extLst>
                      <a:ext uri="{FF2B5EF4-FFF2-40B4-BE49-F238E27FC236}">
                        <a16:creationId xmlns:a16="http://schemas.microsoft.com/office/drawing/2014/main" id="{DE0C321F-EC50-0A05-2813-772CAAA393D6}"/>
                      </a:ext>
                    </a:extLst>
                  </p:cNvPr>
                  <p:cNvSpPr>
                    <a:spLocks/>
                  </p:cNvSpPr>
                  <p:nvPr/>
                </p:nvSpPr>
                <p:spPr bwMode="auto">
                  <a:xfrm>
                    <a:off x="3177" y="4063503"/>
                    <a:ext cx="1968580" cy="1103211"/>
                  </a:xfrm>
                  <a:custGeom>
                    <a:avLst/>
                    <a:gdLst>
                      <a:gd name="connsiteX0" fmla="*/ 162713 w 1969253"/>
                      <a:gd name="connsiteY0" fmla="*/ 0 h 1103211"/>
                      <a:gd name="connsiteX1" fmla="*/ 1967351 w 1969253"/>
                      <a:gd name="connsiteY1" fmla="*/ 0 h 1103211"/>
                      <a:gd name="connsiteX2" fmla="*/ 1968127 w 1969253"/>
                      <a:gd name="connsiteY2" fmla="*/ 334 h 1103211"/>
                      <a:gd name="connsiteX3" fmla="*/ 1969253 w 1969253"/>
                      <a:gd name="connsiteY3" fmla="*/ 820 h 1103211"/>
                      <a:gd name="connsiteX4" fmla="*/ 1969253 w 1969253"/>
                      <a:gd name="connsiteY4" fmla="*/ 1102392 h 1103211"/>
                      <a:gd name="connsiteX5" fmla="*/ 1967351 w 1969253"/>
                      <a:gd name="connsiteY5" fmla="*/ 1103211 h 1103211"/>
                      <a:gd name="connsiteX6" fmla="*/ 162713 w 1969253"/>
                      <a:gd name="connsiteY6" fmla="*/ 1103211 h 1103211"/>
                      <a:gd name="connsiteX7" fmla="*/ 0 w 1969253"/>
                      <a:gd name="connsiteY7" fmla="*/ 936250 h 1103211"/>
                      <a:gd name="connsiteX8" fmla="*/ 0 w 1969253"/>
                      <a:gd name="connsiteY8" fmla="*/ 166961 h 1103211"/>
                      <a:gd name="connsiteX9" fmla="*/ 162713 w 1969253"/>
                      <a:gd name="connsiteY9" fmla="*/ 0 h 110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69253" h="1103211">
                        <a:moveTo>
                          <a:pt x="162713" y="0"/>
                        </a:moveTo>
                        <a:cubicBezTo>
                          <a:pt x="162713" y="0"/>
                          <a:pt x="162713" y="0"/>
                          <a:pt x="1967351" y="0"/>
                        </a:cubicBezTo>
                        <a:cubicBezTo>
                          <a:pt x="1967351" y="0"/>
                          <a:pt x="1967351" y="0"/>
                          <a:pt x="1968127" y="334"/>
                        </a:cubicBezTo>
                        <a:lnTo>
                          <a:pt x="1969253" y="820"/>
                        </a:lnTo>
                        <a:lnTo>
                          <a:pt x="1969253" y="1102392"/>
                        </a:lnTo>
                        <a:lnTo>
                          <a:pt x="1967351" y="1103211"/>
                        </a:lnTo>
                        <a:cubicBezTo>
                          <a:pt x="1967351" y="1103211"/>
                          <a:pt x="1967351" y="1103211"/>
                          <a:pt x="162713" y="1103211"/>
                        </a:cubicBezTo>
                        <a:cubicBezTo>
                          <a:pt x="71847" y="1103211"/>
                          <a:pt x="0" y="1029241"/>
                          <a:pt x="0" y="936250"/>
                        </a:cubicBezTo>
                        <a:cubicBezTo>
                          <a:pt x="0" y="936250"/>
                          <a:pt x="0" y="936250"/>
                          <a:pt x="0" y="166961"/>
                        </a:cubicBezTo>
                        <a:cubicBezTo>
                          <a:pt x="0" y="73971"/>
                          <a:pt x="71847" y="0"/>
                          <a:pt x="162713" y="0"/>
                        </a:cubicBezTo>
                        <a:close/>
                      </a:path>
                    </a:pathLst>
                  </a:custGeom>
                  <a:solidFill>
                    <a:srgbClr val="4472C4"/>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panose="020F0502020204030204"/>
                    </a:endParaRPr>
                  </a:p>
                </p:txBody>
              </p:sp>
              <p:sp>
                <p:nvSpPr>
                  <p:cNvPr id="33" name="Freeform 36">
                    <a:extLst>
                      <a:ext uri="{FF2B5EF4-FFF2-40B4-BE49-F238E27FC236}">
                        <a16:creationId xmlns:a16="http://schemas.microsoft.com/office/drawing/2014/main" id="{5D9DAF68-C1FF-3353-E65C-3A3666FB70C1}"/>
                      </a:ext>
                    </a:extLst>
                  </p:cNvPr>
                  <p:cNvSpPr>
                    <a:spLocks/>
                  </p:cNvSpPr>
                  <p:nvPr/>
                </p:nvSpPr>
                <p:spPr bwMode="auto">
                  <a:xfrm>
                    <a:off x="2363885" y="4233964"/>
                    <a:ext cx="1997156" cy="762288"/>
                  </a:xfrm>
                  <a:custGeom>
                    <a:avLst/>
                    <a:gdLst>
                      <a:gd name="connsiteX0" fmla="*/ 0 w 1996479"/>
                      <a:gd name="connsiteY0" fmla="*/ 0 h 763629"/>
                      <a:gd name="connsiteX1" fmla="*/ 3241 w 1996479"/>
                      <a:gd name="connsiteY1" fmla="*/ 1396 h 763629"/>
                      <a:gd name="connsiteX2" fmla="*/ 1685316 w 1996479"/>
                      <a:gd name="connsiteY2" fmla="*/ 1396 h 763629"/>
                      <a:gd name="connsiteX3" fmla="*/ 1685316 w 1996479"/>
                      <a:gd name="connsiteY3" fmla="*/ 2750 h 763629"/>
                      <a:gd name="connsiteX4" fmla="*/ 1685316 w 1996479"/>
                      <a:gd name="connsiteY4" fmla="*/ 4526 h 763629"/>
                      <a:gd name="connsiteX5" fmla="*/ 1691451 w 1996479"/>
                      <a:gd name="connsiteY5" fmla="*/ 7732 h 763629"/>
                      <a:gd name="connsiteX6" fmla="*/ 1799688 w 1996479"/>
                      <a:gd name="connsiteY6" fmla="*/ 686643 h 763629"/>
                      <a:gd name="connsiteX7" fmla="*/ 1685316 w 1996479"/>
                      <a:gd name="connsiteY7" fmla="*/ 761337 h 763629"/>
                      <a:gd name="connsiteX8" fmla="*/ 1685316 w 1996479"/>
                      <a:gd name="connsiteY8" fmla="*/ 762232 h 763629"/>
                      <a:gd name="connsiteX9" fmla="*/ 1683945 w 1996479"/>
                      <a:gd name="connsiteY9" fmla="*/ 762232 h 763629"/>
                      <a:gd name="connsiteX10" fmla="*/ 1683720 w 1996479"/>
                      <a:gd name="connsiteY10" fmla="*/ 762379 h 763629"/>
                      <a:gd name="connsiteX11" fmla="*/ 1683720 w 1996479"/>
                      <a:gd name="connsiteY11" fmla="*/ 762232 h 763629"/>
                      <a:gd name="connsiteX12" fmla="*/ 1682030 w 1996479"/>
                      <a:gd name="connsiteY12" fmla="*/ 762232 h 763629"/>
                      <a:gd name="connsiteX13" fmla="*/ 3241 w 1996479"/>
                      <a:gd name="connsiteY13" fmla="*/ 762232 h 763629"/>
                      <a:gd name="connsiteX14" fmla="*/ 2465 w 1996479"/>
                      <a:gd name="connsiteY14" fmla="*/ 762566 h 763629"/>
                      <a:gd name="connsiteX15" fmla="*/ 0 w 1996479"/>
                      <a:gd name="connsiteY15" fmla="*/ 763629 h 763629"/>
                      <a:gd name="connsiteX16" fmla="*/ 0 w 1996479"/>
                      <a:gd name="connsiteY16" fmla="*/ 0 h 76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96479" h="763629">
                        <a:moveTo>
                          <a:pt x="0" y="0"/>
                        </a:moveTo>
                        <a:lnTo>
                          <a:pt x="3241" y="1396"/>
                        </a:lnTo>
                        <a:cubicBezTo>
                          <a:pt x="3241" y="1396"/>
                          <a:pt x="3241" y="1396"/>
                          <a:pt x="1685316" y="1396"/>
                        </a:cubicBezTo>
                        <a:cubicBezTo>
                          <a:pt x="1685316" y="1396"/>
                          <a:pt x="1685316" y="1396"/>
                          <a:pt x="1685316" y="2750"/>
                        </a:cubicBezTo>
                        <a:lnTo>
                          <a:pt x="1685316" y="4526"/>
                        </a:lnTo>
                        <a:lnTo>
                          <a:pt x="1691451" y="7732"/>
                        </a:lnTo>
                        <a:cubicBezTo>
                          <a:pt x="1761203" y="45098"/>
                          <a:pt x="2268712" y="336999"/>
                          <a:pt x="1799688" y="686643"/>
                        </a:cubicBezTo>
                        <a:lnTo>
                          <a:pt x="1685316" y="761337"/>
                        </a:lnTo>
                        <a:lnTo>
                          <a:pt x="1685316" y="762232"/>
                        </a:lnTo>
                        <a:lnTo>
                          <a:pt x="1683945" y="762232"/>
                        </a:lnTo>
                        <a:lnTo>
                          <a:pt x="1683720" y="762379"/>
                        </a:lnTo>
                        <a:lnTo>
                          <a:pt x="1683720" y="762232"/>
                        </a:lnTo>
                        <a:lnTo>
                          <a:pt x="1682030" y="762232"/>
                        </a:lnTo>
                        <a:cubicBezTo>
                          <a:pt x="1659033" y="762232"/>
                          <a:pt x="1475056" y="762232"/>
                          <a:pt x="3241" y="762232"/>
                        </a:cubicBezTo>
                        <a:cubicBezTo>
                          <a:pt x="3241" y="762232"/>
                          <a:pt x="3241" y="762232"/>
                          <a:pt x="2465" y="762566"/>
                        </a:cubicBezTo>
                        <a:lnTo>
                          <a:pt x="0" y="763629"/>
                        </a:lnTo>
                        <a:lnTo>
                          <a:pt x="0" y="0"/>
                        </a:lnTo>
                        <a:close/>
                      </a:path>
                    </a:pathLst>
                  </a:custGeom>
                  <a:solidFill>
                    <a:srgbClr val="4472C4"/>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panose="020F0502020204030204"/>
                    </a:endParaRPr>
                  </a:p>
                </p:txBody>
              </p:sp>
            </p:grpSp>
            <p:sp>
              <p:nvSpPr>
                <p:cNvPr id="24" name="Text Placeholder 2">
                  <a:extLst>
                    <a:ext uri="{FF2B5EF4-FFF2-40B4-BE49-F238E27FC236}">
                      <a16:creationId xmlns:a16="http://schemas.microsoft.com/office/drawing/2014/main" id="{E329B600-05C9-9471-F27C-15B9AB523624}"/>
                    </a:ext>
                  </a:extLst>
                </p:cNvPr>
                <p:cNvSpPr txBox="1">
                  <a:spLocks/>
                </p:cNvSpPr>
                <p:nvPr/>
              </p:nvSpPr>
              <p:spPr>
                <a:xfrm>
                  <a:off x="2057408" y="5208186"/>
                  <a:ext cx="511196" cy="484450"/>
                </a:xfrm>
                <a:prstGeom prst="rect">
                  <a:avLst/>
                </a:prstGeom>
                <a:solidFill>
                  <a:srgbClr val="4472C4">
                    <a:lumMod val="60000"/>
                    <a:lumOff val="40000"/>
                  </a:srgbClr>
                </a:solidFill>
              </p:spPr>
              <p:txBody>
                <a:bodyPr anchor="ctr">
                  <a:norm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Signika" panose="02010003020600000004" pitchFamily="50" charset="0"/>
                      <a:ea typeface="+mn-ea"/>
                      <a:cs typeface="+mn-cs"/>
                    </a:rPr>
                    <a:t>4</a:t>
                  </a:r>
                  <a:endParaRPr kumimoji="0" lang="en-GB" sz="2400" b="1" i="0" u="none" strike="noStrike" kern="1200" cap="none" spc="0" normalizeH="0" baseline="0" noProof="0" dirty="0">
                    <a:ln>
                      <a:noFill/>
                    </a:ln>
                    <a:solidFill>
                      <a:schemeClr val="bg1"/>
                    </a:solidFill>
                    <a:effectLst/>
                    <a:uLnTx/>
                    <a:uFillTx/>
                    <a:latin typeface="Signika" panose="02010003020600000004" pitchFamily="50" charset="0"/>
                    <a:ea typeface="+mn-ea"/>
                    <a:cs typeface="+mn-cs"/>
                  </a:endParaRPr>
                </a:p>
              </p:txBody>
            </p:sp>
            <p:sp>
              <p:nvSpPr>
                <p:cNvPr id="25" name="TextBox 47">
                  <a:extLst>
                    <a:ext uri="{FF2B5EF4-FFF2-40B4-BE49-F238E27FC236}">
                      <a16:creationId xmlns:a16="http://schemas.microsoft.com/office/drawing/2014/main" id="{D0BC4C60-274D-7797-8DFB-A5B32F9E8195}"/>
                    </a:ext>
                  </a:extLst>
                </p:cNvPr>
                <p:cNvSpPr txBox="1">
                  <a:spLocks noChangeArrowheads="1"/>
                </p:cNvSpPr>
                <p:nvPr/>
              </p:nvSpPr>
              <p:spPr bwMode="auto">
                <a:xfrm>
                  <a:off x="4290156" y="5292359"/>
                  <a:ext cx="1592484" cy="323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defRPr/>
                  </a:pPr>
                  <a:r>
                    <a:rPr lang="en-US" altLang="en-US" sz="1500" b="1" kern="0" dirty="0">
                      <a:solidFill>
                        <a:schemeClr val="bg1"/>
                      </a:solidFill>
                      <a:latin typeface="Arial Nova" panose="020B0504020202020204" pitchFamily="34" charset="0"/>
                    </a:rPr>
                    <a:t>Flexibility </a:t>
                  </a:r>
                </a:p>
              </p:txBody>
            </p:sp>
          </p:grpSp>
          <p:sp>
            <p:nvSpPr>
              <p:cNvPr id="22" name="TextBox 44">
                <a:extLst>
                  <a:ext uri="{FF2B5EF4-FFF2-40B4-BE49-F238E27FC236}">
                    <a16:creationId xmlns:a16="http://schemas.microsoft.com/office/drawing/2014/main" id="{81D33CF1-8CB6-18DC-1AA1-179C82CF0655}"/>
                  </a:ext>
                </a:extLst>
              </p:cNvPr>
              <p:cNvSpPr txBox="1">
                <a:spLocks noChangeArrowheads="1"/>
              </p:cNvSpPr>
              <p:nvPr/>
            </p:nvSpPr>
            <p:spPr bwMode="auto">
              <a:xfrm>
                <a:off x="3352045" y="3216920"/>
                <a:ext cx="380201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en-US" sz="1500" b="1" i="0" u="none" strike="noStrike" kern="0" cap="none" spc="0" normalizeH="0" baseline="0" noProof="0" dirty="0">
                    <a:ln>
                      <a:noFill/>
                    </a:ln>
                    <a:solidFill>
                      <a:schemeClr val="bg1"/>
                    </a:solidFill>
                    <a:effectLst/>
                    <a:uLnTx/>
                    <a:uFillTx/>
                    <a:latin typeface="Arial Nova" panose="020B0504020202020204" pitchFamily="34" charset="0"/>
                    <a:ea typeface="Fira Sans SemiBold Italic" pitchFamily="50" charset="0"/>
                    <a:cs typeface="Clear Sans" pitchFamily="34" charset="0"/>
                  </a:rPr>
                  <a:t>Seamless Connectivity</a:t>
                </a:r>
              </a:p>
            </p:txBody>
          </p:sp>
        </p:grpSp>
        <p:pic>
          <p:nvPicPr>
            <p:cNvPr id="67" name="Graphic 66" descr="Lightbulb and gear with solid fill">
              <a:extLst>
                <a:ext uri="{FF2B5EF4-FFF2-40B4-BE49-F238E27FC236}">
                  <a16:creationId xmlns:a16="http://schemas.microsoft.com/office/drawing/2014/main" id="{444B2F80-7CED-9308-C5B0-004A377FA26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833360" y="2091738"/>
              <a:ext cx="564016" cy="564016"/>
            </a:xfrm>
            <a:prstGeom prst="rect">
              <a:avLst/>
            </a:prstGeom>
          </p:spPr>
        </p:pic>
        <p:pic>
          <p:nvPicPr>
            <p:cNvPr id="69" name="Graphic 68" descr="Connections with solid fill">
              <a:extLst>
                <a:ext uri="{FF2B5EF4-FFF2-40B4-BE49-F238E27FC236}">
                  <a16:creationId xmlns:a16="http://schemas.microsoft.com/office/drawing/2014/main" id="{C47C8172-8189-05D7-1624-99BF4DF696BC}"/>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03981" y="3127929"/>
              <a:ext cx="625478" cy="625478"/>
            </a:xfrm>
            <a:prstGeom prst="rect">
              <a:avLst/>
            </a:prstGeom>
          </p:spPr>
        </p:pic>
        <p:pic>
          <p:nvPicPr>
            <p:cNvPr id="71" name="Graphic 70" descr="Eye Scan with solid fill">
              <a:extLst>
                <a:ext uri="{FF2B5EF4-FFF2-40B4-BE49-F238E27FC236}">
                  <a16:creationId xmlns:a16="http://schemas.microsoft.com/office/drawing/2014/main" id="{AC106AEC-FB54-8824-9C49-A4A43A08E59A}"/>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15714" y="4154132"/>
              <a:ext cx="584775" cy="584775"/>
            </a:xfrm>
            <a:prstGeom prst="rect">
              <a:avLst/>
            </a:prstGeom>
          </p:spPr>
        </p:pic>
        <p:pic>
          <p:nvPicPr>
            <p:cNvPr id="73" name="Graphic 72" descr="Map with pin with solid fill">
              <a:extLst>
                <a:ext uri="{FF2B5EF4-FFF2-40B4-BE49-F238E27FC236}">
                  <a16:creationId xmlns:a16="http://schemas.microsoft.com/office/drawing/2014/main" id="{A8EED1A5-F92D-8C7E-A3E7-63E2ECEBBB5B}"/>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815714" y="5202207"/>
              <a:ext cx="511175" cy="511175"/>
            </a:xfrm>
            <a:prstGeom prst="rect">
              <a:avLst/>
            </a:prstGeom>
          </p:spPr>
        </p:pic>
      </p:grpSp>
    </p:spTree>
    <p:extLst>
      <p:ext uri="{BB962C8B-B14F-4D97-AF65-F5344CB8AC3E}">
        <p14:creationId xmlns:p14="http://schemas.microsoft.com/office/powerpoint/2010/main" val="2070956367"/>
      </p:ext>
    </p:extLst>
  </p:cSld>
  <p:clrMapOvr>
    <a:masterClrMapping/>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BA76E239-B4EE-4B62-BCA5-91CC744C8C79}"/>
              </a:ext>
            </a:extLst>
          </p:cNvPr>
          <p:cNvSpPr txBox="1">
            <a:spLocks/>
          </p:cNvSpPr>
          <p:nvPr/>
        </p:nvSpPr>
        <p:spPr>
          <a:xfrm>
            <a:off x="431800" y="281724"/>
            <a:ext cx="11328400" cy="615539"/>
          </a:xfrm>
          <a:prstGeom prst="rect">
            <a:avLst/>
          </a:prstGeom>
        </p:spPr>
        <p:txBody>
          <a:bodyPr vert="horz" wrap="square" lIns="0" tIns="60953" rIns="121904" bIns="60953" rtlCol="0" anchor="ctr">
            <a:spAutoFit/>
          </a:bodyPr>
          <a:lstStyle>
            <a:defPPr>
              <a:defRPr lang="en-US"/>
            </a:defPPr>
            <a:lvl1pPr defTabSz="1219018">
              <a:spcBef>
                <a:spcPct val="0"/>
              </a:spcBef>
              <a:buNone/>
              <a:defRPr kumimoji="0" sz="3000" b="1" i="0" u="none" strike="noStrike" cap="all" spc="0" normalizeH="0" baseline="0">
                <a:ln>
                  <a:noFill/>
                </a:ln>
                <a:solidFill>
                  <a:schemeClr val="bg1"/>
                </a:solidFill>
                <a:effectLst/>
                <a:uLnTx/>
                <a:uFillTx/>
                <a:latin typeface="Arial Nova" panose="020B0504020202020204" pitchFamily="34" charset="0"/>
                <a:ea typeface="+mj-ea"/>
                <a:cs typeface="+mj-cs"/>
              </a:defRPr>
            </a:lvl1pPr>
          </a:lstStyle>
          <a:p>
            <a:r>
              <a:rPr lang="en-US" dirty="0"/>
              <a:t>Benefits/ outcomes for our client </a:t>
            </a:r>
          </a:p>
        </p:txBody>
      </p:sp>
      <p:pic>
        <p:nvPicPr>
          <p:cNvPr id="2" name="Picture 1" descr="Image result for sify logo">
            <a:extLst>
              <a:ext uri="{FF2B5EF4-FFF2-40B4-BE49-F238E27FC236}">
                <a16:creationId xmlns:a16="http://schemas.microsoft.com/office/drawing/2014/main" id="{327C17D2-C9AD-809F-FDD6-020ADEFF16E5}"/>
              </a:ext>
            </a:extLst>
          </p:cNvPr>
          <p:cNvPicPr>
            <a:picLocks noChangeAspect="1" noChangeArrowheads="1"/>
          </p:cNvPicPr>
          <p:nvPr/>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cxnSp>
        <p:nvCxnSpPr>
          <p:cNvPr id="105" name="Straight Connector 104">
            <a:extLst>
              <a:ext uri="{FF2B5EF4-FFF2-40B4-BE49-F238E27FC236}">
                <a16:creationId xmlns:a16="http://schemas.microsoft.com/office/drawing/2014/main" id="{7CECCBD1-2A1F-87C5-EE52-56A369051595}"/>
              </a:ext>
            </a:extLst>
          </p:cNvPr>
          <p:cNvCxnSpPr/>
          <p:nvPr/>
        </p:nvCxnSpPr>
        <p:spPr>
          <a:xfrm>
            <a:off x="1208088" y="3746500"/>
            <a:ext cx="9834562" cy="0"/>
          </a:xfrm>
          <a:prstGeom prst="line">
            <a:avLst/>
          </a:prstGeom>
          <a:noFill/>
          <a:ln w="6350" cap="flat" cmpd="sng" algn="ctr">
            <a:solidFill>
              <a:sysClr val="window" lastClr="FFFFFF">
                <a:lumMod val="65000"/>
              </a:sysClr>
            </a:solidFill>
            <a:prstDash val="solid"/>
            <a:miter lim="800000"/>
          </a:ln>
          <a:effectLst/>
        </p:spPr>
      </p:cxnSp>
      <p:cxnSp>
        <p:nvCxnSpPr>
          <p:cNvPr id="106" name="Straight Arrow Connector 105">
            <a:extLst>
              <a:ext uri="{FF2B5EF4-FFF2-40B4-BE49-F238E27FC236}">
                <a16:creationId xmlns:a16="http://schemas.microsoft.com/office/drawing/2014/main" id="{53926903-AA46-42F2-3270-3C76225CED80}"/>
              </a:ext>
            </a:extLst>
          </p:cNvPr>
          <p:cNvCxnSpPr>
            <a:endCxn id="142" idx="2"/>
          </p:cNvCxnSpPr>
          <p:nvPr/>
        </p:nvCxnSpPr>
        <p:spPr>
          <a:xfrm flipV="1">
            <a:off x="1970088" y="2913063"/>
            <a:ext cx="0" cy="681037"/>
          </a:xfrm>
          <a:prstGeom prst="straightConnector1">
            <a:avLst/>
          </a:prstGeom>
          <a:noFill/>
          <a:ln w="6350" cap="flat" cmpd="sng" algn="ctr">
            <a:solidFill>
              <a:sysClr val="window" lastClr="FFFFFF">
                <a:lumMod val="65000"/>
              </a:sysClr>
            </a:solidFill>
            <a:prstDash val="solid"/>
            <a:miter lim="800000"/>
            <a:tailEnd type="triangle"/>
          </a:ln>
          <a:effectLst/>
        </p:spPr>
      </p:cxnSp>
      <p:cxnSp>
        <p:nvCxnSpPr>
          <p:cNvPr id="107" name="Straight Arrow Connector 106">
            <a:extLst>
              <a:ext uri="{FF2B5EF4-FFF2-40B4-BE49-F238E27FC236}">
                <a16:creationId xmlns:a16="http://schemas.microsoft.com/office/drawing/2014/main" id="{0C663271-897F-F805-BAE4-2104186E6DBB}"/>
              </a:ext>
            </a:extLst>
          </p:cNvPr>
          <p:cNvCxnSpPr>
            <a:endCxn id="152" idx="0"/>
          </p:cNvCxnSpPr>
          <p:nvPr/>
        </p:nvCxnSpPr>
        <p:spPr>
          <a:xfrm>
            <a:off x="4124325" y="3954463"/>
            <a:ext cx="0" cy="660400"/>
          </a:xfrm>
          <a:prstGeom prst="straightConnector1">
            <a:avLst/>
          </a:prstGeom>
          <a:noFill/>
          <a:ln w="6350" cap="flat" cmpd="sng" algn="ctr">
            <a:solidFill>
              <a:sysClr val="window" lastClr="FFFFFF">
                <a:lumMod val="65000"/>
              </a:sysClr>
            </a:solidFill>
            <a:prstDash val="solid"/>
            <a:miter lim="800000"/>
            <a:tailEnd type="triangle"/>
          </a:ln>
          <a:effectLst/>
        </p:spPr>
      </p:cxnSp>
      <p:cxnSp>
        <p:nvCxnSpPr>
          <p:cNvPr id="108" name="Straight Arrow Connector 107">
            <a:extLst>
              <a:ext uri="{FF2B5EF4-FFF2-40B4-BE49-F238E27FC236}">
                <a16:creationId xmlns:a16="http://schemas.microsoft.com/office/drawing/2014/main" id="{709F8686-0DA9-6598-207F-22972377D345}"/>
              </a:ext>
            </a:extLst>
          </p:cNvPr>
          <p:cNvCxnSpPr>
            <a:endCxn id="132" idx="2"/>
          </p:cNvCxnSpPr>
          <p:nvPr/>
        </p:nvCxnSpPr>
        <p:spPr>
          <a:xfrm flipV="1">
            <a:off x="6216650" y="2909888"/>
            <a:ext cx="0" cy="684212"/>
          </a:xfrm>
          <a:prstGeom prst="straightConnector1">
            <a:avLst/>
          </a:prstGeom>
          <a:noFill/>
          <a:ln w="6350" cap="flat" cmpd="sng" algn="ctr">
            <a:solidFill>
              <a:sysClr val="window" lastClr="FFFFFF">
                <a:lumMod val="65000"/>
              </a:sysClr>
            </a:solidFill>
            <a:prstDash val="solid"/>
            <a:miter lim="800000"/>
            <a:tailEnd type="triangle"/>
          </a:ln>
          <a:effectLst/>
        </p:spPr>
      </p:cxnSp>
      <p:cxnSp>
        <p:nvCxnSpPr>
          <p:cNvPr id="109" name="Straight Arrow Connector 108">
            <a:extLst>
              <a:ext uri="{FF2B5EF4-FFF2-40B4-BE49-F238E27FC236}">
                <a16:creationId xmlns:a16="http://schemas.microsoft.com/office/drawing/2014/main" id="{F302ECAA-15D5-AE3F-CECD-EACAB72F4B7B}"/>
              </a:ext>
            </a:extLst>
          </p:cNvPr>
          <p:cNvCxnSpPr>
            <a:endCxn id="149" idx="0"/>
          </p:cNvCxnSpPr>
          <p:nvPr/>
        </p:nvCxnSpPr>
        <p:spPr>
          <a:xfrm>
            <a:off x="8172450" y="3925888"/>
            <a:ext cx="0" cy="688975"/>
          </a:xfrm>
          <a:prstGeom prst="straightConnector1">
            <a:avLst/>
          </a:prstGeom>
          <a:noFill/>
          <a:ln w="6350" cap="flat" cmpd="sng" algn="ctr">
            <a:solidFill>
              <a:sysClr val="window" lastClr="FFFFFF">
                <a:lumMod val="65000"/>
              </a:sysClr>
            </a:solidFill>
            <a:prstDash val="solid"/>
            <a:miter lim="800000"/>
            <a:tailEnd type="triangle"/>
          </a:ln>
          <a:effectLst/>
        </p:spPr>
      </p:cxnSp>
      <p:cxnSp>
        <p:nvCxnSpPr>
          <p:cNvPr id="110" name="Straight Arrow Connector 109">
            <a:extLst>
              <a:ext uri="{FF2B5EF4-FFF2-40B4-BE49-F238E27FC236}">
                <a16:creationId xmlns:a16="http://schemas.microsoft.com/office/drawing/2014/main" id="{D00ACCF2-D281-85B4-AD80-BDBE8FF451E5}"/>
              </a:ext>
            </a:extLst>
          </p:cNvPr>
          <p:cNvCxnSpPr>
            <a:endCxn id="155" idx="2"/>
          </p:cNvCxnSpPr>
          <p:nvPr/>
        </p:nvCxnSpPr>
        <p:spPr>
          <a:xfrm flipH="1" flipV="1">
            <a:off x="10223500" y="2909888"/>
            <a:ext cx="0" cy="655637"/>
          </a:xfrm>
          <a:prstGeom prst="straightConnector1">
            <a:avLst/>
          </a:prstGeom>
          <a:noFill/>
          <a:ln w="6350" cap="flat" cmpd="sng" algn="ctr">
            <a:solidFill>
              <a:sysClr val="window" lastClr="FFFFFF">
                <a:lumMod val="65000"/>
              </a:sysClr>
            </a:solidFill>
            <a:prstDash val="solid"/>
            <a:miter lim="800000"/>
            <a:tailEnd type="triangle"/>
          </a:ln>
          <a:effectLst/>
        </p:spPr>
      </p:cxnSp>
      <p:grpSp>
        <p:nvGrpSpPr>
          <p:cNvPr id="111" name="Group 110">
            <a:extLst>
              <a:ext uri="{FF2B5EF4-FFF2-40B4-BE49-F238E27FC236}">
                <a16:creationId xmlns:a16="http://schemas.microsoft.com/office/drawing/2014/main" id="{D7B9F5C0-9F57-AAB1-D012-0D38568E6D8E}"/>
              </a:ext>
            </a:extLst>
          </p:cNvPr>
          <p:cNvGrpSpPr>
            <a:grpSpLocks/>
          </p:cNvGrpSpPr>
          <p:nvPr/>
        </p:nvGrpSpPr>
        <p:grpSpPr bwMode="auto">
          <a:xfrm>
            <a:off x="882650" y="4227512"/>
            <a:ext cx="2184400" cy="930493"/>
            <a:chOff x="5408083" y="2933595"/>
            <a:chExt cx="2183905" cy="930823"/>
          </a:xfrm>
        </p:grpSpPr>
        <p:sp>
          <p:nvSpPr>
            <p:cNvPr id="112" name="TextBox 111">
              <a:extLst>
                <a:ext uri="{FF2B5EF4-FFF2-40B4-BE49-F238E27FC236}">
                  <a16:creationId xmlns:a16="http://schemas.microsoft.com/office/drawing/2014/main" id="{90B02C43-01DA-6190-67EF-26F03E356233}"/>
                </a:ext>
              </a:extLst>
            </p:cNvPr>
            <p:cNvSpPr txBox="1"/>
            <p:nvPr/>
          </p:nvSpPr>
          <p:spPr>
            <a:xfrm>
              <a:off x="5504470" y="2933595"/>
              <a:ext cx="2005415" cy="338674"/>
            </a:xfrm>
            <a:prstGeom prst="rect">
              <a:avLst/>
            </a:prstGeom>
            <a:noFill/>
          </p:spPr>
          <p:txBody>
            <a:bodyPr wrap="none">
              <a:spAutoFit/>
            </a:bodyPr>
            <a:lstStyle/>
            <a:p>
              <a:pPr algn="ctr">
                <a:defRPr/>
              </a:pPr>
              <a:r>
                <a:rPr lang="en-US" sz="1600" b="1" dirty="0">
                  <a:solidFill>
                    <a:schemeClr val="bg1"/>
                  </a:solidFill>
                  <a:latin typeface="Arial Nova" panose="020B0504020202020204" pitchFamily="34" charset="0"/>
                  <a:ea typeface="Fira Sans SemiBold Italic" panose="00000700000000000000" pitchFamily="50" charset="0"/>
                  <a:cs typeface="Clear Sans" panose="020B0503030202020304" pitchFamily="34" charset="0"/>
                </a:rPr>
                <a:t>Unified Operations</a:t>
              </a:r>
            </a:p>
          </p:txBody>
        </p:sp>
        <p:sp>
          <p:nvSpPr>
            <p:cNvPr id="113" name="Rectangle 112">
              <a:extLst>
                <a:ext uri="{FF2B5EF4-FFF2-40B4-BE49-F238E27FC236}">
                  <a16:creationId xmlns:a16="http://schemas.microsoft.com/office/drawing/2014/main" id="{448E90E2-01E4-B6B0-616A-8A407D902028}"/>
                </a:ext>
              </a:extLst>
            </p:cNvPr>
            <p:cNvSpPr/>
            <p:nvPr/>
          </p:nvSpPr>
          <p:spPr>
            <a:xfrm>
              <a:off x="5408083" y="3217858"/>
              <a:ext cx="2183905" cy="646560"/>
            </a:xfrm>
            <a:prstGeom prst="rect">
              <a:avLst/>
            </a:prstGeom>
          </p:spPr>
          <p:txBody>
            <a:bodyPr>
              <a:spAutoFit/>
            </a:bodyPr>
            <a:lstStyle/>
            <a:p>
              <a:pPr algn="ctr">
                <a:defRPr/>
              </a:pPr>
              <a:r>
                <a:rPr lang="en-US" sz="1200" dirty="0">
                  <a:solidFill>
                    <a:schemeClr val="bg1"/>
                  </a:solidFill>
                  <a:latin typeface="Arial Nova" panose="020B0504020202020204" pitchFamily="34" charset="0"/>
                  <a:ea typeface="Open Sans" panose="020B0606030504020204" pitchFamily="34" charset="0"/>
                  <a:cs typeface="Open Sans" panose="020B0606030504020204" pitchFamily="34" charset="0"/>
                </a:rPr>
                <a:t>Centralized management and orchestration across campus, branch and remote work</a:t>
              </a:r>
            </a:p>
          </p:txBody>
        </p:sp>
      </p:grpSp>
      <p:grpSp>
        <p:nvGrpSpPr>
          <p:cNvPr id="114" name="Group 113">
            <a:extLst>
              <a:ext uri="{FF2B5EF4-FFF2-40B4-BE49-F238E27FC236}">
                <a16:creationId xmlns:a16="http://schemas.microsoft.com/office/drawing/2014/main" id="{22260E1D-DD62-9B28-0E75-55E79DA0DB15}"/>
              </a:ext>
            </a:extLst>
          </p:cNvPr>
          <p:cNvGrpSpPr>
            <a:grpSpLocks/>
          </p:cNvGrpSpPr>
          <p:nvPr/>
        </p:nvGrpSpPr>
        <p:grpSpPr bwMode="auto">
          <a:xfrm>
            <a:off x="5130800" y="4227511"/>
            <a:ext cx="2184400" cy="1115159"/>
            <a:chOff x="5408083" y="2933595"/>
            <a:chExt cx="2183905" cy="1115555"/>
          </a:xfrm>
        </p:grpSpPr>
        <p:sp>
          <p:nvSpPr>
            <p:cNvPr id="115" name="TextBox 114">
              <a:extLst>
                <a:ext uri="{FF2B5EF4-FFF2-40B4-BE49-F238E27FC236}">
                  <a16:creationId xmlns:a16="http://schemas.microsoft.com/office/drawing/2014/main" id="{9840EDC6-6939-859A-7A7E-50B03824F51C}"/>
                </a:ext>
              </a:extLst>
            </p:cNvPr>
            <p:cNvSpPr txBox="1"/>
            <p:nvPr/>
          </p:nvSpPr>
          <p:spPr>
            <a:xfrm>
              <a:off x="5698325" y="2933595"/>
              <a:ext cx="1617705" cy="338674"/>
            </a:xfrm>
            <a:prstGeom prst="rect">
              <a:avLst/>
            </a:prstGeom>
            <a:noFill/>
          </p:spPr>
          <p:txBody>
            <a:bodyPr wrap="none">
              <a:spAutoFit/>
            </a:bodyPr>
            <a:lstStyle/>
            <a:p>
              <a:pPr algn="ctr">
                <a:defRPr/>
              </a:pPr>
              <a:r>
                <a:rPr lang="en-US" sz="1600" b="1" dirty="0">
                  <a:solidFill>
                    <a:schemeClr val="bg1"/>
                  </a:solidFill>
                  <a:latin typeface="Arial Nova" panose="020B0504020202020204" pitchFamily="34" charset="0"/>
                  <a:ea typeface="Fira Sans SemiBold Italic" panose="00000700000000000000" pitchFamily="50" charset="0"/>
                  <a:cs typeface="Clear Sans" panose="020B0503030202020304" pitchFamily="34" charset="0"/>
                </a:rPr>
                <a:t>Secure Access</a:t>
              </a:r>
            </a:p>
          </p:txBody>
        </p:sp>
        <p:sp>
          <p:nvSpPr>
            <p:cNvPr id="116" name="Rectangle 115">
              <a:extLst>
                <a:ext uri="{FF2B5EF4-FFF2-40B4-BE49-F238E27FC236}">
                  <a16:creationId xmlns:a16="http://schemas.microsoft.com/office/drawing/2014/main" id="{E3E8DCCF-1C9D-A062-AEB9-4588CA36EE53}"/>
                </a:ext>
              </a:extLst>
            </p:cNvPr>
            <p:cNvSpPr/>
            <p:nvPr/>
          </p:nvSpPr>
          <p:spPr>
            <a:xfrm>
              <a:off x="5408083" y="3217858"/>
              <a:ext cx="2183905" cy="831292"/>
            </a:xfrm>
            <a:prstGeom prst="rect">
              <a:avLst/>
            </a:prstGeom>
          </p:spPr>
          <p:txBody>
            <a:bodyPr>
              <a:spAutoFit/>
            </a:bodyPr>
            <a:lstStyle/>
            <a:p>
              <a:pPr algn="ctr">
                <a:defRPr/>
              </a:pPr>
              <a:r>
                <a:rPr lang="en-US" sz="1200" dirty="0">
                  <a:solidFill>
                    <a:schemeClr val="bg1"/>
                  </a:solidFill>
                  <a:latin typeface="Arial Nova" panose="020B0504020202020204" pitchFamily="34" charset="0"/>
                  <a:ea typeface="Open Sans" panose="020B0606030504020204" pitchFamily="34" charset="0"/>
                  <a:cs typeface="Open Sans" panose="020B0606030504020204" pitchFamily="34" charset="0"/>
                </a:rPr>
                <a:t>Automated and unified Dynamic Segmentation for IoT and users supports Zero Trust and SASE frameworks</a:t>
              </a:r>
            </a:p>
          </p:txBody>
        </p:sp>
      </p:grpSp>
      <p:grpSp>
        <p:nvGrpSpPr>
          <p:cNvPr id="117" name="Group 116">
            <a:extLst>
              <a:ext uri="{FF2B5EF4-FFF2-40B4-BE49-F238E27FC236}">
                <a16:creationId xmlns:a16="http://schemas.microsoft.com/office/drawing/2014/main" id="{BA47DE83-6C21-B113-5F2E-D8D3A692DBA6}"/>
              </a:ext>
            </a:extLst>
          </p:cNvPr>
          <p:cNvGrpSpPr>
            <a:grpSpLocks/>
          </p:cNvGrpSpPr>
          <p:nvPr/>
        </p:nvGrpSpPr>
        <p:grpSpPr bwMode="auto">
          <a:xfrm>
            <a:off x="9153525" y="4227512"/>
            <a:ext cx="2182813" cy="1669157"/>
            <a:chOff x="5408083" y="2933595"/>
            <a:chExt cx="2183905" cy="1669749"/>
          </a:xfrm>
        </p:grpSpPr>
        <p:sp>
          <p:nvSpPr>
            <p:cNvPr id="118" name="TextBox 117">
              <a:extLst>
                <a:ext uri="{FF2B5EF4-FFF2-40B4-BE49-F238E27FC236}">
                  <a16:creationId xmlns:a16="http://schemas.microsoft.com/office/drawing/2014/main" id="{18BD410B-9423-7B11-4DF1-609C796B9513}"/>
                </a:ext>
              </a:extLst>
            </p:cNvPr>
            <p:cNvSpPr txBox="1"/>
            <p:nvPr/>
          </p:nvSpPr>
          <p:spPr>
            <a:xfrm>
              <a:off x="5998745" y="2933595"/>
              <a:ext cx="1016876" cy="338674"/>
            </a:xfrm>
            <a:prstGeom prst="rect">
              <a:avLst/>
            </a:prstGeom>
            <a:noFill/>
          </p:spPr>
          <p:txBody>
            <a:bodyPr wrap="none">
              <a:spAutoFit/>
            </a:bodyPr>
            <a:lstStyle/>
            <a:p>
              <a:pPr algn="ctr">
                <a:defRPr/>
              </a:pPr>
              <a:r>
                <a:rPr lang="en-US" sz="1600" b="1" dirty="0">
                  <a:solidFill>
                    <a:schemeClr val="bg1"/>
                  </a:solidFill>
                  <a:latin typeface="Arial Nova" panose="020B0504020202020204" pitchFamily="34" charset="0"/>
                  <a:ea typeface="Fira Sans SemiBold Italic" panose="00000700000000000000" pitchFamily="50" charset="0"/>
                  <a:cs typeface="Clear Sans" panose="020B0503030202020304" pitchFamily="34" charset="0"/>
                </a:rPr>
                <a:t>Visibility</a:t>
              </a:r>
            </a:p>
          </p:txBody>
        </p:sp>
        <p:sp>
          <p:nvSpPr>
            <p:cNvPr id="119" name="Rectangle 118">
              <a:extLst>
                <a:ext uri="{FF2B5EF4-FFF2-40B4-BE49-F238E27FC236}">
                  <a16:creationId xmlns:a16="http://schemas.microsoft.com/office/drawing/2014/main" id="{EC58320C-3A4D-51F5-8029-0091FCF5B278}"/>
                </a:ext>
              </a:extLst>
            </p:cNvPr>
            <p:cNvSpPr/>
            <p:nvPr/>
          </p:nvSpPr>
          <p:spPr>
            <a:xfrm>
              <a:off x="5408083" y="3217858"/>
              <a:ext cx="2183905" cy="1385486"/>
            </a:xfrm>
            <a:prstGeom prst="rect">
              <a:avLst/>
            </a:prstGeom>
          </p:spPr>
          <p:txBody>
            <a:bodyPr>
              <a:spAutoFit/>
            </a:bodyPr>
            <a:lstStyle/>
            <a:p>
              <a:pPr algn="ctr">
                <a:defRPr/>
              </a:pPr>
              <a:r>
                <a:rPr lang="en-US" sz="1200" dirty="0">
                  <a:solidFill>
                    <a:schemeClr val="bg1"/>
                  </a:solidFill>
                  <a:latin typeface="Arial Nova" panose="020B0504020202020204" pitchFamily="34" charset="0"/>
                  <a:ea typeface="Open Sans" panose="020B0606030504020204" pitchFamily="34" charset="0"/>
                  <a:cs typeface="Open Sans" panose="020B0606030504020204" pitchFamily="34" charset="0"/>
                </a:rPr>
                <a:t>Instant APs has automated RF mgmt. to ensure strongest WLAN connections to all devices with granular visibility to apps for prioritization of business-critical data</a:t>
              </a:r>
            </a:p>
            <a:p>
              <a:pPr algn="ctr">
                <a:defRPr/>
              </a:pPr>
              <a:endParaRPr lang="en-US" sz="1200" b="1" dirty="0">
                <a:solidFill>
                  <a:schemeClr val="bg1"/>
                </a:solidFill>
                <a:latin typeface="Arial Nova" panose="020B0504020202020204" pitchFamily="34" charset="0"/>
                <a:ea typeface="Open Sans" panose="020B0606030504020204" pitchFamily="34" charset="0"/>
                <a:cs typeface="Open Sans" panose="020B0606030504020204" pitchFamily="34" charset="0"/>
              </a:endParaRPr>
            </a:p>
          </p:txBody>
        </p:sp>
      </p:grpSp>
      <p:grpSp>
        <p:nvGrpSpPr>
          <p:cNvPr id="120" name="Group 119">
            <a:extLst>
              <a:ext uri="{FF2B5EF4-FFF2-40B4-BE49-F238E27FC236}">
                <a16:creationId xmlns:a16="http://schemas.microsoft.com/office/drawing/2014/main" id="{DFB39305-490F-D6AA-2435-A8DD8D3E8063}"/>
              </a:ext>
            </a:extLst>
          </p:cNvPr>
          <p:cNvGrpSpPr>
            <a:grpSpLocks/>
          </p:cNvGrpSpPr>
          <p:nvPr/>
        </p:nvGrpSpPr>
        <p:grpSpPr bwMode="auto">
          <a:xfrm>
            <a:off x="2941876" y="2208212"/>
            <a:ext cx="2393476" cy="1299825"/>
            <a:chOff x="5309846" y="2933595"/>
            <a:chExt cx="2394674" cy="1300286"/>
          </a:xfrm>
        </p:grpSpPr>
        <p:sp>
          <p:nvSpPr>
            <p:cNvPr id="121" name="TextBox 120">
              <a:extLst>
                <a:ext uri="{FF2B5EF4-FFF2-40B4-BE49-F238E27FC236}">
                  <a16:creationId xmlns:a16="http://schemas.microsoft.com/office/drawing/2014/main" id="{A8106A4C-CDD3-B19C-02F9-9DC33382F241}"/>
                </a:ext>
              </a:extLst>
            </p:cNvPr>
            <p:cNvSpPr txBox="1"/>
            <p:nvPr/>
          </p:nvSpPr>
          <p:spPr>
            <a:xfrm>
              <a:off x="5309846" y="2933595"/>
              <a:ext cx="2394674" cy="338674"/>
            </a:xfrm>
            <a:prstGeom prst="rect">
              <a:avLst/>
            </a:prstGeom>
            <a:noFill/>
          </p:spPr>
          <p:txBody>
            <a:bodyPr wrap="none">
              <a:spAutoFit/>
            </a:bodyPr>
            <a:lstStyle/>
            <a:p>
              <a:pPr algn="ctr">
                <a:defRPr/>
              </a:pPr>
              <a:r>
                <a:rPr lang="en-US" sz="1600" b="1" dirty="0">
                  <a:solidFill>
                    <a:schemeClr val="bg1"/>
                  </a:solidFill>
                  <a:latin typeface="Arial Nova" panose="020B0504020202020204" pitchFamily="34" charset="0"/>
                  <a:ea typeface="Fira Sans SemiBold Italic" panose="00000700000000000000" pitchFamily="50" charset="0"/>
                  <a:cs typeface="Clear Sans" panose="020B0503030202020304" pitchFamily="34" charset="0"/>
                </a:rPr>
                <a:t>Seamless Connectivity</a:t>
              </a:r>
            </a:p>
          </p:txBody>
        </p:sp>
        <p:sp>
          <p:nvSpPr>
            <p:cNvPr id="122" name="Rectangle 121">
              <a:extLst>
                <a:ext uri="{FF2B5EF4-FFF2-40B4-BE49-F238E27FC236}">
                  <a16:creationId xmlns:a16="http://schemas.microsoft.com/office/drawing/2014/main" id="{3C0272F9-3EBF-3643-336A-831A5F4DA261}"/>
                </a:ext>
              </a:extLst>
            </p:cNvPr>
            <p:cNvSpPr/>
            <p:nvPr/>
          </p:nvSpPr>
          <p:spPr>
            <a:xfrm>
              <a:off x="5408083" y="3217858"/>
              <a:ext cx="2183905" cy="1016023"/>
            </a:xfrm>
            <a:prstGeom prst="rect">
              <a:avLst/>
            </a:prstGeom>
          </p:spPr>
          <p:txBody>
            <a:bodyPr>
              <a:spAutoFit/>
            </a:bodyPr>
            <a:lstStyle/>
            <a:p>
              <a:pPr algn="ctr">
                <a:defRPr/>
              </a:pPr>
              <a:r>
                <a:rPr lang="en-US" sz="1200" dirty="0">
                  <a:solidFill>
                    <a:schemeClr val="bg1"/>
                  </a:solidFill>
                  <a:latin typeface="Arial Nova" panose="020B0504020202020204" pitchFamily="34" charset="0"/>
                  <a:ea typeface="Open Sans" panose="020B0606030504020204" pitchFamily="34" charset="0"/>
                  <a:cs typeface="Open Sans" panose="020B0606030504020204" pitchFamily="34" charset="0"/>
                </a:rPr>
                <a:t>Application assurance and live upgrades for Clustering environment  for high performance and business continuity</a:t>
              </a:r>
            </a:p>
          </p:txBody>
        </p:sp>
      </p:grpSp>
      <p:grpSp>
        <p:nvGrpSpPr>
          <p:cNvPr id="123" name="Group 122">
            <a:extLst>
              <a:ext uri="{FF2B5EF4-FFF2-40B4-BE49-F238E27FC236}">
                <a16:creationId xmlns:a16="http://schemas.microsoft.com/office/drawing/2014/main" id="{79A2DD06-840F-4983-2889-C17393F61569}"/>
              </a:ext>
            </a:extLst>
          </p:cNvPr>
          <p:cNvGrpSpPr>
            <a:grpSpLocks/>
          </p:cNvGrpSpPr>
          <p:nvPr/>
        </p:nvGrpSpPr>
        <p:grpSpPr bwMode="auto">
          <a:xfrm>
            <a:off x="7061200" y="2208212"/>
            <a:ext cx="2184400" cy="930493"/>
            <a:chOff x="5408083" y="2933595"/>
            <a:chExt cx="2183905" cy="930823"/>
          </a:xfrm>
        </p:grpSpPr>
        <p:sp>
          <p:nvSpPr>
            <p:cNvPr id="124" name="TextBox 123">
              <a:extLst>
                <a:ext uri="{FF2B5EF4-FFF2-40B4-BE49-F238E27FC236}">
                  <a16:creationId xmlns:a16="http://schemas.microsoft.com/office/drawing/2014/main" id="{6DCEBA6E-22FE-66C9-5C97-CC91E0C1C3E0}"/>
                </a:ext>
              </a:extLst>
            </p:cNvPr>
            <p:cNvSpPr txBox="1"/>
            <p:nvPr/>
          </p:nvSpPr>
          <p:spPr>
            <a:xfrm>
              <a:off x="5943690" y="2933595"/>
              <a:ext cx="1126978" cy="338674"/>
            </a:xfrm>
            <a:prstGeom prst="rect">
              <a:avLst/>
            </a:prstGeom>
            <a:noFill/>
          </p:spPr>
          <p:txBody>
            <a:bodyPr wrap="none">
              <a:spAutoFit/>
            </a:bodyPr>
            <a:lstStyle/>
            <a:p>
              <a:pPr algn="ctr">
                <a:defRPr/>
              </a:pPr>
              <a:r>
                <a:rPr lang="en-US" altLang="en-US" sz="1600" b="1" kern="0" dirty="0">
                  <a:solidFill>
                    <a:schemeClr val="bg1"/>
                  </a:solidFill>
                  <a:latin typeface="Arial Nova" panose="020B0504020202020204" pitchFamily="34" charset="0"/>
                </a:rPr>
                <a:t>Flexibility</a:t>
              </a:r>
              <a:endParaRPr lang="en-US" sz="1600" b="1" dirty="0">
                <a:solidFill>
                  <a:schemeClr val="bg1"/>
                </a:solidFill>
                <a:latin typeface="Arial Nova" panose="020B0504020202020204" pitchFamily="34" charset="0"/>
                <a:ea typeface="Fira Sans SemiBold Italic" panose="00000700000000000000" pitchFamily="50" charset="0"/>
                <a:cs typeface="Clear Sans" panose="020B0503030202020304" pitchFamily="34" charset="0"/>
              </a:endParaRPr>
            </a:p>
          </p:txBody>
        </p:sp>
        <p:sp>
          <p:nvSpPr>
            <p:cNvPr id="125" name="Rectangle 124">
              <a:extLst>
                <a:ext uri="{FF2B5EF4-FFF2-40B4-BE49-F238E27FC236}">
                  <a16:creationId xmlns:a16="http://schemas.microsoft.com/office/drawing/2014/main" id="{F66D62B0-B588-8FBB-F63F-29355EB29396}"/>
                </a:ext>
              </a:extLst>
            </p:cNvPr>
            <p:cNvSpPr/>
            <p:nvPr/>
          </p:nvSpPr>
          <p:spPr>
            <a:xfrm>
              <a:off x="5408083" y="3217858"/>
              <a:ext cx="2183905" cy="646560"/>
            </a:xfrm>
            <a:prstGeom prst="rect">
              <a:avLst/>
            </a:prstGeom>
          </p:spPr>
          <p:txBody>
            <a:bodyPr>
              <a:spAutoFit/>
            </a:bodyPr>
            <a:lstStyle/>
            <a:p>
              <a:pPr algn="ctr">
                <a:defRPr/>
              </a:pPr>
              <a:r>
                <a:rPr lang="en-US" sz="1200" dirty="0">
                  <a:solidFill>
                    <a:schemeClr val="bg1"/>
                  </a:solidFill>
                  <a:latin typeface="Arial Nova" panose="020B0504020202020204" pitchFamily="34" charset="0"/>
                  <a:ea typeface="Open Sans" panose="020B0606030504020204" pitchFamily="34" charset="0"/>
                  <a:cs typeface="Open Sans" panose="020B0606030504020204" pitchFamily="34" charset="0"/>
                </a:rPr>
                <a:t>Rapid scale, on-demand connectivity, consumption-based commercial models</a:t>
              </a:r>
            </a:p>
          </p:txBody>
        </p:sp>
      </p:grpSp>
      <p:sp>
        <p:nvSpPr>
          <p:cNvPr id="126" name="Oval 125">
            <a:extLst>
              <a:ext uri="{FF2B5EF4-FFF2-40B4-BE49-F238E27FC236}">
                <a16:creationId xmlns:a16="http://schemas.microsoft.com/office/drawing/2014/main" id="{B6CFA0B7-AE02-E741-1A63-8275E9ABC77A}"/>
              </a:ext>
            </a:extLst>
          </p:cNvPr>
          <p:cNvSpPr/>
          <p:nvPr/>
        </p:nvSpPr>
        <p:spPr>
          <a:xfrm>
            <a:off x="1814513" y="3563938"/>
            <a:ext cx="352425" cy="352425"/>
          </a:xfrm>
          <a:prstGeom prst="ellipse">
            <a:avLst/>
          </a:prstGeom>
          <a:solidFill>
            <a:srgbClr val="4472C4">
              <a:lumMod val="40000"/>
              <a:lumOff val="6000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Arial Nova" panose="020B0504020202020204" pitchFamily="34" charset="0"/>
            </a:endParaRPr>
          </a:p>
        </p:txBody>
      </p:sp>
      <p:sp>
        <p:nvSpPr>
          <p:cNvPr id="127" name="Oval 126">
            <a:extLst>
              <a:ext uri="{FF2B5EF4-FFF2-40B4-BE49-F238E27FC236}">
                <a16:creationId xmlns:a16="http://schemas.microsoft.com/office/drawing/2014/main" id="{175CC0D8-E194-33AB-8A98-4318467E4D7A}"/>
              </a:ext>
            </a:extLst>
          </p:cNvPr>
          <p:cNvSpPr/>
          <p:nvPr/>
        </p:nvSpPr>
        <p:spPr>
          <a:xfrm>
            <a:off x="3962400" y="3563938"/>
            <a:ext cx="352425" cy="352425"/>
          </a:xfrm>
          <a:prstGeom prst="ellipse">
            <a:avLst/>
          </a:prstGeom>
          <a:solidFill>
            <a:srgbClr val="4472C4">
              <a:lumMod val="60000"/>
              <a:lumOff val="4000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Arial Nova" panose="020B0504020202020204" pitchFamily="34" charset="0"/>
            </a:endParaRPr>
          </a:p>
        </p:txBody>
      </p:sp>
      <p:sp>
        <p:nvSpPr>
          <p:cNvPr id="128" name="Oval 127">
            <a:extLst>
              <a:ext uri="{FF2B5EF4-FFF2-40B4-BE49-F238E27FC236}">
                <a16:creationId xmlns:a16="http://schemas.microsoft.com/office/drawing/2014/main" id="{136EFF95-0463-BC1C-6E48-4ADC67ED19F6}"/>
              </a:ext>
            </a:extLst>
          </p:cNvPr>
          <p:cNvSpPr/>
          <p:nvPr/>
        </p:nvSpPr>
        <p:spPr>
          <a:xfrm>
            <a:off x="6053138" y="3563938"/>
            <a:ext cx="354012" cy="352425"/>
          </a:xfrm>
          <a:prstGeom prst="ellipse">
            <a:avLst/>
          </a:prstGeom>
          <a:solidFill>
            <a:srgbClr val="4472C4"/>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Arial Nova" panose="020B0504020202020204" pitchFamily="34" charset="0"/>
            </a:endParaRPr>
          </a:p>
        </p:txBody>
      </p:sp>
      <p:sp>
        <p:nvSpPr>
          <p:cNvPr id="129" name="Oval 128">
            <a:extLst>
              <a:ext uri="{FF2B5EF4-FFF2-40B4-BE49-F238E27FC236}">
                <a16:creationId xmlns:a16="http://schemas.microsoft.com/office/drawing/2014/main" id="{4A60813C-BF3B-6B54-FEB5-76CD57027CB7}"/>
              </a:ext>
            </a:extLst>
          </p:cNvPr>
          <p:cNvSpPr/>
          <p:nvPr/>
        </p:nvSpPr>
        <p:spPr>
          <a:xfrm>
            <a:off x="7996238" y="3563938"/>
            <a:ext cx="352425" cy="352425"/>
          </a:xfrm>
          <a:prstGeom prst="ellipse">
            <a:avLst/>
          </a:prstGeom>
          <a:solidFill>
            <a:srgbClr val="4472C4">
              <a:lumMod val="7500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Arial Nova" panose="020B0504020202020204" pitchFamily="34" charset="0"/>
            </a:endParaRPr>
          </a:p>
        </p:txBody>
      </p:sp>
      <p:sp>
        <p:nvSpPr>
          <p:cNvPr id="130" name="Oval 129">
            <a:extLst>
              <a:ext uri="{FF2B5EF4-FFF2-40B4-BE49-F238E27FC236}">
                <a16:creationId xmlns:a16="http://schemas.microsoft.com/office/drawing/2014/main" id="{530B69BA-F78F-362D-1D4B-461C6481421B}"/>
              </a:ext>
            </a:extLst>
          </p:cNvPr>
          <p:cNvSpPr/>
          <p:nvPr/>
        </p:nvSpPr>
        <p:spPr>
          <a:xfrm>
            <a:off x="10040938" y="3563938"/>
            <a:ext cx="352425" cy="352425"/>
          </a:xfrm>
          <a:prstGeom prst="ellipse">
            <a:avLst/>
          </a:prstGeom>
          <a:solidFill>
            <a:srgbClr val="4472C4">
              <a:lumMod val="5000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Arial Nova" panose="020B0504020202020204" pitchFamily="34" charset="0"/>
            </a:endParaRPr>
          </a:p>
        </p:txBody>
      </p:sp>
      <p:sp>
        <p:nvSpPr>
          <p:cNvPr id="132" name="Rounded Rectangle 24">
            <a:extLst>
              <a:ext uri="{FF2B5EF4-FFF2-40B4-BE49-F238E27FC236}">
                <a16:creationId xmlns:a16="http://schemas.microsoft.com/office/drawing/2014/main" id="{FFDDEA2D-2CA7-4865-0DCE-C54573A8AD82}"/>
              </a:ext>
            </a:extLst>
          </p:cNvPr>
          <p:cNvSpPr/>
          <p:nvPr/>
        </p:nvSpPr>
        <p:spPr bwMode="auto">
          <a:xfrm>
            <a:off x="5662613" y="1800225"/>
            <a:ext cx="1109662" cy="1109663"/>
          </a:xfrm>
          <a:prstGeom prst="roundRect">
            <a:avLst/>
          </a:prstGeom>
          <a:solidFill>
            <a:srgbClr val="4472C4"/>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Arial Nova" panose="020B0504020202020204" pitchFamily="34" charset="0"/>
            </a:endParaRPr>
          </a:p>
        </p:txBody>
      </p:sp>
      <p:grpSp>
        <p:nvGrpSpPr>
          <p:cNvPr id="141" name="Group 140">
            <a:extLst>
              <a:ext uri="{FF2B5EF4-FFF2-40B4-BE49-F238E27FC236}">
                <a16:creationId xmlns:a16="http://schemas.microsoft.com/office/drawing/2014/main" id="{E5093355-2D20-3ED7-3674-108B0654B0A9}"/>
              </a:ext>
            </a:extLst>
          </p:cNvPr>
          <p:cNvGrpSpPr>
            <a:grpSpLocks/>
          </p:cNvGrpSpPr>
          <p:nvPr/>
        </p:nvGrpSpPr>
        <p:grpSpPr bwMode="auto">
          <a:xfrm>
            <a:off x="1414463" y="1803400"/>
            <a:ext cx="1111250" cy="1109663"/>
            <a:chOff x="1415041" y="1802860"/>
            <a:chExt cx="1110386" cy="1110386"/>
          </a:xfrm>
        </p:grpSpPr>
        <p:sp>
          <p:nvSpPr>
            <p:cNvPr id="142" name="Rounded Rectangle 18">
              <a:extLst>
                <a:ext uri="{FF2B5EF4-FFF2-40B4-BE49-F238E27FC236}">
                  <a16:creationId xmlns:a16="http://schemas.microsoft.com/office/drawing/2014/main" id="{1EEA5DD1-0900-990D-0BC3-0D3A5F023E23}"/>
                </a:ext>
              </a:extLst>
            </p:cNvPr>
            <p:cNvSpPr/>
            <p:nvPr/>
          </p:nvSpPr>
          <p:spPr>
            <a:xfrm>
              <a:off x="1415041" y="1802860"/>
              <a:ext cx="1110386" cy="1110386"/>
            </a:xfrm>
            <a:prstGeom prst="roundRect">
              <a:avLst/>
            </a:prstGeom>
            <a:solidFill>
              <a:srgbClr val="4472C4">
                <a:lumMod val="40000"/>
                <a:lumOff val="6000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Arial Nova" panose="020B0504020202020204" pitchFamily="34" charset="0"/>
              </a:endParaRPr>
            </a:p>
          </p:txBody>
        </p:sp>
        <p:grpSp>
          <p:nvGrpSpPr>
            <p:cNvPr id="143" name="Group 142">
              <a:extLst>
                <a:ext uri="{FF2B5EF4-FFF2-40B4-BE49-F238E27FC236}">
                  <a16:creationId xmlns:a16="http://schemas.microsoft.com/office/drawing/2014/main" id="{4639B631-497B-C884-933F-572528C1FF0A}"/>
                </a:ext>
              </a:extLst>
            </p:cNvPr>
            <p:cNvGrpSpPr/>
            <p:nvPr/>
          </p:nvGrpSpPr>
          <p:grpSpPr>
            <a:xfrm>
              <a:off x="1713356" y="2100099"/>
              <a:ext cx="492768" cy="492769"/>
              <a:chOff x="2522538" y="2108200"/>
              <a:chExt cx="376238" cy="376238"/>
            </a:xfrm>
            <a:solidFill>
              <a:sysClr val="window" lastClr="FFFFFF"/>
            </a:solidFill>
          </p:grpSpPr>
          <p:sp>
            <p:nvSpPr>
              <p:cNvPr id="144" name="Freeform 54">
                <a:extLst>
                  <a:ext uri="{FF2B5EF4-FFF2-40B4-BE49-F238E27FC236}">
                    <a16:creationId xmlns:a16="http://schemas.microsoft.com/office/drawing/2014/main" id="{41FC1DFB-0FBD-2586-4DCC-AAB9BBD4FD0D}"/>
                  </a:ext>
                </a:extLst>
              </p:cNvPr>
              <p:cNvSpPr>
                <a:spLocks/>
              </p:cNvSpPr>
              <p:nvPr/>
            </p:nvSpPr>
            <p:spPr bwMode="auto">
              <a:xfrm>
                <a:off x="2522538" y="2319338"/>
                <a:ext cx="163513" cy="71438"/>
              </a:xfrm>
              <a:custGeom>
                <a:avLst/>
                <a:gdLst>
                  <a:gd name="T0" fmla="*/ 3 w 28"/>
                  <a:gd name="T1" fmla="*/ 10 h 12"/>
                  <a:gd name="T2" fmla="*/ 10 w 28"/>
                  <a:gd name="T3" fmla="*/ 12 h 12"/>
                  <a:gd name="T4" fmla="*/ 28 w 28"/>
                  <a:gd name="T5" fmla="*/ 8 h 12"/>
                  <a:gd name="T6" fmla="*/ 5 w 28"/>
                  <a:gd name="T7" fmla="*/ 1 h 12"/>
                  <a:gd name="T8" fmla="*/ 2 w 28"/>
                  <a:gd name="T9" fmla="*/ 1 h 12"/>
                  <a:gd name="T10" fmla="*/ 0 w 28"/>
                  <a:gd name="T11" fmla="*/ 5 h 12"/>
                  <a:gd name="T12" fmla="*/ 0 w 28"/>
                  <a:gd name="T13" fmla="*/ 6 h 12"/>
                  <a:gd name="T14" fmla="*/ 3 w 28"/>
                  <a:gd name="T15" fmla="*/ 1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12">
                    <a:moveTo>
                      <a:pt x="3" y="10"/>
                    </a:moveTo>
                    <a:cubicBezTo>
                      <a:pt x="10" y="12"/>
                      <a:pt x="10" y="12"/>
                      <a:pt x="10" y="12"/>
                    </a:cubicBezTo>
                    <a:cubicBezTo>
                      <a:pt x="28" y="8"/>
                      <a:pt x="28" y="8"/>
                      <a:pt x="28" y="8"/>
                    </a:cubicBezTo>
                    <a:cubicBezTo>
                      <a:pt x="5" y="1"/>
                      <a:pt x="5" y="1"/>
                      <a:pt x="5" y="1"/>
                    </a:cubicBezTo>
                    <a:cubicBezTo>
                      <a:pt x="4" y="0"/>
                      <a:pt x="3" y="1"/>
                      <a:pt x="2" y="1"/>
                    </a:cubicBezTo>
                    <a:cubicBezTo>
                      <a:pt x="1" y="2"/>
                      <a:pt x="0" y="3"/>
                      <a:pt x="0" y="5"/>
                    </a:cubicBezTo>
                    <a:cubicBezTo>
                      <a:pt x="0" y="6"/>
                      <a:pt x="0" y="6"/>
                      <a:pt x="0" y="6"/>
                    </a:cubicBezTo>
                    <a:cubicBezTo>
                      <a:pt x="0" y="8"/>
                      <a:pt x="1" y="9"/>
                      <a:pt x="3" y="10"/>
                    </a:cubicBezTo>
                    <a:close/>
                  </a:path>
                </a:pathLst>
              </a:custGeom>
              <a:grpFill/>
              <a:ln>
                <a:noFill/>
              </a:ln>
              <a:extLst>
                <a:ext uri="{91240B29-F687-4f45-9708-019B960494DF}"/>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chemeClr val="bg1"/>
                  </a:solidFill>
                  <a:effectLst/>
                  <a:uLnTx/>
                  <a:uFillTx/>
                  <a:latin typeface="Arial Nova" panose="020B0504020202020204" pitchFamily="34" charset="0"/>
                </a:endParaRPr>
              </a:p>
            </p:txBody>
          </p:sp>
          <p:sp>
            <p:nvSpPr>
              <p:cNvPr id="145" name="Freeform 55">
                <a:extLst>
                  <a:ext uri="{FF2B5EF4-FFF2-40B4-BE49-F238E27FC236}">
                    <a16:creationId xmlns:a16="http://schemas.microsoft.com/office/drawing/2014/main" id="{0488ED07-7D02-69D7-3888-04FCF27C3C87}"/>
                  </a:ext>
                </a:extLst>
              </p:cNvPr>
              <p:cNvSpPr>
                <a:spLocks/>
              </p:cNvSpPr>
              <p:nvPr/>
            </p:nvSpPr>
            <p:spPr bwMode="auto">
              <a:xfrm>
                <a:off x="2774950" y="2425700"/>
                <a:ext cx="123825" cy="58738"/>
              </a:xfrm>
              <a:custGeom>
                <a:avLst/>
                <a:gdLst>
                  <a:gd name="T0" fmla="*/ 18 w 21"/>
                  <a:gd name="T1" fmla="*/ 0 h 10"/>
                  <a:gd name="T2" fmla="*/ 18 w 21"/>
                  <a:gd name="T3" fmla="*/ 0 h 10"/>
                  <a:gd name="T4" fmla="*/ 0 w 21"/>
                  <a:gd name="T5" fmla="*/ 5 h 10"/>
                  <a:gd name="T6" fmla="*/ 16 w 21"/>
                  <a:gd name="T7" fmla="*/ 10 h 10"/>
                  <a:gd name="T8" fmla="*/ 19 w 21"/>
                  <a:gd name="T9" fmla="*/ 9 h 10"/>
                  <a:gd name="T10" fmla="*/ 21 w 21"/>
                  <a:gd name="T11" fmla="*/ 6 h 10"/>
                  <a:gd name="T12" fmla="*/ 21 w 21"/>
                  <a:gd name="T13" fmla="*/ 4 h 10"/>
                  <a:gd name="T14" fmla="*/ 18 w 21"/>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0">
                    <a:moveTo>
                      <a:pt x="18" y="0"/>
                    </a:moveTo>
                    <a:cubicBezTo>
                      <a:pt x="18" y="0"/>
                      <a:pt x="18" y="0"/>
                      <a:pt x="18" y="0"/>
                    </a:cubicBezTo>
                    <a:cubicBezTo>
                      <a:pt x="0" y="5"/>
                      <a:pt x="0" y="5"/>
                      <a:pt x="0" y="5"/>
                    </a:cubicBezTo>
                    <a:cubicBezTo>
                      <a:pt x="16" y="10"/>
                      <a:pt x="16" y="10"/>
                      <a:pt x="16" y="10"/>
                    </a:cubicBezTo>
                    <a:cubicBezTo>
                      <a:pt x="17" y="10"/>
                      <a:pt x="18" y="10"/>
                      <a:pt x="19" y="9"/>
                    </a:cubicBezTo>
                    <a:cubicBezTo>
                      <a:pt x="20" y="8"/>
                      <a:pt x="21" y="7"/>
                      <a:pt x="21" y="6"/>
                    </a:cubicBezTo>
                    <a:cubicBezTo>
                      <a:pt x="21" y="4"/>
                      <a:pt x="21" y="4"/>
                      <a:pt x="21" y="4"/>
                    </a:cubicBezTo>
                    <a:cubicBezTo>
                      <a:pt x="21" y="2"/>
                      <a:pt x="20" y="1"/>
                      <a:pt x="18" y="0"/>
                    </a:cubicBezTo>
                    <a:close/>
                  </a:path>
                </a:pathLst>
              </a:custGeom>
              <a:grpFill/>
              <a:ln>
                <a:noFill/>
              </a:ln>
              <a:extLst>
                <a:ext uri="{91240B29-F687-4f45-9708-019B960494DF}"/>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chemeClr val="bg1"/>
                  </a:solidFill>
                  <a:effectLst/>
                  <a:uLnTx/>
                  <a:uFillTx/>
                  <a:latin typeface="Arial Nova" panose="020B0504020202020204" pitchFamily="34" charset="0"/>
                </a:endParaRPr>
              </a:p>
            </p:txBody>
          </p:sp>
          <p:sp>
            <p:nvSpPr>
              <p:cNvPr id="146" name="Freeform 56">
                <a:extLst>
                  <a:ext uri="{FF2B5EF4-FFF2-40B4-BE49-F238E27FC236}">
                    <a16:creationId xmlns:a16="http://schemas.microsoft.com/office/drawing/2014/main" id="{4A0EFF56-55EF-C6D7-CD06-B9AB26A13714}"/>
                  </a:ext>
                </a:extLst>
              </p:cNvPr>
              <p:cNvSpPr>
                <a:spLocks/>
              </p:cNvSpPr>
              <p:nvPr/>
            </p:nvSpPr>
            <p:spPr bwMode="auto">
              <a:xfrm>
                <a:off x="2522538" y="2343150"/>
                <a:ext cx="376238" cy="141288"/>
              </a:xfrm>
              <a:custGeom>
                <a:avLst/>
                <a:gdLst>
                  <a:gd name="T0" fmla="*/ 62 w 64"/>
                  <a:gd name="T1" fmla="*/ 1 h 24"/>
                  <a:gd name="T2" fmla="*/ 60 w 64"/>
                  <a:gd name="T3" fmla="*/ 0 h 24"/>
                  <a:gd name="T4" fmla="*/ 59 w 64"/>
                  <a:gd name="T5" fmla="*/ 0 h 24"/>
                  <a:gd name="T6" fmla="*/ 3 w 64"/>
                  <a:gd name="T7" fmla="*/ 14 h 24"/>
                  <a:gd name="T8" fmla="*/ 0 w 64"/>
                  <a:gd name="T9" fmla="*/ 18 h 24"/>
                  <a:gd name="T10" fmla="*/ 0 w 64"/>
                  <a:gd name="T11" fmla="*/ 20 h 24"/>
                  <a:gd name="T12" fmla="*/ 2 w 64"/>
                  <a:gd name="T13" fmla="*/ 23 h 24"/>
                  <a:gd name="T14" fmla="*/ 4 w 64"/>
                  <a:gd name="T15" fmla="*/ 24 h 24"/>
                  <a:gd name="T16" fmla="*/ 5 w 64"/>
                  <a:gd name="T17" fmla="*/ 24 h 24"/>
                  <a:gd name="T18" fmla="*/ 61 w 64"/>
                  <a:gd name="T19" fmla="*/ 10 h 24"/>
                  <a:gd name="T20" fmla="*/ 64 w 64"/>
                  <a:gd name="T21" fmla="*/ 6 h 24"/>
                  <a:gd name="T22" fmla="*/ 64 w 64"/>
                  <a:gd name="T23" fmla="*/ 4 h 24"/>
                  <a:gd name="T24" fmla="*/ 62 w 64"/>
                  <a:gd name="T25"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24">
                    <a:moveTo>
                      <a:pt x="62" y="1"/>
                    </a:moveTo>
                    <a:cubicBezTo>
                      <a:pt x="62" y="1"/>
                      <a:pt x="61" y="0"/>
                      <a:pt x="60" y="0"/>
                    </a:cubicBezTo>
                    <a:cubicBezTo>
                      <a:pt x="59" y="0"/>
                      <a:pt x="59" y="0"/>
                      <a:pt x="59" y="0"/>
                    </a:cubicBezTo>
                    <a:cubicBezTo>
                      <a:pt x="3" y="14"/>
                      <a:pt x="3" y="14"/>
                      <a:pt x="3" y="14"/>
                    </a:cubicBezTo>
                    <a:cubicBezTo>
                      <a:pt x="1" y="15"/>
                      <a:pt x="0" y="16"/>
                      <a:pt x="0" y="18"/>
                    </a:cubicBezTo>
                    <a:cubicBezTo>
                      <a:pt x="0" y="20"/>
                      <a:pt x="0" y="20"/>
                      <a:pt x="0" y="20"/>
                    </a:cubicBezTo>
                    <a:cubicBezTo>
                      <a:pt x="0" y="21"/>
                      <a:pt x="1" y="22"/>
                      <a:pt x="2" y="23"/>
                    </a:cubicBezTo>
                    <a:cubicBezTo>
                      <a:pt x="2" y="24"/>
                      <a:pt x="3" y="24"/>
                      <a:pt x="4" y="24"/>
                    </a:cubicBezTo>
                    <a:cubicBezTo>
                      <a:pt x="5" y="24"/>
                      <a:pt x="5" y="24"/>
                      <a:pt x="5" y="24"/>
                    </a:cubicBezTo>
                    <a:cubicBezTo>
                      <a:pt x="61" y="10"/>
                      <a:pt x="61" y="10"/>
                      <a:pt x="61" y="10"/>
                    </a:cubicBezTo>
                    <a:cubicBezTo>
                      <a:pt x="63" y="9"/>
                      <a:pt x="64" y="8"/>
                      <a:pt x="64" y="6"/>
                    </a:cubicBezTo>
                    <a:cubicBezTo>
                      <a:pt x="64" y="4"/>
                      <a:pt x="64" y="4"/>
                      <a:pt x="64" y="4"/>
                    </a:cubicBezTo>
                    <a:cubicBezTo>
                      <a:pt x="64" y="3"/>
                      <a:pt x="63" y="2"/>
                      <a:pt x="62" y="1"/>
                    </a:cubicBezTo>
                    <a:close/>
                  </a:path>
                </a:pathLst>
              </a:custGeom>
              <a:grpFill/>
              <a:ln>
                <a:noFill/>
              </a:ln>
              <a:extLst>
                <a:ext uri="{91240B29-F687-4f45-9708-019B960494DF}"/>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chemeClr val="bg1"/>
                  </a:solidFill>
                  <a:effectLst/>
                  <a:uLnTx/>
                  <a:uFillTx/>
                  <a:latin typeface="Arial Nova" panose="020B0504020202020204" pitchFamily="34" charset="0"/>
                </a:endParaRPr>
              </a:p>
            </p:txBody>
          </p:sp>
          <p:sp>
            <p:nvSpPr>
              <p:cNvPr id="147" name="Freeform 57">
                <a:extLst>
                  <a:ext uri="{FF2B5EF4-FFF2-40B4-BE49-F238E27FC236}">
                    <a16:creationId xmlns:a16="http://schemas.microsoft.com/office/drawing/2014/main" id="{C749A23C-B23A-3C72-E5C5-5F192BD37C8C}"/>
                  </a:ext>
                </a:extLst>
              </p:cNvPr>
              <p:cNvSpPr>
                <a:spLocks noEditPoints="1"/>
              </p:cNvSpPr>
              <p:nvPr/>
            </p:nvSpPr>
            <p:spPr bwMode="auto">
              <a:xfrm>
                <a:off x="2605088" y="2108200"/>
                <a:ext cx="217488" cy="258763"/>
              </a:xfrm>
              <a:custGeom>
                <a:avLst/>
                <a:gdLst>
                  <a:gd name="T0" fmla="*/ 8 w 37"/>
                  <a:gd name="T1" fmla="*/ 32 h 44"/>
                  <a:gd name="T2" fmla="*/ 31 w 37"/>
                  <a:gd name="T3" fmla="*/ 35 h 44"/>
                  <a:gd name="T4" fmla="*/ 20 w 37"/>
                  <a:gd name="T5" fmla="*/ 0 h 44"/>
                  <a:gd name="T6" fmla="*/ 8 w 37"/>
                  <a:gd name="T7" fmla="*/ 32 h 44"/>
                  <a:gd name="T8" fmla="*/ 15 w 37"/>
                  <a:gd name="T9" fmla="*/ 28 h 44"/>
                  <a:gd name="T10" fmla="*/ 21 w 37"/>
                  <a:gd name="T11" fmla="*/ 16 h 44"/>
                  <a:gd name="T12" fmla="*/ 20 w 37"/>
                  <a:gd name="T13" fmla="*/ 36 h 44"/>
                  <a:gd name="T14" fmla="*/ 15 w 37"/>
                  <a:gd name="T15" fmla="*/ 28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44">
                    <a:moveTo>
                      <a:pt x="8" y="32"/>
                    </a:moveTo>
                    <a:cubicBezTo>
                      <a:pt x="11" y="40"/>
                      <a:pt x="24" y="44"/>
                      <a:pt x="31" y="35"/>
                    </a:cubicBezTo>
                    <a:cubicBezTo>
                      <a:pt x="37" y="25"/>
                      <a:pt x="31" y="10"/>
                      <a:pt x="20" y="0"/>
                    </a:cubicBezTo>
                    <a:cubicBezTo>
                      <a:pt x="22" y="11"/>
                      <a:pt x="0" y="15"/>
                      <a:pt x="8" y="32"/>
                    </a:cubicBezTo>
                    <a:close/>
                    <a:moveTo>
                      <a:pt x="15" y="28"/>
                    </a:moveTo>
                    <a:cubicBezTo>
                      <a:pt x="17" y="26"/>
                      <a:pt x="21" y="24"/>
                      <a:pt x="21" y="16"/>
                    </a:cubicBezTo>
                    <a:cubicBezTo>
                      <a:pt x="31" y="22"/>
                      <a:pt x="27" y="38"/>
                      <a:pt x="20" y="36"/>
                    </a:cubicBezTo>
                    <a:cubicBezTo>
                      <a:pt x="13" y="35"/>
                      <a:pt x="13" y="30"/>
                      <a:pt x="15" y="28"/>
                    </a:cubicBezTo>
                    <a:close/>
                  </a:path>
                </a:pathLst>
              </a:custGeom>
              <a:grpFill/>
              <a:ln>
                <a:noFill/>
              </a:ln>
              <a:extLst>
                <a:ext uri="{91240B29-F687-4f45-9708-019B960494DF}"/>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chemeClr val="bg1"/>
                  </a:solidFill>
                  <a:effectLst/>
                  <a:uLnTx/>
                  <a:uFillTx/>
                  <a:latin typeface="Arial Nova" panose="020B0504020202020204" pitchFamily="34" charset="0"/>
                </a:endParaRPr>
              </a:p>
            </p:txBody>
          </p:sp>
        </p:grpSp>
      </p:grpSp>
      <p:grpSp>
        <p:nvGrpSpPr>
          <p:cNvPr id="148" name="Group 147">
            <a:extLst>
              <a:ext uri="{FF2B5EF4-FFF2-40B4-BE49-F238E27FC236}">
                <a16:creationId xmlns:a16="http://schemas.microsoft.com/office/drawing/2014/main" id="{3199B7E8-AB89-DCD9-6252-E5708EA7CDE9}"/>
              </a:ext>
            </a:extLst>
          </p:cNvPr>
          <p:cNvGrpSpPr>
            <a:grpSpLocks/>
          </p:cNvGrpSpPr>
          <p:nvPr/>
        </p:nvGrpSpPr>
        <p:grpSpPr bwMode="auto">
          <a:xfrm>
            <a:off x="7616825" y="4614863"/>
            <a:ext cx="1111250" cy="1109662"/>
            <a:chOff x="7616911" y="4614132"/>
            <a:chExt cx="1110386" cy="1110386"/>
          </a:xfrm>
        </p:grpSpPr>
        <p:sp>
          <p:nvSpPr>
            <p:cNvPr id="149" name="Rounded Rectangle 30">
              <a:extLst>
                <a:ext uri="{FF2B5EF4-FFF2-40B4-BE49-F238E27FC236}">
                  <a16:creationId xmlns:a16="http://schemas.microsoft.com/office/drawing/2014/main" id="{DF75156C-AD12-D0D7-F404-9E0B12F54A9C}"/>
                </a:ext>
              </a:extLst>
            </p:cNvPr>
            <p:cNvSpPr/>
            <p:nvPr/>
          </p:nvSpPr>
          <p:spPr>
            <a:xfrm>
              <a:off x="7616911" y="4614132"/>
              <a:ext cx="1110386" cy="1110386"/>
            </a:xfrm>
            <a:prstGeom prst="roundRect">
              <a:avLst/>
            </a:prstGeom>
            <a:solidFill>
              <a:srgbClr val="4472C4">
                <a:lumMod val="7500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Arial Nova" panose="020B0504020202020204" pitchFamily="34" charset="0"/>
              </a:endParaRPr>
            </a:p>
          </p:txBody>
        </p:sp>
        <p:sp>
          <p:nvSpPr>
            <p:cNvPr id="150" name="Freeform 102">
              <a:extLst>
                <a:ext uri="{FF2B5EF4-FFF2-40B4-BE49-F238E27FC236}">
                  <a16:creationId xmlns:a16="http://schemas.microsoft.com/office/drawing/2014/main" id="{60190599-300E-F268-E350-0DC51115A756}"/>
                </a:ext>
              </a:extLst>
            </p:cNvPr>
            <p:cNvSpPr>
              <a:spLocks noChangeAspect="1" noChangeArrowheads="1"/>
            </p:cNvSpPr>
            <p:nvPr/>
          </p:nvSpPr>
          <p:spPr bwMode="auto">
            <a:xfrm>
              <a:off x="7970700" y="4921250"/>
              <a:ext cx="401199" cy="480175"/>
            </a:xfrm>
            <a:custGeom>
              <a:avLst/>
              <a:gdLst>
                <a:gd name="T0" fmla="*/ 184082 w 449768"/>
                <a:gd name="T1" fmla="*/ 377656 h 538305"/>
                <a:gd name="T2" fmla="*/ 186017 w 449768"/>
                <a:gd name="T3" fmla="*/ 387443 h 538305"/>
                <a:gd name="T4" fmla="*/ 121432 w 449768"/>
                <a:gd name="T5" fmla="*/ 470612 h 538305"/>
                <a:gd name="T6" fmla="*/ 107720 w 449768"/>
                <a:gd name="T7" fmla="*/ 461321 h 538305"/>
                <a:gd name="T8" fmla="*/ 171862 w 449768"/>
                <a:gd name="T9" fmla="*/ 378154 h 538305"/>
                <a:gd name="T10" fmla="*/ 184082 w 449768"/>
                <a:gd name="T11" fmla="*/ 377656 h 538305"/>
                <a:gd name="T12" fmla="*/ 141269 w 449768"/>
                <a:gd name="T13" fmla="*/ 344598 h 538305"/>
                <a:gd name="T14" fmla="*/ 142983 w 449768"/>
                <a:gd name="T15" fmla="*/ 354131 h 538305"/>
                <a:gd name="T16" fmla="*/ 46139 w 449768"/>
                <a:gd name="T17" fmla="*/ 478454 h 538305"/>
                <a:gd name="T18" fmla="*/ 36854 w 449768"/>
                <a:gd name="T19" fmla="*/ 469196 h 538305"/>
                <a:gd name="T20" fmla="*/ 129274 w 449768"/>
                <a:gd name="T21" fmla="*/ 345314 h 538305"/>
                <a:gd name="T22" fmla="*/ 141269 w 449768"/>
                <a:gd name="T23" fmla="*/ 344598 h 538305"/>
                <a:gd name="T24" fmla="*/ 99910 w 449768"/>
                <a:gd name="T25" fmla="*/ 312179 h 538305"/>
                <a:gd name="T26" fmla="*/ 101458 w 449768"/>
                <a:gd name="T27" fmla="*/ 323736 h 538305"/>
                <a:gd name="T28" fmla="*/ 36874 w 449768"/>
                <a:gd name="T29" fmla="*/ 406063 h 538305"/>
                <a:gd name="T30" fmla="*/ 23161 w 449768"/>
                <a:gd name="T31" fmla="*/ 396818 h 538305"/>
                <a:gd name="T32" fmla="*/ 87745 w 449768"/>
                <a:gd name="T33" fmla="*/ 314490 h 538305"/>
                <a:gd name="T34" fmla="*/ 99910 w 449768"/>
                <a:gd name="T35" fmla="*/ 312179 h 538305"/>
                <a:gd name="T36" fmla="*/ 256461 w 449768"/>
                <a:gd name="T37" fmla="*/ 136718 h 538305"/>
                <a:gd name="T38" fmla="*/ 232833 w 449768"/>
                <a:gd name="T39" fmla="*/ 147576 h 538305"/>
                <a:gd name="T40" fmla="*/ 227952 w 449768"/>
                <a:gd name="T41" fmla="*/ 156882 h 538305"/>
                <a:gd name="T42" fmla="*/ 246589 w 449768"/>
                <a:gd name="T43" fmla="*/ 207403 h 538305"/>
                <a:gd name="T44" fmla="*/ 292736 w 449768"/>
                <a:gd name="T45" fmla="*/ 202971 h 538305"/>
                <a:gd name="T46" fmla="*/ 297616 w 449768"/>
                <a:gd name="T47" fmla="*/ 193665 h 538305"/>
                <a:gd name="T48" fmla="*/ 283417 w 449768"/>
                <a:gd name="T49" fmla="*/ 143143 h 538305"/>
                <a:gd name="T50" fmla="*/ 256461 w 449768"/>
                <a:gd name="T51" fmla="*/ 136718 h 538305"/>
                <a:gd name="T52" fmla="*/ 389909 w 449768"/>
                <a:gd name="T53" fmla="*/ 0 h 538305"/>
                <a:gd name="T54" fmla="*/ 394347 w 449768"/>
                <a:gd name="T55" fmla="*/ 0 h 538305"/>
                <a:gd name="T56" fmla="*/ 399227 w 449768"/>
                <a:gd name="T57" fmla="*/ 4432 h 538305"/>
                <a:gd name="T58" fmla="*/ 399227 w 449768"/>
                <a:gd name="T59" fmla="*/ 8864 h 538305"/>
                <a:gd name="T60" fmla="*/ 399227 w 449768"/>
                <a:gd name="T61" fmla="*/ 18170 h 538305"/>
                <a:gd name="T62" fmla="*/ 399227 w 449768"/>
                <a:gd name="T63" fmla="*/ 41215 h 538305"/>
                <a:gd name="T64" fmla="*/ 394347 w 449768"/>
                <a:gd name="T65" fmla="*/ 92179 h 538305"/>
                <a:gd name="T66" fmla="*/ 394347 w 449768"/>
                <a:gd name="T67" fmla="*/ 101485 h 538305"/>
                <a:gd name="T68" fmla="*/ 389909 w 449768"/>
                <a:gd name="T69" fmla="*/ 119656 h 538305"/>
                <a:gd name="T70" fmla="*/ 375711 w 449768"/>
                <a:gd name="T71" fmla="*/ 156882 h 538305"/>
                <a:gd name="T72" fmla="*/ 315808 w 449768"/>
                <a:gd name="T73" fmla="*/ 258367 h 538305"/>
                <a:gd name="T74" fmla="*/ 306934 w 449768"/>
                <a:gd name="T75" fmla="*/ 290719 h 538305"/>
                <a:gd name="T76" fmla="*/ 246589 w 449768"/>
                <a:gd name="T77" fmla="*/ 452031 h 538305"/>
                <a:gd name="T78" fmla="*/ 232833 w 449768"/>
                <a:gd name="T79" fmla="*/ 442725 h 538305"/>
                <a:gd name="T80" fmla="*/ 15412 w 449768"/>
                <a:gd name="T81" fmla="*/ 276980 h 538305"/>
                <a:gd name="T82" fmla="*/ 1657 w 449768"/>
                <a:gd name="T83" fmla="*/ 258367 h 538305"/>
                <a:gd name="T84" fmla="*/ 144977 w 449768"/>
                <a:gd name="T85" fmla="*/ 166188 h 538305"/>
                <a:gd name="T86" fmla="*/ 172488 w 449768"/>
                <a:gd name="T87" fmla="*/ 147576 h 538305"/>
                <a:gd name="T88" fmla="*/ 278980 w 449768"/>
                <a:gd name="T89" fmla="*/ 46089 h 538305"/>
                <a:gd name="T90" fmla="*/ 357518 w 449768"/>
                <a:gd name="T91" fmla="*/ 8864 h 538305"/>
                <a:gd name="T92" fmla="*/ 380591 w 449768"/>
                <a:gd name="T93" fmla="*/ 4432 h 538305"/>
                <a:gd name="T94" fmla="*/ 389909 w 449768"/>
                <a:gd name="T95" fmla="*/ 0 h 53830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IN" sz="1800" b="0" i="0" u="none" strike="noStrike" kern="0" cap="none" spc="0" normalizeH="0" baseline="0" noProof="0">
                <a:ln>
                  <a:noFill/>
                </a:ln>
                <a:solidFill>
                  <a:schemeClr val="bg1"/>
                </a:solidFill>
                <a:effectLst/>
                <a:uLnTx/>
                <a:uFillTx/>
                <a:latin typeface="Arial Nova" panose="020B0504020202020204" pitchFamily="34" charset="0"/>
              </a:endParaRPr>
            </a:p>
          </p:txBody>
        </p:sp>
      </p:grpSp>
      <p:sp>
        <p:nvSpPr>
          <p:cNvPr id="152" name="Rounded Rectangle 27">
            <a:extLst>
              <a:ext uri="{FF2B5EF4-FFF2-40B4-BE49-F238E27FC236}">
                <a16:creationId xmlns:a16="http://schemas.microsoft.com/office/drawing/2014/main" id="{9D89EA9F-D257-64E8-2EC7-D4519C67DE9F}"/>
              </a:ext>
            </a:extLst>
          </p:cNvPr>
          <p:cNvSpPr/>
          <p:nvPr/>
        </p:nvSpPr>
        <p:spPr bwMode="auto">
          <a:xfrm>
            <a:off x="3568700" y="4614863"/>
            <a:ext cx="1111250" cy="1109662"/>
          </a:xfrm>
          <a:prstGeom prst="roundRect">
            <a:avLst/>
          </a:prstGeom>
          <a:solidFill>
            <a:srgbClr val="4472C4">
              <a:lumMod val="60000"/>
              <a:lumOff val="4000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Arial Nova" panose="020B0504020202020204" pitchFamily="34" charset="0"/>
            </a:endParaRPr>
          </a:p>
        </p:txBody>
      </p:sp>
      <p:sp>
        <p:nvSpPr>
          <p:cNvPr id="155" name="Rounded Rectangle 37">
            <a:extLst>
              <a:ext uri="{FF2B5EF4-FFF2-40B4-BE49-F238E27FC236}">
                <a16:creationId xmlns:a16="http://schemas.microsoft.com/office/drawing/2014/main" id="{92FF4B96-B10F-0F0F-1FE2-4ED0B81E7493}"/>
              </a:ext>
            </a:extLst>
          </p:cNvPr>
          <p:cNvSpPr/>
          <p:nvPr/>
        </p:nvSpPr>
        <p:spPr bwMode="auto">
          <a:xfrm>
            <a:off x="9667875" y="1800225"/>
            <a:ext cx="1111250" cy="1109663"/>
          </a:xfrm>
          <a:prstGeom prst="roundRect">
            <a:avLst/>
          </a:prstGeom>
          <a:solidFill>
            <a:srgbClr val="4472C4">
              <a:lumMod val="5000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Arial Nova" panose="020B0504020202020204" pitchFamily="34" charset="0"/>
            </a:endParaRPr>
          </a:p>
        </p:txBody>
      </p:sp>
      <p:pic>
        <p:nvPicPr>
          <p:cNvPr id="162" name="Graphic 161" descr="Connections with solid fill">
            <a:extLst>
              <a:ext uri="{FF2B5EF4-FFF2-40B4-BE49-F238E27FC236}">
                <a16:creationId xmlns:a16="http://schemas.microsoft.com/office/drawing/2014/main" id="{5BF82F09-4AFF-666B-D05A-7D4F4D1681B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811586" y="4896908"/>
            <a:ext cx="625478" cy="625478"/>
          </a:xfrm>
          <a:prstGeom prst="rect">
            <a:avLst/>
          </a:prstGeom>
        </p:spPr>
      </p:pic>
      <p:pic>
        <p:nvPicPr>
          <p:cNvPr id="163" name="Graphic 162" descr="Eye Scan with solid fill">
            <a:extLst>
              <a:ext uri="{FF2B5EF4-FFF2-40B4-BE49-F238E27FC236}">
                <a16:creationId xmlns:a16="http://schemas.microsoft.com/office/drawing/2014/main" id="{73D9951A-5784-1EF6-D3B9-0A576B20626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959688" y="2105644"/>
            <a:ext cx="584775" cy="584775"/>
          </a:xfrm>
          <a:prstGeom prst="rect">
            <a:avLst/>
          </a:prstGeom>
        </p:spPr>
      </p:pic>
      <p:pic>
        <p:nvPicPr>
          <p:cNvPr id="167" name="Graphic 166" descr="Lock with solid fill">
            <a:extLst>
              <a:ext uri="{FF2B5EF4-FFF2-40B4-BE49-F238E27FC236}">
                <a16:creationId xmlns:a16="http://schemas.microsoft.com/office/drawing/2014/main" id="{CCD9CFF5-9F8D-795F-8F8F-A3DA80AA705C}"/>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871080" y="1987896"/>
            <a:ext cx="692150" cy="692150"/>
          </a:xfrm>
          <a:prstGeom prst="rect">
            <a:avLst/>
          </a:prstGeom>
        </p:spPr>
      </p:pic>
    </p:spTree>
    <p:extLst>
      <p:ext uri="{BB962C8B-B14F-4D97-AF65-F5344CB8AC3E}">
        <p14:creationId xmlns:p14="http://schemas.microsoft.com/office/powerpoint/2010/main" val="196759015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fade">
                                      <p:cBhvr>
                                        <p:cTn id="7" dur="500"/>
                                        <p:tgtEl>
                                          <p:spTgt spid="10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26"/>
                                        </p:tgtEl>
                                        <p:attrNameLst>
                                          <p:attrName>style.visibility</p:attrName>
                                        </p:attrNameLst>
                                      </p:cBhvr>
                                      <p:to>
                                        <p:strVal val="visible"/>
                                      </p:to>
                                    </p:set>
                                    <p:anim calcmode="lin" valueType="num">
                                      <p:cBhvr>
                                        <p:cTn id="11" dur="500" fill="hold"/>
                                        <p:tgtEl>
                                          <p:spTgt spid="126"/>
                                        </p:tgtEl>
                                        <p:attrNameLst>
                                          <p:attrName>ppt_w</p:attrName>
                                        </p:attrNameLst>
                                      </p:cBhvr>
                                      <p:tavLst>
                                        <p:tav tm="0">
                                          <p:val>
                                            <p:fltVal val="0"/>
                                          </p:val>
                                        </p:tav>
                                        <p:tav tm="100000">
                                          <p:val>
                                            <p:strVal val="#ppt_w"/>
                                          </p:val>
                                        </p:tav>
                                      </p:tavLst>
                                    </p:anim>
                                    <p:anim calcmode="lin" valueType="num">
                                      <p:cBhvr>
                                        <p:cTn id="12" dur="500" fill="hold"/>
                                        <p:tgtEl>
                                          <p:spTgt spid="126"/>
                                        </p:tgtEl>
                                        <p:attrNameLst>
                                          <p:attrName>ppt_h</p:attrName>
                                        </p:attrNameLst>
                                      </p:cBhvr>
                                      <p:tavLst>
                                        <p:tav tm="0">
                                          <p:val>
                                            <p:fltVal val="0"/>
                                          </p:val>
                                        </p:tav>
                                        <p:tav tm="100000">
                                          <p:val>
                                            <p:strVal val="#ppt_h"/>
                                          </p:val>
                                        </p:tav>
                                      </p:tavLst>
                                    </p:anim>
                                    <p:animEffect transition="in" filter="fade">
                                      <p:cBhvr>
                                        <p:cTn id="13" dur="500"/>
                                        <p:tgtEl>
                                          <p:spTgt spid="126"/>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106"/>
                                        </p:tgtEl>
                                        <p:attrNameLst>
                                          <p:attrName>style.visibility</p:attrName>
                                        </p:attrNameLst>
                                      </p:cBhvr>
                                      <p:to>
                                        <p:strVal val="visible"/>
                                      </p:to>
                                    </p:set>
                                    <p:animEffect transition="in" filter="wipe(down)">
                                      <p:cBhvr>
                                        <p:cTn id="17" dur="500"/>
                                        <p:tgtEl>
                                          <p:spTgt spid="106"/>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41"/>
                                        </p:tgtEl>
                                        <p:attrNameLst>
                                          <p:attrName>style.visibility</p:attrName>
                                        </p:attrNameLst>
                                      </p:cBhvr>
                                      <p:to>
                                        <p:strVal val="visible"/>
                                      </p:to>
                                    </p:set>
                                    <p:animEffect transition="in" filter="fade">
                                      <p:cBhvr>
                                        <p:cTn id="21" dur="500"/>
                                        <p:tgtEl>
                                          <p:spTgt spid="141"/>
                                        </p:tgtEl>
                                      </p:cBhvr>
                                    </p:animEffect>
                                  </p:childTnLst>
                                </p:cTn>
                              </p:par>
                            </p:childTnLst>
                          </p:cTn>
                        </p:par>
                        <p:par>
                          <p:cTn id="22" fill="hold">
                            <p:stCondLst>
                              <p:cond delay="2000"/>
                            </p:stCondLst>
                            <p:childTnLst>
                              <p:par>
                                <p:cTn id="23" presetID="22" presetClass="entr" presetSubtype="1" fill="hold" nodeType="afterEffect">
                                  <p:stCondLst>
                                    <p:cond delay="0"/>
                                  </p:stCondLst>
                                  <p:childTnLst>
                                    <p:set>
                                      <p:cBhvr>
                                        <p:cTn id="24" dur="1" fill="hold">
                                          <p:stCondLst>
                                            <p:cond delay="0"/>
                                          </p:stCondLst>
                                        </p:cTn>
                                        <p:tgtEl>
                                          <p:spTgt spid="111"/>
                                        </p:tgtEl>
                                        <p:attrNameLst>
                                          <p:attrName>style.visibility</p:attrName>
                                        </p:attrNameLst>
                                      </p:cBhvr>
                                      <p:to>
                                        <p:strVal val="visible"/>
                                      </p:to>
                                    </p:set>
                                    <p:animEffect transition="in" filter="wipe(up)">
                                      <p:cBhvr>
                                        <p:cTn id="25" dur="500"/>
                                        <p:tgtEl>
                                          <p:spTgt spid="111"/>
                                        </p:tgtEl>
                                      </p:cBhvr>
                                    </p:animEffect>
                                  </p:childTnLst>
                                </p:cTn>
                              </p:par>
                            </p:childTnLst>
                          </p:cTn>
                        </p:par>
                        <p:par>
                          <p:cTn id="26" fill="hold">
                            <p:stCondLst>
                              <p:cond delay="2500"/>
                            </p:stCondLst>
                            <p:childTnLst>
                              <p:par>
                                <p:cTn id="27" presetID="53" presetClass="entr" presetSubtype="16" fill="hold" nodeType="afterEffect">
                                  <p:stCondLst>
                                    <p:cond delay="0"/>
                                  </p:stCondLst>
                                  <p:childTnLst>
                                    <p:set>
                                      <p:cBhvr>
                                        <p:cTn id="28" dur="1" fill="hold">
                                          <p:stCondLst>
                                            <p:cond delay="0"/>
                                          </p:stCondLst>
                                        </p:cTn>
                                        <p:tgtEl>
                                          <p:spTgt spid="127"/>
                                        </p:tgtEl>
                                        <p:attrNameLst>
                                          <p:attrName>style.visibility</p:attrName>
                                        </p:attrNameLst>
                                      </p:cBhvr>
                                      <p:to>
                                        <p:strVal val="visible"/>
                                      </p:to>
                                    </p:set>
                                    <p:anim calcmode="lin" valueType="num">
                                      <p:cBhvr>
                                        <p:cTn id="29" dur="500" fill="hold"/>
                                        <p:tgtEl>
                                          <p:spTgt spid="127"/>
                                        </p:tgtEl>
                                        <p:attrNameLst>
                                          <p:attrName>ppt_w</p:attrName>
                                        </p:attrNameLst>
                                      </p:cBhvr>
                                      <p:tavLst>
                                        <p:tav tm="0">
                                          <p:val>
                                            <p:fltVal val="0"/>
                                          </p:val>
                                        </p:tav>
                                        <p:tav tm="100000">
                                          <p:val>
                                            <p:strVal val="#ppt_w"/>
                                          </p:val>
                                        </p:tav>
                                      </p:tavLst>
                                    </p:anim>
                                    <p:anim calcmode="lin" valueType="num">
                                      <p:cBhvr>
                                        <p:cTn id="30" dur="500" fill="hold"/>
                                        <p:tgtEl>
                                          <p:spTgt spid="127"/>
                                        </p:tgtEl>
                                        <p:attrNameLst>
                                          <p:attrName>ppt_h</p:attrName>
                                        </p:attrNameLst>
                                      </p:cBhvr>
                                      <p:tavLst>
                                        <p:tav tm="0">
                                          <p:val>
                                            <p:fltVal val="0"/>
                                          </p:val>
                                        </p:tav>
                                        <p:tav tm="100000">
                                          <p:val>
                                            <p:strVal val="#ppt_h"/>
                                          </p:val>
                                        </p:tav>
                                      </p:tavLst>
                                    </p:anim>
                                    <p:animEffect transition="in" filter="fade">
                                      <p:cBhvr>
                                        <p:cTn id="31" dur="500"/>
                                        <p:tgtEl>
                                          <p:spTgt spid="127"/>
                                        </p:tgtEl>
                                      </p:cBhvr>
                                    </p:animEffect>
                                  </p:childTnLst>
                                </p:cTn>
                              </p:par>
                            </p:childTnLst>
                          </p:cTn>
                        </p:par>
                        <p:par>
                          <p:cTn id="32" fill="hold">
                            <p:stCondLst>
                              <p:cond delay="3000"/>
                            </p:stCondLst>
                            <p:childTnLst>
                              <p:par>
                                <p:cTn id="33" presetID="22" presetClass="entr" presetSubtype="1" fill="hold" nodeType="afterEffect">
                                  <p:stCondLst>
                                    <p:cond delay="0"/>
                                  </p:stCondLst>
                                  <p:childTnLst>
                                    <p:set>
                                      <p:cBhvr>
                                        <p:cTn id="34" dur="1" fill="hold">
                                          <p:stCondLst>
                                            <p:cond delay="0"/>
                                          </p:stCondLst>
                                        </p:cTn>
                                        <p:tgtEl>
                                          <p:spTgt spid="107"/>
                                        </p:tgtEl>
                                        <p:attrNameLst>
                                          <p:attrName>style.visibility</p:attrName>
                                        </p:attrNameLst>
                                      </p:cBhvr>
                                      <p:to>
                                        <p:strVal val="visible"/>
                                      </p:to>
                                    </p:set>
                                    <p:animEffect transition="in" filter="wipe(up)">
                                      <p:cBhvr>
                                        <p:cTn id="35" dur="500"/>
                                        <p:tgtEl>
                                          <p:spTgt spid="107"/>
                                        </p:tgtEl>
                                      </p:cBhvr>
                                    </p:animEffect>
                                  </p:childTnLst>
                                </p:cTn>
                              </p:par>
                            </p:childTnLst>
                          </p:cTn>
                        </p:par>
                        <p:par>
                          <p:cTn id="36" fill="hold">
                            <p:stCondLst>
                              <p:cond delay="3500"/>
                            </p:stCondLst>
                            <p:childTnLst>
                              <p:par>
                                <p:cTn id="37" presetID="22" presetClass="entr" presetSubtype="1" fill="hold" nodeType="afterEffect">
                                  <p:stCondLst>
                                    <p:cond delay="0"/>
                                  </p:stCondLst>
                                  <p:childTnLst>
                                    <p:set>
                                      <p:cBhvr>
                                        <p:cTn id="38" dur="1" fill="hold">
                                          <p:stCondLst>
                                            <p:cond delay="0"/>
                                          </p:stCondLst>
                                        </p:cTn>
                                        <p:tgtEl>
                                          <p:spTgt spid="120"/>
                                        </p:tgtEl>
                                        <p:attrNameLst>
                                          <p:attrName>style.visibility</p:attrName>
                                        </p:attrNameLst>
                                      </p:cBhvr>
                                      <p:to>
                                        <p:strVal val="visible"/>
                                      </p:to>
                                    </p:set>
                                    <p:animEffect transition="in" filter="wipe(up)">
                                      <p:cBhvr>
                                        <p:cTn id="39" dur="500"/>
                                        <p:tgtEl>
                                          <p:spTgt spid="120"/>
                                        </p:tgtEl>
                                      </p:cBhvr>
                                    </p:animEffect>
                                  </p:childTnLst>
                                </p:cTn>
                              </p:par>
                            </p:childTnLst>
                          </p:cTn>
                        </p:par>
                        <p:par>
                          <p:cTn id="40" fill="hold">
                            <p:stCondLst>
                              <p:cond delay="4000"/>
                            </p:stCondLst>
                            <p:childTnLst>
                              <p:par>
                                <p:cTn id="41" presetID="53" presetClass="entr" presetSubtype="16" fill="hold" nodeType="afterEffect">
                                  <p:stCondLst>
                                    <p:cond delay="0"/>
                                  </p:stCondLst>
                                  <p:childTnLst>
                                    <p:set>
                                      <p:cBhvr>
                                        <p:cTn id="42" dur="1" fill="hold">
                                          <p:stCondLst>
                                            <p:cond delay="0"/>
                                          </p:stCondLst>
                                        </p:cTn>
                                        <p:tgtEl>
                                          <p:spTgt spid="128"/>
                                        </p:tgtEl>
                                        <p:attrNameLst>
                                          <p:attrName>style.visibility</p:attrName>
                                        </p:attrNameLst>
                                      </p:cBhvr>
                                      <p:to>
                                        <p:strVal val="visible"/>
                                      </p:to>
                                    </p:set>
                                    <p:anim calcmode="lin" valueType="num">
                                      <p:cBhvr>
                                        <p:cTn id="43" dur="500" fill="hold"/>
                                        <p:tgtEl>
                                          <p:spTgt spid="128"/>
                                        </p:tgtEl>
                                        <p:attrNameLst>
                                          <p:attrName>ppt_w</p:attrName>
                                        </p:attrNameLst>
                                      </p:cBhvr>
                                      <p:tavLst>
                                        <p:tav tm="0">
                                          <p:val>
                                            <p:fltVal val="0"/>
                                          </p:val>
                                        </p:tav>
                                        <p:tav tm="100000">
                                          <p:val>
                                            <p:strVal val="#ppt_w"/>
                                          </p:val>
                                        </p:tav>
                                      </p:tavLst>
                                    </p:anim>
                                    <p:anim calcmode="lin" valueType="num">
                                      <p:cBhvr>
                                        <p:cTn id="44" dur="500" fill="hold"/>
                                        <p:tgtEl>
                                          <p:spTgt spid="128"/>
                                        </p:tgtEl>
                                        <p:attrNameLst>
                                          <p:attrName>ppt_h</p:attrName>
                                        </p:attrNameLst>
                                      </p:cBhvr>
                                      <p:tavLst>
                                        <p:tav tm="0">
                                          <p:val>
                                            <p:fltVal val="0"/>
                                          </p:val>
                                        </p:tav>
                                        <p:tav tm="100000">
                                          <p:val>
                                            <p:strVal val="#ppt_h"/>
                                          </p:val>
                                        </p:tav>
                                      </p:tavLst>
                                    </p:anim>
                                    <p:animEffect transition="in" filter="fade">
                                      <p:cBhvr>
                                        <p:cTn id="45" dur="500"/>
                                        <p:tgtEl>
                                          <p:spTgt spid="128"/>
                                        </p:tgtEl>
                                      </p:cBhvr>
                                    </p:animEffect>
                                  </p:childTnLst>
                                </p:cTn>
                              </p:par>
                            </p:childTnLst>
                          </p:cTn>
                        </p:par>
                        <p:par>
                          <p:cTn id="46" fill="hold">
                            <p:stCondLst>
                              <p:cond delay="4500"/>
                            </p:stCondLst>
                            <p:childTnLst>
                              <p:par>
                                <p:cTn id="47" presetID="22" presetClass="entr" presetSubtype="4" fill="hold" nodeType="afterEffect">
                                  <p:stCondLst>
                                    <p:cond delay="0"/>
                                  </p:stCondLst>
                                  <p:childTnLst>
                                    <p:set>
                                      <p:cBhvr>
                                        <p:cTn id="48" dur="1" fill="hold">
                                          <p:stCondLst>
                                            <p:cond delay="0"/>
                                          </p:stCondLst>
                                        </p:cTn>
                                        <p:tgtEl>
                                          <p:spTgt spid="108"/>
                                        </p:tgtEl>
                                        <p:attrNameLst>
                                          <p:attrName>style.visibility</p:attrName>
                                        </p:attrNameLst>
                                      </p:cBhvr>
                                      <p:to>
                                        <p:strVal val="visible"/>
                                      </p:to>
                                    </p:set>
                                    <p:animEffect transition="in" filter="wipe(down)">
                                      <p:cBhvr>
                                        <p:cTn id="49" dur="500"/>
                                        <p:tgtEl>
                                          <p:spTgt spid="108"/>
                                        </p:tgtEl>
                                      </p:cBhvr>
                                    </p:animEffect>
                                  </p:childTnLst>
                                </p:cTn>
                              </p:par>
                            </p:childTnLst>
                          </p:cTn>
                        </p:par>
                        <p:par>
                          <p:cTn id="50" fill="hold">
                            <p:stCondLst>
                              <p:cond delay="5000"/>
                            </p:stCondLst>
                            <p:childTnLst>
                              <p:par>
                                <p:cTn id="51" presetID="22" presetClass="entr" presetSubtype="1" fill="hold" nodeType="afterEffect">
                                  <p:stCondLst>
                                    <p:cond delay="0"/>
                                  </p:stCondLst>
                                  <p:childTnLst>
                                    <p:set>
                                      <p:cBhvr>
                                        <p:cTn id="52" dur="1" fill="hold">
                                          <p:stCondLst>
                                            <p:cond delay="0"/>
                                          </p:stCondLst>
                                        </p:cTn>
                                        <p:tgtEl>
                                          <p:spTgt spid="114"/>
                                        </p:tgtEl>
                                        <p:attrNameLst>
                                          <p:attrName>style.visibility</p:attrName>
                                        </p:attrNameLst>
                                      </p:cBhvr>
                                      <p:to>
                                        <p:strVal val="visible"/>
                                      </p:to>
                                    </p:set>
                                    <p:animEffect transition="in" filter="wipe(up)">
                                      <p:cBhvr>
                                        <p:cTn id="53" dur="500"/>
                                        <p:tgtEl>
                                          <p:spTgt spid="114"/>
                                        </p:tgtEl>
                                      </p:cBhvr>
                                    </p:animEffect>
                                  </p:childTnLst>
                                </p:cTn>
                              </p:par>
                            </p:childTnLst>
                          </p:cTn>
                        </p:par>
                        <p:par>
                          <p:cTn id="54" fill="hold">
                            <p:stCondLst>
                              <p:cond delay="5500"/>
                            </p:stCondLst>
                            <p:childTnLst>
                              <p:par>
                                <p:cTn id="55" presetID="53" presetClass="entr" presetSubtype="16" fill="hold" nodeType="afterEffect">
                                  <p:stCondLst>
                                    <p:cond delay="0"/>
                                  </p:stCondLst>
                                  <p:childTnLst>
                                    <p:set>
                                      <p:cBhvr>
                                        <p:cTn id="56" dur="1" fill="hold">
                                          <p:stCondLst>
                                            <p:cond delay="0"/>
                                          </p:stCondLst>
                                        </p:cTn>
                                        <p:tgtEl>
                                          <p:spTgt spid="129"/>
                                        </p:tgtEl>
                                        <p:attrNameLst>
                                          <p:attrName>style.visibility</p:attrName>
                                        </p:attrNameLst>
                                      </p:cBhvr>
                                      <p:to>
                                        <p:strVal val="visible"/>
                                      </p:to>
                                    </p:set>
                                    <p:anim calcmode="lin" valueType="num">
                                      <p:cBhvr>
                                        <p:cTn id="57" dur="500" fill="hold"/>
                                        <p:tgtEl>
                                          <p:spTgt spid="129"/>
                                        </p:tgtEl>
                                        <p:attrNameLst>
                                          <p:attrName>ppt_w</p:attrName>
                                        </p:attrNameLst>
                                      </p:cBhvr>
                                      <p:tavLst>
                                        <p:tav tm="0">
                                          <p:val>
                                            <p:fltVal val="0"/>
                                          </p:val>
                                        </p:tav>
                                        <p:tav tm="100000">
                                          <p:val>
                                            <p:strVal val="#ppt_w"/>
                                          </p:val>
                                        </p:tav>
                                      </p:tavLst>
                                    </p:anim>
                                    <p:anim calcmode="lin" valueType="num">
                                      <p:cBhvr>
                                        <p:cTn id="58" dur="500" fill="hold"/>
                                        <p:tgtEl>
                                          <p:spTgt spid="129"/>
                                        </p:tgtEl>
                                        <p:attrNameLst>
                                          <p:attrName>ppt_h</p:attrName>
                                        </p:attrNameLst>
                                      </p:cBhvr>
                                      <p:tavLst>
                                        <p:tav tm="0">
                                          <p:val>
                                            <p:fltVal val="0"/>
                                          </p:val>
                                        </p:tav>
                                        <p:tav tm="100000">
                                          <p:val>
                                            <p:strVal val="#ppt_h"/>
                                          </p:val>
                                        </p:tav>
                                      </p:tavLst>
                                    </p:anim>
                                    <p:animEffect transition="in" filter="fade">
                                      <p:cBhvr>
                                        <p:cTn id="59" dur="500"/>
                                        <p:tgtEl>
                                          <p:spTgt spid="129"/>
                                        </p:tgtEl>
                                      </p:cBhvr>
                                    </p:animEffect>
                                  </p:childTnLst>
                                </p:cTn>
                              </p:par>
                            </p:childTnLst>
                          </p:cTn>
                        </p:par>
                        <p:par>
                          <p:cTn id="60" fill="hold">
                            <p:stCondLst>
                              <p:cond delay="6000"/>
                            </p:stCondLst>
                            <p:childTnLst>
                              <p:par>
                                <p:cTn id="61" presetID="22" presetClass="entr" presetSubtype="1" fill="hold" nodeType="afterEffect">
                                  <p:stCondLst>
                                    <p:cond delay="0"/>
                                  </p:stCondLst>
                                  <p:childTnLst>
                                    <p:set>
                                      <p:cBhvr>
                                        <p:cTn id="62" dur="1" fill="hold">
                                          <p:stCondLst>
                                            <p:cond delay="0"/>
                                          </p:stCondLst>
                                        </p:cTn>
                                        <p:tgtEl>
                                          <p:spTgt spid="109"/>
                                        </p:tgtEl>
                                        <p:attrNameLst>
                                          <p:attrName>style.visibility</p:attrName>
                                        </p:attrNameLst>
                                      </p:cBhvr>
                                      <p:to>
                                        <p:strVal val="visible"/>
                                      </p:to>
                                    </p:set>
                                    <p:animEffect transition="in" filter="wipe(up)">
                                      <p:cBhvr>
                                        <p:cTn id="63" dur="500"/>
                                        <p:tgtEl>
                                          <p:spTgt spid="109"/>
                                        </p:tgtEl>
                                      </p:cBhvr>
                                    </p:animEffect>
                                  </p:childTnLst>
                                </p:cTn>
                              </p:par>
                            </p:childTnLst>
                          </p:cTn>
                        </p:par>
                        <p:par>
                          <p:cTn id="64" fill="hold">
                            <p:stCondLst>
                              <p:cond delay="6500"/>
                            </p:stCondLst>
                            <p:childTnLst>
                              <p:par>
                                <p:cTn id="65" presetID="10" presetClass="entr" presetSubtype="0" fill="hold" nodeType="afterEffect">
                                  <p:stCondLst>
                                    <p:cond delay="0"/>
                                  </p:stCondLst>
                                  <p:childTnLst>
                                    <p:set>
                                      <p:cBhvr>
                                        <p:cTn id="66" dur="1" fill="hold">
                                          <p:stCondLst>
                                            <p:cond delay="0"/>
                                          </p:stCondLst>
                                        </p:cTn>
                                        <p:tgtEl>
                                          <p:spTgt spid="148"/>
                                        </p:tgtEl>
                                        <p:attrNameLst>
                                          <p:attrName>style.visibility</p:attrName>
                                        </p:attrNameLst>
                                      </p:cBhvr>
                                      <p:to>
                                        <p:strVal val="visible"/>
                                      </p:to>
                                    </p:set>
                                    <p:animEffect transition="in" filter="fade">
                                      <p:cBhvr>
                                        <p:cTn id="67" dur="500"/>
                                        <p:tgtEl>
                                          <p:spTgt spid="148"/>
                                        </p:tgtEl>
                                      </p:cBhvr>
                                    </p:animEffect>
                                  </p:childTnLst>
                                </p:cTn>
                              </p:par>
                            </p:childTnLst>
                          </p:cTn>
                        </p:par>
                        <p:par>
                          <p:cTn id="68" fill="hold">
                            <p:stCondLst>
                              <p:cond delay="7000"/>
                            </p:stCondLst>
                            <p:childTnLst>
                              <p:par>
                                <p:cTn id="69" presetID="22" presetClass="entr" presetSubtype="1" fill="hold" nodeType="afterEffect">
                                  <p:stCondLst>
                                    <p:cond delay="0"/>
                                  </p:stCondLst>
                                  <p:childTnLst>
                                    <p:set>
                                      <p:cBhvr>
                                        <p:cTn id="70" dur="1" fill="hold">
                                          <p:stCondLst>
                                            <p:cond delay="0"/>
                                          </p:stCondLst>
                                        </p:cTn>
                                        <p:tgtEl>
                                          <p:spTgt spid="123"/>
                                        </p:tgtEl>
                                        <p:attrNameLst>
                                          <p:attrName>style.visibility</p:attrName>
                                        </p:attrNameLst>
                                      </p:cBhvr>
                                      <p:to>
                                        <p:strVal val="visible"/>
                                      </p:to>
                                    </p:set>
                                    <p:animEffect transition="in" filter="wipe(up)">
                                      <p:cBhvr>
                                        <p:cTn id="71" dur="500"/>
                                        <p:tgtEl>
                                          <p:spTgt spid="123"/>
                                        </p:tgtEl>
                                      </p:cBhvr>
                                    </p:animEffect>
                                  </p:childTnLst>
                                </p:cTn>
                              </p:par>
                            </p:childTnLst>
                          </p:cTn>
                        </p:par>
                        <p:par>
                          <p:cTn id="72" fill="hold">
                            <p:stCondLst>
                              <p:cond delay="7500"/>
                            </p:stCondLst>
                            <p:childTnLst>
                              <p:par>
                                <p:cTn id="73" presetID="53" presetClass="entr" presetSubtype="16" fill="hold" nodeType="afterEffect">
                                  <p:stCondLst>
                                    <p:cond delay="0"/>
                                  </p:stCondLst>
                                  <p:childTnLst>
                                    <p:set>
                                      <p:cBhvr>
                                        <p:cTn id="74" dur="1" fill="hold">
                                          <p:stCondLst>
                                            <p:cond delay="0"/>
                                          </p:stCondLst>
                                        </p:cTn>
                                        <p:tgtEl>
                                          <p:spTgt spid="130"/>
                                        </p:tgtEl>
                                        <p:attrNameLst>
                                          <p:attrName>style.visibility</p:attrName>
                                        </p:attrNameLst>
                                      </p:cBhvr>
                                      <p:to>
                                        <p:strVal val="visible"/>
                                      </p:to>
                                    </p:set>
                                    <p:anim calcmode="lin" valueType="num">
                                      <p:cBhvr>
                                        <p:cTn id="75" dur="500" fill="hold"/>
                                        <p:tgtEl>
                                          <p:spTgt spid="130"/>
                                        </p:tgtEl>
                                        <p:attrNameLst>
                                          <p:attrName>ppt_w</p:attrName>
                                        </p:attrNameLst>
                                      </p:cBhvr>
                                      <p:tavLst>
                                        <p:tav tm="0">
                                          <p:val>
                                            <p:fltVal val="0"/>
                                          </p:val>
                                        </p:tav>
                                        <p:tav tm="100000">
                                          <p:val>
                                            <p:strVal val="#ppt_w"/>
                                          </p:val>
                                        </p:tav>
                                      </p:tavLst>
                                    </p:anim>
                                    <p:anim calcmode="lin" valueType="num">
                                      <p:cBhvr>
                                        <p:cTn id="76" dur="500" fill="hold"/>
                                        <p:tgtEl>
                                          <p:spTgt spid="130"/>
                                        </p:tgtEl>
                                        <p:attrNameLst>
                                          <p:attrName>ppt_h</p:attrName>
                                        </p:attrNameLst>
                                      </p:cBhvr>
                                      <p:tavLst>
                                        <p:tav tm="0">
                                          <p:val>
                                            <p:fltVal val="0"/>
                                          </p:val>
                                        </p:tav>
                                        <p:tav tm="100000">
                                          <p:val>
                                            <p:strVal val="#ppt_h"/>
                                          </p:val>
                                        </p:tav>
                                      </p:tavLst>
                                    </p:anim>
                                    <p:animEffect transition="in" filter="fade">
                                      <p:cBhvr>
                                        <p:cTn id="77" dur="500"/>
                                        <p:tgtEl>
                                          <p:spTgt spid="130"/>
                                        </p:tgtEl>
                                      </p:cBhvr>
                                    </p:animEffect>
                                  </p:childTnLst>
                                </p:cTn>
                              </p:par>
                            </p:childTnLst>
                          </p:cTn>
                        </p:par>
                        <p:par>
                          <p:cTn id="78" fill="hold">
                            <p:stCondLst>
                              <p:cond delay="8000"/>
                            </p:stCondLst>
                            <p:childTnLst>
                              <p:par>
                                <p:cTn id="79" presetID="22" presetClass="entr" presetSubtype="4" fill="hold" nodeType="afterEffect">
                                  <p:stCondLst>
                                    <p:cond delay="0"/>
                                  </p:stCondLst>
                                  <p:childTnLst>
                                    <p:set>
                                      <p:cBhvr>
                                        <p:cTn id="80" dur="1" fill="hold">
                                          <p:stCondLst>
                                            <p:cond delay="0"/>
                                          </p:stCondLst>
                                        </p:cTn>
                                        <p:tgtEl>
                                          <p:spTgt spid="110"/>
                                        </p:tgtEl>
                                        <p:attrNameLst>
                                          <p:attrName>style.visibility</p:attrName>
                                        </p:attrNameLst>
                                      </p:cBhvr>
                                      <p:to>
                                        <p:strVal val="visible"/>
                                      </p:to>
                                    </p:set>
                                    <p:animEffect transition="in" filter="wipe(down)">
                                      <p:cBhvr>
                                        <p:cTn id="81" dur="500"/>
                                        <p:tgtEl>
                                          <p:spTgt spid="110"/>
                                        </p:tgtEl>
                                      </p:cBhvr>
                                    </p:animEffect>
                                  </p:childTnLst>
                                </p:cTn>
                              </p:par>
                            </p:childTnLst>
                          </p:cTn>
                        </p:par>
                        <p:par>
                          <p:cTn id="82" fill="hold">
                            <p:stCondLst>
                              <p:cond delay="8500"/>
                            </p:stCondLst>
                            <p:childTnLst>
                              <p:par>
                                <p:cTn id="83" presetID="22" presetClass="entr" presetSubtype="1" fill="hold" nodeType="afterEffect">
                                  <p:stCondLst>
                                    <p:cond delay="0"/>
                                  </p:stCondLst>
                                  <p:childTnLst>
                                    <p:set>
                                      <p:cBhvr>
                                        <p:cTn id="84" dur="1" fill="hold">
                                          <p:stCondLst>
                                            <p:cond delay="0"/>
                                          </p:stCondLst>
                                        </p:cTn>
                                        <p:tgtEl>
                                          <p:spTgt spid="117"/>
                                        </p:tgtEl>
                                        <p:attrNameLst>
                                          <p:attrName>style.visibility</p:attrName>
                                        </p:attrNameLst>
                                      </p:cBhvr>
                                      <p:to>
                                        <p:strVal val="visible"/>
                                      </p:to>
                                    </p:set>
                                    <p:animEffect transition="in" filter="wipe(up)">
                                      <p:cBhvr>
                                        <p:cTn id="85"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0" animBg="1"/>
      <p:bldP spid="127" grpId="0" animBg="1"/>
      <p:bldP spid="128" grpId="0" animBg="1"/>
      <p:bldP spid="129" grpId="0" animBg="1"/>
      <p:bldP spid="13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C60FC2B5-977E-DC81-9B5A-F9590EF8C2E8}"/>
              </a:ext>
            </a:extLst>
          </p:cNvPr>
          <p:cNvSpPr txBox="1">
            <a:spLocks/>
          </p:cNvSpPr>
          <p:nvPr/>
        </p:nvSpPr>
        <p:spPr>
          <a:xfrm>
            <a:off x="355600" y="257664"/>
            <a:ext cx="11328200" cy="492428"/>
          </a:xfrm>
          <a:prstGeom prst="rect">
            <a:avLst/>
          </a:prstGeom>
        </p:spPr>
        <p:txBody>
          <a:bodyPr vert="horz" wrap="square" lIns="0" tIns="60953" rIns="121904" bIns="60953" rtlCol="0" anchor="ctr">
            <a:spAutoFit/>
          </a:bodyPr>
          <a:lstStyle>
            <a:defPPr>
              <a:defRPr lang="en-US"/>
            </a:defPPr>
            <a:lvl1pPr defTabSz="1219018">
              <a:spcBef>
                <a:spcPct val="0"/>
              </a:spcBef>
              <a:buNone/>
              <a:defRPr kumimoji="0" sz="3000" b="1" i="0" u="none" strike="noStrike" cap="all" spc="0" normalizeH="0" baseline="0">
                <a:ln>
                  <a:noFill/>
                </a:ln>
                <a:solidFill>
                  <a:schemeClr val="bg1"/>
                </a:solidFill>
                <a:effectLst/>
                <a:uLnTx/>
                <a:uFillTx/>
                <a:latin typeface="Arial Nova" panose="020B0504020202020204" pitchFamily="34" charset="0"/>
                <a:ea typeface="+mj-ea"/>
                <a:cs typeface="+mj-cs"/>
              </a:defRPr>
            </a:lvl1pPr>
          </a:lstStyle>
          <a:p>
            <a:r>
              <a:rPr lang="en-IN" dirty="0"/>
              <a:t>VOLUMETRIC DATA in the project</a:t>
            </a:r>
          </a:p>
        </p:txBody>
      </p:sp>
      <p:pic>
        <p:nvPicPr>
          <p:cNvPr id="18" name="Picture 17" descr="Image result for sify logo">
            <a:extLst>
              <a:ext uri="{FF2B5EF4-FFF2-40B4-BE49-F238E27FC236}">
                <a16:creationId xmlns:a16="http://schemas.microsoft.com/office/drawing/2014/main" id="{9BC279DA-3291-335C-2B36-ED899C80ED75}"/>
              </a:ext>
            </a:extLst>
          </p:cNvPr>
          <p:cNvPicPr>
            <a:picLocks noChangeAspect="1" noChangeArrowheads="1"/>
          </p:cNvPicPr>
          <p:nvPr/>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cxnSp>
        <p:nvCxnSpPr>
          <p:cNvPr id="2" name="Straight Connector 1">
            <a:extLst>
              <a:ext uri="{FF2B5EF4-FFF2-40B4-BE49-F238E27FC236}">
                <a16:creationId xmlns:a16="http://schemas.microsoft.com/office/drawing/2014/main" id="{69845C32-009F-65E5-AE33-58491270EA9C}"/>
              </a:ext>
            </a:extLst>
          </p:cNvPr>
          <p:cNvCxnSpPr>
            <a:cxnSpLocks/>
          </p:cNvCxnSpPr>
          <p:nvPr/>
        </p:nvCxnSpPr>
        <p:spPr>
          <a:xfrm flipV="1">
            <a:off x="2624521" y="2464484"/>
            <a:ext cx="0" cy="2265363"/>
          </a:xfrm>
          <a:prstGeom prst="line">
            <a:avLst/>
          </a:prstGeom>
          <a:ln w="38100" cmpd="dbl">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40697474-3D24-65A3-4258-A97805634FF1}"/>
              </a:ext>
            </a:extLst>
          </p:cNvPr>
          <p:cNvCxnSpPr>
            <a:cxnSpLocks/>
          </p:cNvCxnSpPr>
          <p:nvPr/>
        </p:nvCxnSpPr>
        <p:spPr>
          <a:xfrm flipV="1">
            <a:off x="4977196" y="2464484"/>
            <a:ext cx="0" cy="2265363"/>
          </a:xfrm>
          <a:prstGeom prst="line">
            <a:avLst/>
          </a:prstGeom>
          <a:ln w="38100" cmpd="dbl">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7FBFD8CE-72A9-9C12-E3C3-9086BA692097}"/>
              </a:ext>
            </a:extLst>
          </p:cNvPr>
          <p:cNvCxnSpPr>
            <a:cxnSpLocks/>
          </p:cNvCxnSpPr>
          <p:nvPr/>
        </p:nvCxnSpPr>
        <p:spPr>
          <a:xfrm flipV="1">
            <a:off x="7244146" y="2464484"/>
            <a:ext cx="0" cy="2265363"/>
          </a:xfrm>
          <a:prstGeom prst="line">
            <a:avLst/>
          </a:prstGeom>
          <a:ln w="38100" cmpd="dbl">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A6D7EE2D-26AC-4B2A-C411-7063469BC194}"/>
              </a:ext>
            </a:extLst>
          </p:cNvPr>
          <p:cNvCxnSpPr>
            <a:cxnSpLocks/>
          </p:cNvCxnSpPr>
          <p:nvPr/>
        </p:nvCxnSpPr>
        <p:spPr>
          <a:xfrm flipV="1">
            <a:off x="9568246" y="2464484"/>
            <a:ext cx="0" cy="2265363"/>
          </a:xfrm>
          <a:prstGeom prst="line">
            <a:avLst/>
          </a:prstGeom>
          <a:ln w="38100" cmpd="dbl">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11" name="Group 50">
            <a:extLst>
              <a:ext uri="{FF2B5EF4-FFF2-40B4-BE49-F238E27FC236}">
                <a16:creationId xmlns:a16="http://schemas.microsoft.com/office/drawing/2014/main" id="{D4C3839D-DB48-AB64-40AC-D9B5A741C6C9}"/>
              </a:ext>
            </a:extLst>
          </p:cNvPr>
          <p:cNvGrpSpPr>
            <a:grpSpLocks/>
          </p:cNvGrpSpPr>
          <p:nvPr/>
        </p:nvGrpSpPr>
        <p:grpSpPr bwMode="auto">
          <a:xfrm>
            <a:off x="815612" y="3577874"/>
            <a:ext cx="1179810" cy="665721"/>
            <a:chOff x="771926" y="2906537"/>
            <a:chExt cx="1180274" cy="665593"/>
          </a:xfrm>
        </p:grpSpPr>
        <p:sp>
          <p:nvSpPr>
            <p:cNvPr id="14" name="Text Placeholder 8">
              <a:extLst>
                <a:ext uri="{FF2B5EF4-FFF2-40B4-BE49-F238E27FC236}">
                  <a16:creationId xmlns:a16="http://schemas.microsoft.com/office/drawing/2014/main" id="{4876667F-B496-3040-72DC-893026AF7E7C}"/>
                </a:ext>
              </a:extLst>
            </p:cNvPr>
            <p:cNvSpPr txBox="1">
              <a:spLocks/>
            </p:cNvSpPr>
            <p:nvPr/>
          </p:nvSpPr>
          <p:spPr bwMode="auto">
            <a:xfrm>
              <a:off x="941941" y="2906537"/>
              <a:ext cx="836306" cy="30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en-US" sz="2400" b="1" i="0" u="none" strike="noStrike" kern="1200" cap="none" spc="0" normalizeH="0" baseline="0" noProof="0" dirty="0">
                  <a:ln>
                    <a:noFill/>
                  </a:ln>
                  <a:solidFill>
                    <a:prstClr val="white"/>
                  </a:solidFill>
                  <a:effectLst/>
                  <a:uLnTx/>
                  <a:uFillTx/>
                  <a:latin typeface="Signika" pitchFamily="50" charset="0"/>
                  <a:ea typeface="+mn-ea"/>
                  <a:cs typeface="+mn-cs"/>
                </a:rPr>
                <a:t>1535</a:t>
              </a:r>
            </a:p>
          </p:txBody>
        </p:sp>
        <p:sp>
          <p:nvSpPr>
            <p:cNvPr id="17" name="TextBox 49">
              <a:extLst>
                <a:ext uri="{FF2B5EF4-FFF2-40B4-BE49-F238E27FC236}">
                  <a16:creationId xmlns:a16="http://schemas.microsoft.com/office/drawing/2014/main" id="{CF4CEF50-6616-9C98-8085-182D0DEC9592}"/>
                </a:ext>
              </a:extLst>
            </p:cNvPr>
            <p:cNvSpPr txBox="1">
              <a:spLocks noChangeArrowheads="1"/>
            </p:cNvSpPr>
            <p:nvPr/>
          </p:nvSpPr>
          <p:spPr bwMode="auto">
            <a:xfrm>
              <a:off x="771926" y="3148762"/>
              <a:ext cx="1180274" cy="423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US" altLang="en-US" sz="1600" b="1" i="0" u="none" strike="noStrike" kern="1200" cap="none" spc="0" normalizeH="0" baseline="0" noProof="0" dirty="0">
                  <a:ln>
                    <a:noFill/>
                  </a:ln>
                  <a:solidFill>
                    <a:prstClr val="white"/>
                  </a:solidFill>
                  <a:effectLst/>
                  <a:uLnTx/>
                  <a:uFillTx/>
                  <a:latin typeface="Signika" pitchFamily="50" charset="0"/>
                  <a:ea typeface="Fira Sans SemiBold Italic" pitchFamily="50" charset="0"/>
                  <a:cs typeface="Clear Sans" panose="020B0503030202020304" pitchFamily="34" charset="0"/>
                </a:rPr>
                <a:t>User Count </a:t>
              </a:r>
            </a:p>
          </p:txBody>
        </p:sp>
      </p:grpSp>
      <p:grpSp>
        <p:nvGrpSpPr>
          <p:cNvPr id="21" name="Group 56">
            <a:extLst>
              <a:ext uri="{FF2B5EF4-FFF2-40B4-BE49-F238E27FC236}">
                <a16:creationId xmlns:a16="http://schemas.microsoft.com/office/drawing/2014/main" id="{7718CDB2-113F-39C7-9145-C759A464B586}"/>
              </a:ext>
            </a:extLst>
          </p:cNvPr>
          <p:cNvGrpSpPr>
            <a:grpSpLocks/>
          </p:cNvGrpSpPr>
          <p:nvPr/>
        </p:nvGrpSpPr>
        <p:grpSpPr bwMode="auto">
          <a:xfrm>
            <a:off x="5461605" y="3578527"/>
            <a:ext cx="1322350" cy="665595"/>
            <a:chOff x="701139" y="2906537"/>
            <a:chExt cx="1321843" cy="665812"/>
          </a:xfrm>
        </p:grpSpPr>
        <p:sp>
          <p:nvSpPr>
            <p:cNvPr id="23" name="Text Placeholder 8">
              <a:extLst>
                <a:ext uri="{FF2B5EF4-FFF2-40B4-BE49-F238E27FC236}">
                  <a16:creationId xmlns:a16="http://schemas.microsoft.com/office/drawing/2014/main" id="{AC49650C-8311-186E-7A01-D2124B6EBD61}"/>
                </a:ext>
              </a:extLst>
            </p:cNvPr>
            <p:cNvSpPr txBox="1">
              <a:spLocks/>
            </p:cNvSpPr>
            <p:nvPr/>
          </p:nvSpPr>
          <p:spPr bwMode="auto">
            <a:xfrm>
              <a:off x="941941" y="2906537"/>
              <a:ext cx="836306" cy="30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en-US" sz="2400" b="1" i="0" u="none" strike="noStrike" kern="1200" cap="none" spc="0" normalizeH="0" baseline="0" noProof="0" dirty="0">
                  <a:ln>
                    <a:noFill/>
                  </a:ln>
                  <a:solidFill>
                    <a:prstClr val="white"/>
                  </a:solidFill>
                  <a:effectLst/>
                  <a:uLnTx/>
                  <a:uFillTx/>
                  <a:latin typeface="Signika" pitchFamily="50" charset="0"/>
                  <a:ea typeface="+mn-ea"/>
                  <a:cs typeface="+mn-cs"/>
                </a:rPr>
                <a:t>1471</a:t>
              </a:r>
            </a:p>
          </p:txBody>
        </p:sp>
        <p:sp>
          <p:nvSpPr>
            <p:cNvPr id="26" name="TextBox 60">
              <a:extLst>
                <a:ext uri="{FF2B5EF4-FFF2-40B4-BE49-F238E27FC236}">
                  <a16:creationId xmlns:a16="http://schemas.microsoft.com/office/drawing/2014/main" id="{0C62B089-5C73-8AD9-B707-283C6B1C0396}"/>
                </a:ext>
              </a:extLst>
            </p:cNvPr>
            <p:cNvSpPr txBox="1">
              <a:spLocks noChangeArrowheads="1"/>
            </p:cNvSpPr>
            <p:nvPr/>
          </p:nvSpPr>
          <p:spPr bwMode="auto">
            <a:xfrm>
              <a:off x="701139" y="3148762"/>
              <a:ext cx="1321843" cy="423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US" altLang="en-US" sz="1600" b="1" i="0" u="none" strike="noStrike" kern="1200" cap="none" spc="0" normalizeH="0" baseline="0" noProof="0" dirty="0">
                  <a:ln>
                    <a:noFill/>
                  </a:ln>
                  <a:solidFill>
                    <a:prstClr val="white"/>
                  </a:solidFill>
                  <a:effectLst/>
                  <a:uLnTx/>
                  <a:uFillTx/>
                  <a:latin typeface="Signika" pitchFamily="50" charset="0"/>
                  <a:ea typeface="Fira Sans SemiBold Italic" pitchFamily="50" charset="0"/>
                  <a:cs typeface="Clear Sans" panose="020B0503030202020304" pitchFamily="34" charset="0"/>
                </a:rPr>
                <a:t>Access Points</a:t>
              </a:r>
            </a:p>
          </p:txBody>
        </p:sp>
      </p:grpSp>
      <p:grpSp>
        <p:nvGrpSpPr>
          <p:cNvPr id="28" name="Group 51">
            <a:extLst>
              <a:ext uri="{FF2B5EF4-FFF2-40B4-BE49-F238E27FC236}">
                <a16:creationId xmlns:a16="http://schemas.microsoft.com/office/drawing/2014/main" id="{D641E825-6076-60F2-25AB-8959BA4A4CEB}"/>
              </a:ext>
            </a:extLst>
          </p:cNvPr>
          <p:cNvGrpSpPr>
            <a:grpSpLocks/>
          </p:cNvGrpSpPr>
          <p:nvPr/>
        </p:nvGrpSpPr>
        <p:grpSpPr bwMode="auto">
          <a:xfrm>
            <a:off x="3254406" y="3578072"/>
            <a:ext cx="1120308" cy="665682"/>
            <a:chOff x="802124" y="2906537"/>
            <a:chExt cx="1119878" cy="665660"/>
          </a:xfrm>
        </p:grpSpPr>
        <p:sp>
          <p:nvSpPr>
            <p:cNvPr id="82" name="Text Placeholder 8">
              <a:extLst>
                <a:ext uri="{FF2B5EF4-FFF2-40B4-BE49-F238E27FC236}">
                  <a16:creationId xmlns:a16="http://schemas.microsoft.com/office/drawing/2014/main" id="{79003352-3684-7A4C-DB66-01AB7F486965}"/>
                </a:ext>
              </a:extLst>
            </p:cNvPr>
            <p:cNvSpPr txBox="1">
              <a:spLocks/>
            </p:cNvSpPr>
            <p:nvPr/>
          </p:nvSpPr>
          <p:spPr bwMode="auto">
            <a:xfrm>
              <a:off x="941941" y="2906537"/>
              <a:ext cx="836306" cy="30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en-US" sz="2400" b="1" i="0" u="none" strike="noStrike" kern="1200" cap="none" spc="0" normalizeH="0" baseline="0" noProof="0" dirty="0">
                  <a:ln>
                    <a:noFill/>
                  </a:ln>
                  <a:solidFill>
                    <a:prstClr val="white"/>
                  </a:solidFill>
                  <a:effectLst/>
                  <a:uLnTx/>
                  <a:uFillTx/>
                  <a:latin typeface="Signika" pitchFamily="50" charset="0"/>
                  <a:ea typeface="+mn-ea"/>
                  <a:cs typeface="+mn-cs"/>
                </a:rPr>
                <a:t>23</a:t>
              </a:r>
            </a:p>
          </p:txBody>
        </p:sp>
        <p:sp>
          <p:nvSpPr>
            <p:cNvPr id="85" name="TextBox 55">
              <a:extLst>
                <a:ext uri="{FF2B5EF4-FFF2-40B4-BE49-F238E27FC236}">
                  <a16:creationId xmlns:a16="http://schemas.microsoft.com/office/drawing/2014/main" id="{438BEC19-87AE-AE33-8BBF-8FCDB4A6274E}"/>
                </a:ext>
              </a:extLst>
            </p:cNvPr>
            <p:cNvSpPr txBox="1">
              <a:spLocks noChangeArrowheads="1"/>
            </p:cNvSpPr>
            <p:nvPr/>
          </p:nvSpPr>
          <p:spPr bwMode="auto">
            <a:xfrm>
              <a:off x="802124" y="3148762"/>
              <a:ext cx="1119878" cy="423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US" altLang="en-US" sz="1600" b="1" i="0" u="none" strike="noStrike" kern="1200" cap="none" spc="0" normalizeH="0" baseline="0" noProof="0" dirty="0">
                  <a:ln>
                    <a:noFill/>
                  </a:ln>
                  <a:solidFill>
                    <a:prstClr val="white"/>
                  </a:solidFill>
                  <a:effectLst/>
                  <a:uLnTx/>
                  <a:uFillTx/>
                  <a:latin typeface="Signika" pitchFamily="50" charset="0"/>
                  <a:ea typeface="Fira Sans SemiBold Italic" pitchFamily="50" charset="0"/>
                  <a:cs typeface="Clear Sans" panose="020B0503030202020304" pitchFamily="34" charset="0"/>
                </a:rPr>
                <a:t>Controllers</a:t>
              </a:r>
            </a:p>
          </p:txBody>
        </p:sp>
      </p:grpSp>
      <p:grpSp>
        <p:nvGrpSpPr>
          <p:cNvPr id="86" name="Group 85">
            <a:extLst>
              <a:ext uri="{FF2B5EF4-FFF2-40B4-BE49-F238E27FC236}">
                <a16:creationId xmlns:a16="http://schemas.microsoft.com/office/drawing/2014/main" id="{25F54569-2086-B971-DA4C-3F6AD3314825}"/>
              </a:ext>
            </a:extLst>
          </p:cNvPr>
          <p:cNvGrpSpPr>
            <a:grpSpLocks/>
          </p:cNvGrpSpPr>
          <p:nvPr/>
        </p:nvGrpSpPr>
        <p:grpSpPr bwMode="auto">
          <a:xfrm>
            <a:off x="1101993" y="2733659"/>
            <a:ext cx="7950592" cy="1510422"/>
            <a:chOff x="1061553" y="2061479"/>
            <a:chExt cx="7947543" cy="1510853"/>
          </a:xfrm>
        </p:grpSpPr>
        <p:grpSp>
          <p:nvGrpSpPr>
            <p:cNvPr id="87" name="Group 61">
              <a:extLst>
                <a:ext uri="{FF2B5EF4-FFF2-40B4-BE49-F238E27FC236}">
                  <a16:creationId xmlns:a16="http://schemas.microsoft.com/office/drawing/2014/main" id="{9DA5EF0E-D2EE-9884-78E5-7C9870151813}"/>
                </a:ext>
              </a:extLst>
            </p:cNvPr>
            <p:cNvGrpSpPr>
              <a:grpSpLocks/>
            </p:cNvGrpSpPr>
            <p:nvPr/>
          </p:nvGrpSpPr>
          <p:grpSpPr bwMode="auto">
            <a:xfrm>
              <a:off x="7747375" y="2906537"/>
              <a:ext cx="1261721" cy="665795"/>
              <a:chOff x="731204" y="2906537"/>
              <a:chExt cx="1261721" cy="665795"/>
            </a:xfrm>
          </p:grpSpPr>
          <p:sp>
            <p:nvSpPr>
              <p:cNvPr id="89" name="Text Placeholder 8">
                <a:extLst>
                  <a:ext uri="{FF2B5EF4-FFF2-40B4-BE49-F238E27FC236}">
                    <a16:creationId xmlns:a16="http://schemas.microsoft.com/office/drawing/2014/main" id="{C7CEDC25-F7DA-2B4C-D102-6EBAF6C6C50E}"/>
                  </a:ext>
                </a:extLst>
              </p:cNvPr>
              <p:cNvSpPr txBox="1">
                <a:spLocks/>
              </p:cNvSpPr>
              <p:nvPr/>
            </p:nvSpPr>
            <p:spPr bwMode="auto">
              <a:xfrm>
                <a:off x="941941" y="2906537"/>
                <a:ext cx="836306" cy="30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en-US" sz="2400" b="1" i="0" u="none" strike="noStrike" kern="1200" cap="none" spc="0" normalizeH="0" baseline="0" noProof="0" dirty="0">
                    <a:ln>
                      <a:noFill/>
                    </a:ln>
                    <a:solidFill>
                      <a:prstClr val="white"/>
                    </a:solidFill>
                    <a:effectLst/>
                    <a:uLnTx/>
                    <a:uFillTx/>
                    <a:latin typeface="Signika" pitchFamily="50" charset="0"/>
                    <a:ea typeface="+mn-ea"/>
                    <a:cs typeface="+mn-cs"/>
                  </a:rPr>
                  <a:t>166</a:t>
                </a:r>
              </a:p>
            </p:txBody>
          </p:sp>
          <p:sp>
            <p:nvSpPr>
              <p:cNvPr id="92" name="TextBox 65">
                <a:extLst>
                  <a:ext uri="{FF2B5EF4-FFF2-40B4-BE49-F238E27FC236}">
                    <a16:creationId xmlns:a16="http://schemas.microsoft.com/office/drawing/2014/main" id="{AC3489BD-A105-F94C-F264-082CCE6D367F}"/>
                  </a:ext>
                </a:extLst>
              </p:cNvPr>
              <p:cNvSpPr txBox="1">
                <a:spLocks noChangeArrowheads="1"/>
              </p:cNvSpPr>
              <p:nvPr/>
            </p:nvSpPr>
            <p:spPr bwMode="auto">
              <a:xfrm>
                <a:off x="731204" y="3148762"/>
                <a:ext cx="1261721" cy="423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US" altLang="en-US" sz="1600" b="1" i="0" u="none" strike="noStrike" kern="1200" cap="none" spc="0" normalizeH="0" baseline="0" noProof="0" dirty="0">
                    <a:ln>
                      <a:noFill/>
                    </a:ln>
                    <a:solidFill>
                      <a:prstClr val="white"/>
                    </a:solidFill>
                    <a:effectLst/>
                    <a:uLnTx/>
                    <a:uFillTx/>
                    <a:latin typeface="Signika" pitchFamily="50" charset="0"/>
                    <a:ea typeface="Fira Sans SemiBold Italic" pitchFamily="50" charset="0"/>
                    <a:cs typeface="Clear Sans" panose="020B0503030202020304" pitchFamily="34" charset="0"/>
                  </a:rPr>
                  <a:t>Air Monitors</a:t>
                </a:r>
              </a:p>
            </p:txBody>
          </p:sp>
        </p:grpSp>
        <p:sp>
          <p:nvSpPr>
            <p:cNvPr id="88" name="Shape 1094">
              <a:extLst>
                <a:ext uri="{FF2B5EF4-FFF2-40B4-BE49-F238E27FC236}">
                  <a16:creationId xmlns:a16="http://schemas.microsoft.com/office/drawing/2014/main" id="{460F3A22-5DC8-5D66-B280-F417C14A3FE5}"/>
                </a:ext>
              </a:extLst>
            </p:cNvPr>
            <p:cNvSpPr>
              <a:spLocks/>
            </p:cNvSpPr>
            <p:nvPr/>
          </p:nvSpPr>
          <p:spPr bwMode="auto">
            <a:xfrm>
              <a:off x="1061553" y="2061479"/>
              <a:ext cx="627770" cy="448327"/>
            </a:xfrm>
            <a:custGeom>
              <a:avLst/>
              <a:gdLst>
                <a:gd name="T0" fmla="*/ 313885 w 21600"/>
                <a:gd name="T1" fmla="*/ 224164 h 21600"/>
                <a:gd name="T2" fmla="*/ 313885 w 21600"/>
                <a:gd name="T3" fmla="*/ 224164 h 21600"/>
                <a:gd name="T4" fmla="*/ 313885 w 21600"/>
                <a:gd name="T5" fmla="*/ 224164 h 21600"/>
                <a:gd name="T6" fmla="*/ 313885 w 21600"/>
                <a:gd name="T7" fmla="*/ 224164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bg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grpSp>
      <p:grpSp>
        <p:nvGrpSpPr>
          <p:cNvPr id="93" name="Group 92">
            <a:extLst>
              <a:ext uri="{FF2B5EF4-FFF2-40B4-BE49-F238E27FC236}">
                <a16:creationId xmlns:a16="http://schemas.microsoft.com/office/drawing/2014/main" id="{A594095D-79C5-7E64-1603-BB82DBD43CC8}"/>
              </a:ext>
            </a:extLst>
          </p:cNvPr>
          <p:cNvGrpSpPr>
            <a:grpSpLocks/>
          </p:cNvGrpSpPr>
          <p:nvPr/>
        </p:nvGrpSpPr>
        <p:grpSpPr bwMode="auto">
          <a:xfrm>
            <a:off x="8069453" y="2720529"/>
            <a:ext cx="3365989" cy="1523549"/>
            <a:chOff x="8027027" y="2048347"/>
            <a:chExt cx="3364701" cy="1523985"/>
          </a:xfrm>
        </p:grpSpPr>
        <p:grpSp>
          <p:nvGrpSpPr>
            <p:cNvPr id="94" name="Group 78">
              <a:extLst>
                <a:ext uri="{FF2B5EF4-FFF2-40B4-BE49-F238E27FC236}">
                  <a16:creationId xmlns:a16="http://schemas.microsoft.com/office/drawing/2014/main" id="{81C82F3B-9087-F413-6E01-2DC39120A908}"/>
                </a:ext>
              </a:extLst>
            </p:cNvPr>
            <p:cNvGrpSpPr>
              <a:grpSpLocks/>
            </p:cNvGrpSpPr>
            <p:nvPr/>
          </p:nvGrpSpPr>
          <p:grpSpPr bwMode="auto">
            <a:xfrm>
              <a:off x="10098214" y="2906537"/>
              <a:ext cx="1293514" cy="665795"/>
              <a:chOff x="715310" y="2906537"/>
              <a:chExt cx="1293514" cy="665795"/>
            </a:xfrm>
          </p:grpSpPr>
          <p:sp>
            <p:nvSpPr>
              <p:cNvPr id="96" name="Text Placeholder 8">
                <a:extLst>
                  <a:ext uri="{FF2B5EF4-FFF2-40B4-BE49-F238E27FC236}">
                    <a16:creationId xmlns:a16="http://schemas.microsoft.com/office/drawing/2014/main" id="{13C59424-89EC-AAF8-7561-F3E6487326E8}"/>
                  </a:ext>
                </a:extLst>
              </p:cNvPr>
              <p:cNvSpPr txBox="1">
                <a:spLocks/>
              </p:cNvSpPr>
              <p:nvPr/>
            </p:nvSpPr>
            <p:spPr bwMode="auto">
              <a:xfrm>
                <a:off x="941941" y="2906537"/>
                <a:ext cx="836306" cy="30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en-US" sz="2400" b="1" i="0" u="none" strike="noStrike" kern="1200" cap="none" spc="0" normalizeH="0" baseline="0" noProof="0" dirty="0">
                    <a:ln>
                      <a:noFill/>
                    </a:ln>
                    <a:solidFill>
                      <a:prstClr val="white"/>
                    </a:solidFill>
                    <a:effectLst/>
                    <a:uLnTx/>
                    <a:uFillTx/>
                    <a:latin typeface="Signika" pitchFamily="50" charset="0"/>
                    <a:ea typeface="+mn-ea"/>
                    <a:cs typeface="+mn-cs"/>
                  </a:rPr>
                  <a:t>162</a:t>
                </a:r>
              </a:p>
            </p:txBody>
          </p:sp>
          <p:sp>
            <p:nvSpPr>
              <p:cNvPr id="99" name="TextBox 82">
                <a:extLst>
                  <a:ext uri="{FF2B5EF4-FFF2-40B4-BE49-F238E27FC236}">
                    <a16:creationId xmlns:a16="http://schemas.microsoft.com/office/drawing/2014/main" id="{627188FA-638E-2922-9967-64EF7C7F0B7D}"/>
                  </a:ext>
                </a:extLst>
              </p:cNvPr>
              <p:cNvSpPr txBox="1">
                <a:spLocks noChangeArrowheads="1"/>
              </p:cNvSpPr>
              <p:nvPr/>
            </p:nvSpPr>
            <p:spPr bwMode="auto">
              <a:xfrm>
                <a:off x="715310" y="3148762"/>
                <a:ext cx="1293514" cy="423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US" altLang="en-US" sz="1600" b="1" i="0" u="none" strike="noStrike" kern="1200" cap="none" spc="0" normalizeH="0" baseline="0" noProof="0" dirty="0">
                    <a:ln>
                      <a:noFill/>
                    </a:ln>
                    <a:solidFill>
                      <a:prstClr val="white"/>
                    </a:solidFill>
                    <a:effectLst/>
                    <a:uLnTx/>
                    <a:uFillTx/>
                    <a:latin typeface="Signika" pitchFamily="50" charset="0"/>
                    <a:ea typeface="Fira Sans SemiBold Italic" pitchFamily="50" charset="0"/>
                    <a:cs typeface="Clear Sans" panose="020B0503030202020304" pitchFamily="34" charset="0"/>
                  </a:rPr>
                  <a:t>PoE Switches</a:t>
                </a:r>
              </a:p>
            </p:txBody>
          </p:sp>
        </p:grpSp>
        <p:sp>
          <p:nvSpPr>
            <p:cNvPr id="95" name="Shape 940">
              <a:extLst>
                <a:ext uri="{FF2B5EF4-FFF2-40B4-BE49-F238E27FC236}">
                  <a16:creationId xmlns:a16="http://schemas.microsoft.com/office/drawing/2014/main" id="{7F22E299-F832-0127-1E33-5A67EFFFED80}"/>
                </a:ext>
              </a:extLst>
            </p:cNvPr>
            <p:cNvSpPr>
              <a:spLocks/>
            </p:cNvSpPr>
            <p:nvPr/>
          </p:nvSpPr>
          <p:spPr bwMode="auto">
            <a:xfrm>
              <a:off x="8027027" y="2048347"/>
              <a:ext cx="768079" cy="511698"/>
            </a:xfrm>
            <a:custGeom>
              <a:avLst/>
              <a:gdLst>
                <a:gd name="T0" fmla="*/ 384040 w 21547"/>
                <a:gd name="T1" fmla="*/ 255849 h 21600"/>
                <a:gd name="T2" fmla="*/ 384040 w 21547"/>
                <a:gd name="T3" fmla="*/ 255849 h 21600"/>
                <a:gd name="T4" fmla="*/ 384040 w 21547"/>
                <a:gd name="T5" fmla="*/ 255849 h 21600"/>
                <a:gd name="T6" fmla="*/ 384040 w 21547"/>
                <a:gd name="T7" fmla="*/ 25584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47" h="21600" extrusionOk="0">
                  <a:moveTo>
                    <a:pt x="18847" y="15749"/>
                  </a:moveTo>
                  <a:lnTo>
                    <a:pt x="2701" y="15749"/>
                  </a:lnTo>
                  <a:lnTo>
                    <a:pt x="2701" y="1346"/>
                  </a:lnTo>
                  <a:lnTo>
                    <a:pt x="18847" y="1346"/>
                  </a:lnTo>
                  <a:cubicBezTo>
                    <a:pt x="18847" y="1346"/>
                    <a:pt x="18847" y="15749"/>
                    <a:pt x="18847" y="15749"/>
                  </a:cubicBezTo>
                  <a:close/>
                  <a:moveTo>
                    <a:pt x="0" y="20510"/>
                  </a:moveTo>
                  <a:cubicBezTo>
                    <a:pt x="0" y="20510"/>
                    <a:pt x="-26" y="21600"/>
                    <a:pt x="1603" y="21600"/>
                  </a:cubicBezTo>
                  <a:cubicBezTo>
                    <a:pt x="2568" y="21600"/>
                    <a:pt x="6216" y="21600"/>
                    <a:pt x="9032" y="21600"/>
                  </a:cubicBezTo>
                  <a:cubicBezTo>
                    <a:pt x="9032" y="21600"/>
                    <a:pt x="10576" y="21600"/>
                    <a:pt x="12515" y="21600"/>
                  </a:cubicBezTo>
                  <a:cubicBezTo>
                    <a:pt x="15331" y="21600"/>
                    <a:pt x="18979" y="21600"/>
                    <a:pt x="19943" y="21600"/>
                  </a:cubicBezTo>
                  <a:cubicBezTo>
                    <a:pt x="21574" y="21600"/>
                    <a:pt x="21547" y="20510"/>
                    <a:pt x="21547" y="20510"/>
                  </a:cubicBezTo>
                  <a:lnTo>
                    <a:pt x="19418" y="16436"/>
                  </a:lnTo>
                  <a:cubicBezTo>
                    <a:pt x="19512" y="16224"/>
                    <a:pt x="19569" y="15977"/>
                    <a:pt x="19569" y="15711"/>
                  </a:cubicBezTo>
                  <a:lnTo>
                    <a:pt x="19569" y="1384"/>
                  </a:lnTo>
                  <a:cubicBezTo>
                    <a:pt x="19569" y="621"/>
                    <a:pt x="19123" y="0"/>
                    <a:pt x="18571" y="0"/>
                  </a:cubicBezTo>
                  <a:lnTo>
                    <a:pt x="2977" y="0"/>
                  </a:lnTo>
                  <a:cubicBezTo>
                    <a:pt x="2425" y="0"/>
                    <a:pt x="1979" y="621"/>
                    <a:pt x="1979" y="1384"/>
                  </a:cubicBezTo>
                  <a:lnTo>
                    <a:pt x="1979" y="15711"/>
                  </a:lnTo>
                  <a:cubicBezTo>
                    <a:pt x="1979" y="15978"/>
                    <a:pt x="2035" y="16224"/>
                    <a:pt x="2129" y="16436"/>
                  </a:cubicBezTo>
                  <a:cubicBezTo>
                    <a:pt x="2129" y="16436"/>
                    <a:pt x="0" y="20510"/>
                    <a:pt x="0" y="20510"/>
                  </a:cubicBezTo>
                  <a:close/>
                </a:path>
              </a:pathLst>
            </a:custGeom>
            <a:solidFill>
              <a:schemeClr val="bg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grpSp>
      <p:pic>
        <p:nvPicPr>
          <p:cNvPr id="106" name="Graphic 105" descr="Server with solid fill">
            <a:extLst>
              <a:ext uri="{FF2B5EF4-FFF2-40B4-BE49-F238E27FC236}">
                <a16:creationId xmlns:a16="http://schemas.microsoft.com/office/drawing/2014/main" id="{F5C6F70F-8A02-DAB6-0C5C-E7CCEDFA795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446730" y="2582449"/>
            <a:ext cx="736833" cy="736833"/>
          </a:xfrm>
          <a:prstGeom prst="rect">
            <a:avLst/>
          </a:prstGeom>
        </p:spPr>
      </p:pic>
      <p:pic>
        <p:nvPicPr>
          <p:cNvPr id="107" name="Graphic 106" descr="Toggle outline">
            <a:extLst>
              <a:ext uri="{FF2B5EF4-FFF2-40B4-BE49-F238E27FC236}">
                <a16:creationId xmlns:a16="http://schemas.microsoft.com/office/drawing/2014/main" id="{D5565E5D-0A47-5AEF-C7E0-2ADA232522F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372080" y="2526554"/>
            <a:ext cx="828768" cy="828768"/>
          </a:xfrm>
          <a:prstGeom prst="rect">
            <a:avLst/>
          </a:prstGeom>
        </p:spPr>
      </p:pic>
      <p:pic>
        <p:nvPicPr>
          <p:cNvPr id="108" name="Graphic 107" descr="Wireless router with solid fill">
            <a:extLst>
              <a:ext uri="{FF2B5EF4-FFF2-40B4-BE49-F238E27FC236}">
                <a16:creationId xmlns:a16="http://schemas.microsoft.com/office/drawing/2014/main" id="{2CD96E6C-D8EA-97F3-BC83-E520EC5CE137}"/>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698632" y="2487025"/>
            <a:ext cx="868296" cy="868296"/>
          </a:xfrm>
          <a:prstGeom prst="rect">
            <a:avLst/>
          </a:prstGeom>
        </p:spPr>
      </p:pic>
    </p:spTree>
    <p:extLst>
      <p:ext uri="{BB962C8B-B14F-4D97-AF65-F5344CB8AC3E}">
        <p14:creationId xmlns:p14="http://schemas.microsoft.com/office/powerpoint/2010/main" val="1431374649"/>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15AEFE4F-93B0-3C9B-F877-46B79F2FBCDE}"/>
              </a:ext>
            </a:extLst>
          </p:cNvPr>
          <p:cNvSpPr>
            <a:spLocks noGrp="1"/>
          </p:cNvSpPr>
          <p:nvPr>
            <p:ph type="title" idx="4294967295"/>
          </p:nvPr>
        </p:nvSpPr>
        <p:spPr>
          <a:xfrm>
            <a:off x="495300" y="411861"/>
            <a:ext cx="10052050" cy="584761"/>
          </a:xfrm>
        </p:spPr>
        <p:txBody>
          <a:bodyPr vert="horz" wrap="square" lIns="0" tIns="60953" rIns="121904" bIns="60953" rtlCol="0" anchor="ctr">
            <a:spAutoFit/>
          </a:bodyPr>
          <a:lstStyle/>
          <a:p>
            <a:r>
              <a:rPr lang="en-US" sz="3000" dirty="0">
                <a:solidFill>
                  <a:schemeClr val="bg1"/>
                </a:solidFill>
              </a:rPr>
              <a:t>INDEX</a:t>
            </a:r>
          </a:p>
        </p:txBody>
      </p:sp>
      <p:graphicFrame>
        <p:nvGraphicFramePr>
          <p:cNvPr id="14" name="Content Placeholder 3">
            <a:extLst>
              <a:ext uri="{FF2B5EF4-FFF2-40B4-BE49-F238E27FC236}">
                <a16:creationId xmlns:a16="http://schemas.microsoft.com/office/drawing/2014/main" id="{5C6F7208-C27C-09A8-CD92-D9DB1D4867B0}"/>
              </a:ext>
            </a:extLst>
          </p:cNvPr>
          <p:cNvGraphicFramePr>
            <a:graphicFrameLocks noGrp="1"/>
          </p:cNvGraphicFramePr>
          <p:nvPr>
            <p:ph idx="4294967295"/>
            <p:extLst>
              <p:ext uri="{D42A27DB-BD31-4B8C-83A1-F6EECF244321}">
                <p14:modId xmlns:p14="http://schemas.microsoft.com/office/powerpoint/2010/main" val="827401741"/>
              </p:ext>
            </p:extLst>
          </p:nvPr>
        </p:nvGraphicFramePr>
        <p:xfrm>
          <a:off x="495300" y="1368425"/>
          <a:ext cx="11201400" cy="47656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2" name="Picture 21" descr="Image result for sify logo">
            <a:extLst>
              <a:ext uri="{FF2B5EF4-FFF2-40B4-BE49-F238E27FC236}">
                <a16:creationId xmlns:a16="http://schemas.microsoft.com/office/drawing/2014/main" id="{0B9F41A0-9570-119E-2299-A6C60C56E467}"/>
              </a:ext>
            </a:extLst>
          </p:cNvPr>
          <p:cNvPicPr>
            <a:picLocks noChangeAspect="1" noChangeArrowheads="1"/>
          </p:cNvPicPr>
          <p:nvPr/>
        </p:nvPicPr>
        <p:blipFill rotWithShape="1">
          <a:blip r:embed="rId7" cstate="print">
            <a:duotone>
              <a:schemeClr val="bg2">
                <a:shade val="45000"/>
                <a:satMod val="135000"/>
              </a:schemeClr>
              <a:prstClr val="white"/>
            </a:duotone>
            <a:extLst>
              <a:ext uri="{BEBA8EAE-BF5A-486C-A8C5-ECC9F3942E4B}">
                <a14:imgProps xmlns:a14="http://schemas.microsoft.com/office/drawing/2010/main">
                  <a14:imgLayer r:embed="rId8">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4083741"/>
      </p:ext>
    </p:extLst>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C403ECCB-A40A-6202-FA22-6F866BEF46BB}"/>
              </a:ext>
            </a:extLst>
          </p:cNvPr>
          <p:cNvSpPr>
            <a:spLocks noGrp="1"/>
          </p:cNvSpPr>
          <p:nvPr>
            <p:ph type="body" sz="quarter" idx="11"/>
          </p:nvPr>
        </p:nvSpPr>
        <p:spPr/>
        <p:txBody>
          <a:bodyPr/>
          <a:lstStyle/>
          <a:p>
            <a:r>
              <a:rPr lang="en-IN" dirty="0"/>
              <a:t>Sify’s Solution Platform</a:t>
            </a:r>
          </a:p>
        </p:txBody>
      </p:sp>
    </p:spTree>
    <p:extLst>
      <p:ext uri="{BB962C8B-B14F-4D97-AF65-F5344CB8AC3E}">
        <p14:creationId xmlns:p14="http://schemas.microsoft.com/office/powerpoint/2010/main" val="3346830388"/>
      </p:ext>
    </p:extLst>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BA76E239-B4EE-4B62-BCA5-91CC744C8C79}"/>
              </a:ext>
            </a:extLst>
          </p:cNvPr>
          <p:cNvSpPr txBox="1">
            <a:spLocks/>
          </p:cNvSpPr>
          <p:nvPr/>
        </p:nvSpPr>
        <p:spPr>
          <a:xfrm>
            <a:off x="431800" y="281724"/>
            <a:ext cx="11328400" cy="615539"/>
          </a:xfrm>
          <a:prstGeom prst="rect">
            <a:avLst/>
          </a:prstGeom>
        </p:spPr>
        <p:txBody>
          <a:bodyPr vert="horz" wrap="square" lIns="0" tIns="60953" rIns="121904" bIns="60953" rtlCol="0" anchor="ctr">
            <a:spAutoFit/>
          </a:bodyPr>
          <a:lstStyle>
            <a:defPPr>
              <a:defRPr lang="en-US"/>
            </a:defPPr>
            <a:lvl1pPr defTabSz="1219018">
              <a:spcBef>
                <a:spcPct val="0"/>
              </a:spcBef>
              <a:buNone/>
              <a:defRPr kumimoji="0" sz="3000" b="1" i="0" u="none" strike="noStrike" cap="all" spc="0" normalizeH="0" baseline="0">
                <a:ln>
                  <a:noFill/>
                </a:ln>
                <a:solidFill>
                  <a:schemeClr val="bg1"/>
                </a:solidFill>
                <a:effectLst/>
                <a:uLnTx/>
                <a:uFillTx/>
                <a:latin typeface="Arial Nova" panose="020B0504020202020204" pitchFamily="34" charset="0"/>
                <a:ea typeface="+mj-ea"/>
                <a:cs typeface="+mj-cs"/>
              </a:defRPr>
            </a:lvl1pPr>
          </a:lstStyle>
          <a:p>
            <a:r>
              <a:rPr lang="en-US" dirty="0"/>
              <a:t>Managed WiFi Platform capability</a:t>
            </a:r>
          </a:p>
        </p:txBody>
      </p:sp>
      <p:pic>
        <p:nvPicPr>
          <p:cNvPr id="2" name="Picture 1" descr="Image result for sify logo">
            <a:extLst>
              <a:ext uri="{FF2B5EF4-FFF2-40B4-BE49-F238E27FC236}">
                <a16:creationId xmlns:a16="http://schemas.microsoft.com/office/drawing/2014/main" id="{327C17D2-C9AD-809F-FDD6-020ADEFF16E5}"/>
              </a:ext>
            </a:extLst>
          </p:cNvPr>
          <p:cNvPicPr>
            <a:picLocks noChangeAspect="1" noChangeArrowheads="1"/>
          </p:cNvPicPr>
          <p:nvPr/>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173F88C7-C225-D82C-4F71-E50E8E571895}"/>
              </a:ext>
            </a:extLst>
          </p:cNvPr>
          <p:cNvPicPr>
            <a:picLocks noChangeAspect="1"/>
          </p:cNvPicPr>
          <p:nvPr/>
        </p:nvPicPr>
        <p:blipFill rotWithShape="1">
          <a:blip r:embed="rId4"/>
          <a:srcRect l="1131" t="1920" r="-1"/>
          <a:stretch/>
        </p:blipFill>
        <p:spPr>
          <a:xfrm>
            <a:off x="6915185" y="2080070"/>
            <a:ext cx="5009736" cy="2697860"/>
          </a:xfrm>
          <a:prstGeom prst="rect">
            <a:avLst/>
          </a:prstGeom>
          <a:noFill/>
          <a:ln>
            <a:noFill/>
          </a:ln>
        </p:spPr>
      </p:pic>
      <p:sp>
        <p:nvSpPr>
          <p:cNvPr id="26" name="TextBox 25">
            <a:extLst>
              <a:ext uri="{FF2B5EF4-FFF2-40B4-BE49-F238E27FC236}">
                <a16:creationId xmlns:a16="http://schemas.microsoft.com/office/drawing/2014/main" id="{F9F2A873-3066-A28A-8939-552DD600C9B4}"/>
              </a:ext>
            </a:extLst>
          </p:cNvPr>
          <p:cNvSpPr txBox="1"/>
          <p:nvPr/>
        </p:nvSpPr>
        <p:spPr>
          <a:xfrm>
            <a:off x="267079" y="994503"/>
            <a:ext cx="6353672" cy="5148525"/>
          </a:xfrm>
          <a:prstGeom prst="rect">
            <a:avLst/>
          </a:prstGeom>
          <a:noFill/>
        </p:spPr>
        <p:txBody>
          <a:bodyPr wrap="square">
            <a:spAutoFit/>
          </a:bodyPr>
          <a:lstStyle/>
          <a:p>
            <a:pPr marL="448650" indent="-285750" defTabSz="1219018">
              <a:lnSpc>
                <a:spcPct val="110000"/>
              </a:lnSpc>
              <a:spcBef>
                <a:spcPts val="500"/>
              </a:spcBef>
              <a:spcAft>
                <a:spcPts val="500"/>
              </a:spcAft>
              <a:buClr>
                <a:schemeClr val="bg1"/>
              </a:buClr>
              <a:buSzPct val="125000"/>
              <a:buFont typeface="Wingdings" panose="05000000000000000000" pitchFamily="2" charset="2"/>
              <a:buChar char="§"/>
              <a:defRPr/>
            </a:pPr>
            <a:r>
              <a:rPr lang="en-US" sz="1400" dirty="0">
                <a:solidFill>
                  <a:schemeClr val="bg1"/>
                </a:solidFill>
                <a:latin typeface="Arial Nova" panose="020B0504020202020204" pitchFamily="34" charset="0"/>
              </a:rPr>
              <a:t>Role-based network access enforcement for multi-vendor wireless, wired and VPN networks.</a:t>
            </a:r>
          </a:p>
          <a:p>
            <a:pPr marL="448650" indent="-285750" defTabSz="1219018">
              <a:lnSpc>
                <a:spcPct val="110000"/>
              </a:lnSpc>
              <a:spcBef>
                <a:spcPts val="500"/>
              </a:spcBef>
              <a:spcAft>
                <a:spcPts val="500"/>
              </a:spcAft>
              <a:buClr>
                <a:schemeClr val="bg1"/>
              </a:buClr>
              <a:buSzPct val="125000"/>
              <a:buFont typeface="Wingdings" panose="05000000000000000000" pitchFamily="2" charset="2"/>
              <a:buChar char="§"/>
              <a:defRPr/>
            </a:pPr>
            <a:r>
              <a:rPr lang="en-US" sz="1400" dirty="0">
                <a:solidFill>
                  <a:schemeClr val="bg1"/>
                </a:solidFill>
                <a:latin typeface="Arial Nova" panose="020B0504020202020204" pitchFamily="34" charset="0"/>
              </a:rPr>
              <a:t>Posture checks for endpoint compliance. </a:t>
            </a:r>
          </a:p>
          <a:p>
            <a:pPr marL="448650" indent="-285750" defTabSz="1219018">
              <a:lnSpc>
                <a:spcPct val="110000"/>
              </a:lnSpc>
              <a:spcBef>
                <a:spcPts val="500"/>
              </a:spcBef>
              <a:spcAft>
                <a:spcPts val="500"/>
              </a:spcAft>
              <a:buClr>
                <a:schemeClr val="bg1"/>
              </a:buClr>
              <a:buSzPct val="125000"/>
              <a:buFont typeface="Wingdings" panose="05000000000000000000" pitchFamily="2" charset="2"/>
              <a:buChar char="§"/>
              <a:defRPr/>
            </a:pPr>
            <a:r>
              <a:rPr lang="en-US" sz="1400" dirty="0">
                <a:solidFill>
                  <a:schemeClr val="bg1"/>
                </a:solidFill>
                <a:latin typeface="Arial Nova" panose="020B0504020202020204" pitchFamily="34" charset="0"/>
              </a:rPr>
              <a:t>User profiling and Device Profiling</a:t>
            </a:r>
          </a:p>
          <a:p>
            <a:pPr marL="448650" indent="-285750" defTabSz="1219018">
              <a:lnSpc>
                <a:spcPct val="110000"/>
              </a:lnSpc>
              <a:spcBef>
                <a:spcPts val="500"/>
              </a:spcBef>
              <a:spcAft>
                <a:spcPts val="500"/>
              </a:spcAft>
              <a:buClr>
                <a:schemeClr val="bg1"/>
              </a:buClr>
              <a:buSzPct val="125000"/>
              <a:buFont typeface="Wingdings" panose="05000000000000000000" pitchFamily="2" charset="2"/>
              <a:buChar char="§"/>
              <a:defRPr/>
            </a:pPr>
            <a:r>
              <a:rPr lang="en-US" sz="1400" dirty="0">
                <a:solidFill>
                  <a:schemeClr val="bg1"/>
                </a:solidFill>
                <a:latin typeface="Arial Nova" panose="020B0504020202020204" pitchFamily="34" charset="0"/>
              </a:rPr>
              <a:t>OnGuard’s health-check capabilities ensure compliance and network safeguards before devices connect.</a:t>
            </a:r>
          </a:p>
          <a:p>
            <a:pPr marL="448650" indent="-285750" defTabSz="1219018">
              <a:lnSpc>
                <a:spcPct val="110000"/>
              </a:lnSpc>
              <a:spcBef>
                <a:spcPts val="500"/>
              </a:spcBef>
              <a:spcAft>
                <a:spcPts val="500"/>
              </a:spcAft>
              <a:buClr>
                <a:schemeClr val="bg1"/>
              </a:buClr>
              <a:buSzPct val="125000"/>
              <a:buFont typeface="Wingdings" panose="05000000000000000000" pitchFamily="2" charset="2"/>
              <a:buChar char="§"/>
              <a:defRPr/>
            </a:pPr>
            <a:r>
              <a:rPr lang="en-US" sz="1400" dirty="0">
                <a:solidFill>
                  <a:schemeClr val="bg1"/>
                </a:solidFill>
                <a:latin typeface="Arial Nova" panose="020B0504020202020204" pitchFamily="34" charset="0"/>
              </a:rPr>
              <a:t>Supports multiple authentication/authorization sources (AD, LDAP, SQL dB).</a:t>
            </a:r>
          </a:p>
          <a:p>
            <a:pPr marL="448650" indent="-285750" defTabSz="1219018">
              <a:lnSpc>
                <a:spcPct val="110000"/>
              </a:lnSpc>
              <a:spcBef>
                <a:spcPts val="500"/>
              </a:spcBef>
              <a:spcAft>
                <a:spcPts val="500"/>
              </a:spcAft>
              <a:buClr>
                <a:schemeClr val="bg1"/>
              </a:buClr>
              <a:buSzPct val="125000"/>
              <a:buFont typeface="Wingdings" panose="05000000000000000000" pitchFamily="2" charset="2"/>
              <a:buChar char="§"/>
              <a:defRPr/>
            </a:pPr>
            <a:r>
              <a:rPr lang="en-US" sz="1400" dirty="0">
                <a:solidFill>
                  <a:schemeClr val="bg1"/>
                </a:solidFill>
                <a:latin typeface="Arial Nova" panose="020B0504020202020204" pitchFamily="34" charset="0"/>
              </a:rPr>
              <a:t>Self-service device onboarding with built-in certificate authority (CA) for BYOD.</a:t>
            </a:r>
          </a:p>
          <a:p>
            <a:pPr marL="448650" indent="-285750" defTabSz="1219018">
              <a:lnSpc>
                <a:spcPct val="110000"/>
              </a:lnSpc>
              <a:spcBef>
                <a:spcPts val="500"/>
              </a:spcBef>
              <a:spcAft>
                <a:spcPts val="500"/>
              </a:spcAft>
              <a:buClr>
                <a:schemeClr val="bg1"/>
              </a:buClr>
              <a:buSzPct val="125000"/>
              <a:buFont typeface="Wingdings" panose="05000000000000000000" pitchFamily="2" charset="2"/>
              <a:buChar char="§"/>
              <a:defRPr/>
            </a:pPr>
            <a:r>
              <a:rPr lang="en-US" sz="1400" dirty="0">
                <a:solidFill>
                  <a:schemeClr val="bg1"/>
                </a:solidFill>
                <a:latin typeface="Arial Nova" panose="020B0504020202020204" pitchFamily="34" charset="0"/>
              </a:rPr>
              <a:t>Supports NAC and MDM integration for mobile device assessments</a:t>
            </a:r>
          </a:p>
          <a:p>
            <a:pPr marL="448650" indent="-285750" defTabSz="1219018">
              <a:lnSpc>
                <a:spcPct val="110000"/>
              </a:lnSpc>
              <a:spcBef>
                <a:spcPts val="500"/>
              </a:spcBef>
              <a:spcAft>
                <a:spcPts val="500"/>
              </a:spcAft>
              <a:buClr>
                <a:schemeClr val="bg1"/>
              </a:buClr>
              <a:buSzPct val="125000"/>
              <a:buFont typeface="Wingdings" panose="05000000000000000000" pitchFamily="2" charset="2"/>
              <a:buChar char="§"/>
              <a:defRPr/>
            </a:pPr>
            <a:r>
              <a:rPr lang="en-US" sz="1400" dirty="0">
                <a:solidFill>
                  <a:schemeClr val="bg1"/>
                </a:solidFill>
                <a:latin typeface="Arial Nova" panose="020B0504020202020204" pitchFamily="34" charset="0"/>
              </a:rPr>
              <a:t>Comprehensive integration with the OEM Security Exchange Program.</a:t>
            </a:r>
          </a:p>
          <a:p>
            <a:pPr marL="448650" indent="-285750" defTabSz="1219018">
              <a:lnSpc>
                <a:spcPct val="110000"/>
              </a:lnSpc>
              <a:spcBef>
                <a:spcPts val="500"/>
              </a:spcBef>
              <a:spcAft>
                <a:spcPts val="500"/>
              </a:spcAft>
              <a:buClr>
                <a:schemeClr val="bg1"/>
              </a:buClr>
              <a:buSzPct val="125000"/>
              <a:buFont typeface="Wingdings" panose="05000000000000000000" pitchFamily="2" charset="2"/>
              <a:buChar char="§"/>
              <a:defRPr/>
            </a:pPr>
            <a:r>
              <a:rPr lang="en-US" sz="1400" dirty="0">
                <a:solidFill>
                  <a:schemeClr val="bg1"/>
                </a:solidFill>
                <a:latin typeface="Arial Nova" panose="020B0504020202020204" pitchFamily="34" charset="0"/>
              </a:rPr>
              <a:t>End user device monitoring  through user related, with NOC services.</a:t>
            </a:r>
          </a:p>
          <a:p>
            <a:pPr marL="448650" indent="-285750" defTabSz="1219018">
              <a:lnSpc>
                <a:spcPct val="110000"/>
              </a:lnSpc>
              <a:spcBef>
                <a:spcPts val="500"/>
              </a:spcBef>
              <a:spcAft>
                <a:spcPts val="500"/>
              </a:spcAft>
              <a:buClr>
                <a:schemeClr val="bg1"/>
              </a:buClr>
              <a:buSzPct val="125000"/>
              <a:buFont typeface="Wingdings" panose="05000000000000000000" pitchFamily="2" charset="2"/>
              <a:buChar char="§"/>
              <a:defRPr/>
            </a:pPr>
            <a:r>
              <a:rPr lang="en-US" sz="1400" dirty="0">
                <a:solidFill>
                  <a:schemeClr val="bg1"/>
                </a:solidFill>
                <a:latin typeface="Arial Nova" panose="020B0504020202020204" pitchFamily="34" charset="0"/>
              </a:rPr>
              <a:t>User Access can be tracked for monitoring and troubleshooting..</a:t>
            </a:r>
          </a:p>
          <a:p>
            <a:pPr marL="448650" indent="-285750" defTabSz="1219018">
              <a:lnSpc>
                <a:spcPct val="110000"/>
              </a:lnSpc>
              <a:spcBef>
                <a:spcPts val="500"/>
              </a:spcBef>
              <a:spcAft>
                <a:spcPts val="500"/>
              </a:spcAft>
              <a:buClr>
                <a:schemeClr val="bg1"/>
              </a:buClr>
              <a:buSzPct val="125000"/>
              <a:buFont typeface="Wingdings" panose="05000000000000000000" pitchFamily="2" charset="2"/>
              <a:buChar char="§"/>
              <a:defRPr/>
            </a:pPr>
            <a:r>
              <a:rPr lang="en-US" sz="1400" dirty="0">
                <a:solidFill>
                  <a:schemeClr val="bg1"/>
                </a:solidFill>
                <a:latin typeface="Arial Nova" panose="020B0504020202020204" pitchFamily="34" charset="0"/>
              </a:rPr>
              <a:t>Availability of intuitive policy configuration templates and visibility troubleshooting tools.</a:t>
            </a:r>
          </a:p>
        </p:txBody>
      </p:sp>
    </p:spTree>
    <p:extLst>
      <p:ext uri="{BB962C8B-B14F-4D97-AF65-F5344CB8AC3E}">
        <p14:creationId xmlns:p14="http://schemas.microsoft.com/office/powerpoint/2010/main" val="1454237896"/>
      </p:ext>
    </p:extLst>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BA76E239-B4EE-4B62-BCA5-91CC744C8C79}"/>
              </a:ext>
            </a:extLst>
          </p:cNvPr>
          <p:cNvSpPr txBox="1">
            <a:spLocks/>
          </p:cNvSpPr>
          <p:nvPr/>
        </p:nvSpPr>
        <p:spPr>
          <a:xfrm>
            <a:off x="431800" y="281724"/>
            <a:ext cx="11328400" cy="615539"/>
          </a:xfrm>
          <a:prstGeom prst="rect">
            <a:avLst/>
          </a:prstGeom>
        </p:spPr>
        <p:txBody>
          <a:bodyPr vert="horz" wrap="square" lIns="0" tIns="60953" rIns="121904" bIns="60953" rtlCol="0" anchor="ctr">
            <a:spAutoFit/>
          </a:bodyPr>
          <a:lstStyle>
            <a:defPPr>
              <a:defRPr lang="en-US"/>
            </a:defPPr>
            <a:lvl1pPr defTabSz="1219018">
              <a:spcBef>
                <a:spcPct val="0"/>
              </a:spcBef>
              <a:buNone/>
              <a:defRPr kumimoji="0" sz="3000" b="1" i="0" u="none" strike="noStrike" cap="all" spc="0" normalizeH="0" baseline="0">
                <a:ln>
                  <a:noFill/>
                </a:ln>
                <a:solidFill>
                  <a:schemeClr val="bg1"/>
                </a:solidFill>
                <a:effectLst/>
                <a:uLnTx/>
                <a:uFillTx/>
                <a:latin typeface="Arial Nova" panose="020B0504020202020204" pitchFamily="34" charset="0"/>
                <a:ea typeface="+mj-ea"/>
                <a:cs typeface="+mj-cs"/>
              </a:defRPr>
            </a:lvl1pPr>
          </a:lstStyle>
          <a:p>
            <a:r>
              <a:rPr lang="en-US" dirty="0"/>
              <a:t>Sify AAKAASH – CUSTOMER PORTAL</a:t>
            </a:r>
          </a:p>
        </p:txBody>
      </p:sp>
      <p:pic>
        <p:nvPicPr>
          <p:cNvPr id="2" name="Picture 1" descr="Image result for sify logo">
            <a:extLst>
              <a:ext uri="{FF2B5EF4-FFF2-40B4-BE49-F238E27FC236}">
                <a16:creationId xmlns:a16="http://schemas.microsoft.com/office/drawing/2014/main" id="{327C17D2-C9AD-809F-FDD6-020ADEFF16E5}"/>
              </a:ext>
            </a:extLst>
          </p:cNvPr>
          <p:cNvPicPr>
            <a:picLocks noChangeAspect="1" noChangeArrowheads="1"/>
          </p:cNvPicPr>
          <p:nvPr/>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4" name="Rectangle 23">
            <a:extLst>
              <a:ext uri="{FF2B5EF4-FFF2-40B4-BE49-F238E27FC236}">
                <a16:creationId xmlns:a16="http://schemas.microsoft.com/office/drawing/2014/main" id="{B7CEB02A-7FA0-0400-483D-389E142B2502}"/>
              </a:ext>
            </a:extLst>
          </p:cNvPr>
          <p:cNvSpPr/>
          <p:nvPr/>
        </p:nvSpPr>
        <p:spPr>
          <a:xfrm>
            <a:off x="6718735" y="1199871"/>
            <a:ext cx="5330092" cy="5062094"/>
          </a:xfrm>
          <a:prstGeom prst="rect">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18"/>
            <a:endParaRPr lang="en-IN" sz="2400" dirty="0">
              <a:solidFill>
                <a:prstClr val="white"/>
              </a:solidFill>
              <a:latin typeface="Arial Nova" panose="020B0504020202020204" pitchFamily="34" charset="0"/>
            </a:endParaRPr>
          </a:p>
        </p:txBody>
      </p:sp>
      <p:pic>
        <p:nvPicPr>
          <p:cNvPr id="25" name="Picture 24" descr="A screenshot of a social media post&#10;&#10;Description generated with very high confidence">
            <a:extLst>
              <a:ext uri="{FF2B5EF4-FFF2-40B4-BE49-F238E27FC236}">
                <a16:creationId xmlns:a16="http://schemas.microsoft.com/office/drawing/2014/main" id="{2975DD5E-6390-BBF4-868F-0C8640BE90A1}"/>
              </a:ext>
            </a:extLst>
          </p:cNvPr>
          <p:cNvPicPr/>
          <p:nvPr/>
        </p:nvPicPr>
        <p:blipFill rotWithShape="1">
          <a:blip r:embed="rId4" cstate="print">
            <a:extLst>
              <a:ext uri="{28A0092B-C50C-407E-A947-70E740481C1C}">
                <a14:useLocalDpi xmlns:a14="http://schemas.microsoft.com/office/drawing/2010/main" val="0"/>
              </a:ext>
            </a:extLst>
          </a:blip>
          <a:srcRect b="6070"/>
          <a:stretch/>
        </p:blipFill>
        <p:spPr>
          <a:xfrm>
            <a:off x="259276" y="1199869"/>
            <a:ext cx="6325643" cy="5062095"/>
          </a:xfrm>
          <a:prstGeom prst="rect">
            <a:avLst/>
          </a:prstGeom>
          <a:ln>
            <a:noFill/>
          </a:ln>
        </p:spPr>
      </p:pic>
      <p:sp>
        <p:nvSpPr>
          <p:cNvPr id="31" name="Content Placeholder 2">
            <a:extLst>
              <a:ext uri="{FF2B5EF4-FFF2-40B4-BE49-F238E27FC236}">
                <a16:creationId xmlns:a16="http://schemas.microsoft.com/office/drawing/2014/main" id="{27890A0C-6337-CFEB-03B0-D51559DE6FB0}"/>
              </a:ext>
            </a:extLst>
          </p:cNvPr>
          <p:cNvSpPr txBox="1">
            <a:spLocks/>
          </p:cNvSpPr>
          <p:nvPr/>
        </p:nvSpPr>
        <p:spPr>
          <a:xfrm>
            <a:off x="6832075" y="1731902"/>
            <a:ext cx="5021368" cy="4171851"/>
          </a:xfrm>
          <a:prstGeom prst="rect">
            <a:avLst/>
          </a:prstGeom>
          <a:ln>
            <a:noFill/>
          </a:ln>
        </p:spPr>
        <p:txBody>
          <a:bodyPr/>
          <a:lstStyle>
            <a:lvl1pPr marL="226772" indent="-226772" algn="l" defTabSz="914286" rtl="0" eaLnBrk="1" latinLnBrk="0" hangingPunct="1">
              <a:lnSpc>
                <a:spcPct val="90000"/>
              </a:lnSpc>
              <a:spcBef>
                <a:spcPts val="600"/>
              </a:spcBef>
              <a:buFont typeface="Arial" pitchFamily="34" charset="0"/>
              <a:buChar char="•"/>
              <a:defRPr sz="1600" kern="1200">
                <a:solidFill>
                  <a:srgbClr val="595959"/>
                </a:solidFill>
                <a:latin typeface="Trebuchet MS" pitchFamily="34" charset="0"/>
                <a:ea typeface="+mn-ea"/>
                <a:cs typeface="+mn-cs"/>
              </a:defRPr>
            </a:lvl1pPr>
            <a:lvl2pPr marL="568729" indent="-285714" algn="l" defTabSz="914286" rtl="0" eaLnBrk="1" latinLnBrk="0" hangingPunct="1">
              <a:lnSpc>
                <a:spcPct val="90000"/>
              </a:lnSpc>
              <a:spcBef>
                <a:spcPts val="600"/>
              </a:spcBef>
              <a:buFont typeface="Arial" pitchFamily="34" charset="0"/>
              <a:buChar char="–"/>
              <a:defRPr sz="1400" kern="1200">
                <a:solidFill>
                  <a:srgbClr val="595959"/>
                </a:solidFill>
                <a:latin typeface="Trebuchet MS" pitchFamily="34" charset="0"/>
                <a:ea typeface="+mn-ea"/>
                <a:cs typeface="+mn-cs"/>
              </a:defRPr>
            </a:lvl2pPr>
            <a:lvl3pPr marL="1142857" indent="-228571" algn="l" defTabSz="914286" rtl="0" eaLnBrk="1" latinLnBrk="0" hangingPunct="1">
              <a:lnSpc>
                <a:spcPct val="90000"/>
              </a:lnSpc>
              <a:spcBef>
                <a:spcPts val="600"/>
              </a:spcBef>
              <a:buFont typeface="Arial" pitchFamily="34" charset="0"/>
              <a:buChar char="•"/>
              <a:defRPr sz="1200" kern="1200">
                <a:solidFill>
                  <a:srgbClr val="595959"/>
                </a:solidFill>
                <a:latin typeface="Trebuchet MS" pitchFamily="34" charset="0"/>
                <a:ea typeface="+mn-ea"/>
                <a:cs typeface="+mn-cs"/>
              </a:defRPr>
            </a:lvl3pPr>
            <a:lvl4pPr marL="1600000" indent="-228571" algn="l" defTabSz="914286" rtl="0" eaLnBrk="1" latinLnBrk="0" hangingPunct="1">
              <a:lnSpc>
                <a:spcPct val="90000"/>
              </a:lnSpc>
              <a:spcBef>
                <a:spcPts val="600"/>
              </a:spcBef>
              <a:buFont typeface="Arial" pitchFamily="34" charset="0"/>
              <a:buChar char="–"/>
              <a:defRPr sz="1100" kern="1200">
                <a:solidFill>
                  <a:srgbClr val="595959"/>
                </a:solidFill>
                <a:latin typeface="Trebuchet MS" pitchFamily="34" charset="0"/>
                <a:ea typeface="+mn-ea"/>
                <a:cs typeface="+mn-cs"/>
              </a:defRPr>
            </a:lvl4pPr>
            <a:lvl5pPr marL="2057143" indent="-228571" algn="l" defTabSz="914286" rtl="0" eaLnBrk="1" latinLnBrk="0" hangingPunct="1">
              <a:lnSpc>
                <a:spcPct val="90000"/>
              </a:lnSpc>
              <a:spcBef>
                <a:spcPts val="600"/>
              </a:spcBef>
              <a:buFont typeface="Arial" pitchFamily="34" charset="0"/>
              <a:buChar char="»"/>
              <a:defRPr sz="1100" kern="1200">
                <a:solidFill>
                  <a:srgbClr val="595959"/>
                </a:solidFill>
                <a:latin typeface="Trebuchet MS" pitchFamily="34" charset="0"/>
                <a:ea typeface="+mn-ea"/>
                <a:cs typeface="+mn-cs"/>
              </a:defRPr>
            </a:lvl5pPr>
            <a:lvl6pPr marL="2514286" indent="-228571"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29" indent="-228571"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72" indent="-228571"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715" indent="-228571"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defTabSz="1219018">
              <a:spcBef>
                <a:spcPts val="1000"/>
              </a:spcBef>
              <a:buNone/>
            </a:pPr>
            <a:r>
              <a:rPr lang="en-US" sz="1600" b="1" dirty="0">
                <a:solidFill>
                  <a:srgbClr val="000000"/>
                </a:solidFill>
                <a:latin typeface="Segoe UI" panose="020B0502040204020203" pitchFamily="34" charset="0"/>
                <a:cs typeface="Segoe UI" panose="020B0502040204020203" pitchFamily="34" charset="0"/>
              </a:rPr>
              <a:t>Customer Service Portal Highlights:</a:t>
            </a:r>
          </a:p>
          <a:p>
            <a:pPr marL="0" lvl="1" indent="0" algn="ctr" defTabSz="1219018">
              <a:spcBef>
                <a:spcPts val="1000"/>
              </a:spcBef>
              <a:buNone/>
            </a:pPr>
            <a:endParaRPr lang="en-US" sz="1600" b="1" dirty="0">
              <a:solidFill>
                <a:srgbClr val="000000"/>
              </a:solidFill>
              <a:latin typeface="Segoe UI" panose="020B0502040204020203" pitchFamily="34" charset="0"/>
              <a:cs typeface="Segoe UI" panose="020B0502040204020203" pitchFamily="34" charset="0"/>
            </a:endParaRPr>
          </a:p>
          <a:p>
            <a:pPr marL="0" lvl="1" indent="0" algn="just" defTabSz="1219018">
              <a:spcBef>
                <a:spcPts val="800"/>
              </a:spcBef>
              <a:buNone/>
            </a:pPr>
            <a:r>
              <a:rPr lang="en-US" sz="1467" dirty="0">
                <a:solidFill>
                  <a:srgbClr val="000000"/>
                </a:solidFill>
                <a:latin typeface="Segoe UI" panose="020B0502040204020203" pitchFamily="34" charset="0"/>
                <a:ea typeface="Arial"/>
                <a:cs typeface="Segoe UI" panose="020B0502040204020203" pitchFamily="34" charset="0"/>
              </a:rPr>
              <a:t>Sify Aakaash Portal is customer facing portal that offers integrated view of the Service requests, Network performance Reports, Inventory and trouble tickets that have been registered for the issues reported and identified pro-actively.</a:t>
            </a:r>
          </a:p>
          <a:p>
            <a:pPr marL="228594" lvl="1" indent="-380942" algn="just" defTabSz="1219018">
              <a:spcBef>
                <a:spcPts val="800"/>
              </a:spcBef>
              <a:buFont typeface="Wingdings" panose="05000000000000000000" pitchFamily="2" charset="2"/>
              <a:buChar char="§"/>
            </a:pPr>
            <a:endParaRPr lang="en-US" sz="1467" dirty="0">
              <a:solidFill>
                <a:srgbClr val="000000"/>
              </a:solidFill>
              <a:latin typeface="Segoe UI" panose="020B0502040204020203" pitchFamily="34" charset="0"/>
              <a:ea typeface="Arial"/>
              <a:cs typeface="Segoe UI" panose="020B0502040204020203" pitchFamily="34" charset="0"/>
            </a:endParaRPr>
          </a:p>
          <a:p>
            <a:pPr marL="0" lvl="1" indent="0" algn="just" defTabSz="1219018">
              <a:spcBef>
                <a:spcPts val="800"/>
              </a:spcBef>
              <a:buNone/>
            </a:pPr>
            <a:r>
              <a:rPr lang="en-US" sz="1467" dirty="0">
                <a:solidFill>
                  <a:srgbClr val="000000"/>
                </a:solidFill>
                <a:latin typeface="Segoe UI" panose="020B0502040204020203" pitchFamily="34" charset="0"/>
                <a:ea typeface="Arial"/>
                <a:cs typeface="Segoe UI" panose="020B0502040204020203" pitchFamily="34" charset="0"/>
              </a:rPr>
              <a:t>All the incidents and changes are recorded through the system for customer visibility as well as for analysis</a:t>
            </a:r>
          </a:p>
          <a:p>
            <a:pPr marL="228594" lvl="1" indent="-380942" algn="just" defTabSz="1219018">
              <a:spcBef>
                <a:spcPts val="800"/>
              </a:spcBef>
              <a:buFont typeface="Wingdings" panose="05000000000000000000" pitchFamily="2" charset="2"/>
              <a:buChar char="§"/>
            </a:pPr>
            <a:endParaRPr lang="en-US" sz="1467" dirty="0">
              <a:solidFill>
                <a:srgbClr val="000000"/>
              </a:solidFill>
              <a:latin typeface="Segoe UI" panose="020B0502040204020203" pitchFamily="34" charset="0"/>
              <a:ea typeface="Arial"/>
              <a:cs typeface="Segoe UI" panose="020B0502040204020203" pitchFamily="34" charset="0"/>
            </a:endParaRPr>
          </a:p>
          <a:p>
            <a:pPr marL="0" lvl="1" indent="0" algn="just" defTabSz="1219018">
              <a:spcBef>
                <a:spcPts val="800"/>
              </a:spcBef>
              <a:buNone/>
            </a:pPr>
            <a:r>
              <a:rPr lang="en-US" sz="1467" dirty="0">
                <a:solidFill>
                  <a:srgbClr val="000000"/>
                </a:solidFill>
                <a:latin typeface="Segoe UI" panose="020B0502040204020203" pitchFamily="34" charset="0"/>
                <a:ea typeface="Arial"/>
                <a:cs typeface="Segoe UI" panose="020B0502040204020203" pitchFamily="34" charset="0"/>
              </a:rPr>
              <a:t>Enhanced real-time and scheduled reporting based on defined configuration</a:t>
            </a:r>
          </a:p>
        </p:txBody>
      </p:sp>
    </p:spTree>
    <p:extLst>
      <p:ext uri="{BB962C8B-B14F-4D97-AF65-F5344CB8AC3E}">
        <p14:creationId xmlns:p14="http://schemas.microsoft.com/office/powerpoint/2010/main" val="3804590872"/>
      </p:ext>
    </p:extLst>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BA76E239-B4EE-4B62-BCA5-91CC744C8C79}"/>
              </a:ext>
            </a:extLst>
          </p:cNvPr>
          <p:cNvSpPr txBox="1">
            <a:spLocks/>
          </p:cNvSpPr>
          <p:nvPr/>
        </p:nvSpPr>
        <p:spPr>
          <a:xfrm>
            <a:off x="431800" y="281724"/>
            <a:ext cx="11328400" cy="615539"/>
          </a:xfrm>
          <a:prstGeom prst="rect">
            <a:avLst/>
          </a:prstGeom>
        </p:spPr>
        <p:txBody>
          <a:bodyPr vert="horz" wrap="square" lIns="0" tIns="60953" rIns="121904" bIns="60953" rtlCol="0" anchor="ctr">
            <a:spAutoFit/>
          </a:bodyPr>
          <a:lstStyle>
            <a:defPPr>
              <a:defRPr lang="en-US"/>
            </a:defPPr>
            <a:lvl1pPr defTabSz="1219018">
              <a:spcBef>
                <a:spcPct val="0"/>
              </a:spcBef>
              <a:buNone/>
              <a:defRPr kumimoji="0" sz="3000" b="1" i="0" u="none" strike="noStrike" cap="all" spc="0" normalizeH="0" baseline="0">
                <a:ln>
                  <a:noFill/>
                </a:ln>
                <a:solidFill>
                  <a:schemeClr val="bg1"/>
                </a:solidFill>
                <a:effectLst/>
                <a:uLnTx/>
                <a:uFillTx/>
                <a:latin typeface="Arial Nova" panose="020B0504020202020204" pitchFamily="34" charset="0"/>
                <a:ea typeface="+mj-ea"/>
                <a:cs typeface="+mj-cs"/>
              </a:defRPr>
            </a:lvl1pPr>
          </a:lstStyle>
          <a:p>
            <a:r>
              <a:rPr lang="en-US" dirty="0"/>
              <a:t>Dashboards</a:t>
            </a:r>
          </a:p>
        </p:txBody>
      </p:sp>
      <p:pic>
        <p:nvPicPr>
          <p:cNvPr id="2" name="Picture 1" descr="Image result for sify logo">
            <a:extLst>
              <a:ext uri="{FF2B5EF4-FFF2-40B4-BE49-F238E27FC236}">
                <a16:creationId xmlns:a16="http://schemas.microsoft.com/office/drawing/2014/main" id="{327C17D2-C9AD-809F-FDD6-020ADEFF16E5}"/>
              </a:ext>
            </a:extLst>
          </p:cNvPr>
          <p:cNvPicPr>
            <a:picLocks noChangeAspect="1" noChangeArrowheads="1"/>
          </p:cNvPicPr>
          <p:nvPr/>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90F41A9D-F407-A433-4F4D-92AF9ADEAFD4}"/>
              </a:ext>
            </a:extLst>
          </p:cNvPr>
          <p:cNvPicPr>
            <a:picLocks noChangeAspect="1"/>
          </p:cNvPicPr>
          <p:nvPr/>
        </p:nvPicPr>
        <p:blipFill>
          <a:blip r:embed="rId4"/>
          <a:stretch>
            <a:fillRect/>
          </a:stretch>
        </p:blipFill>
        <p:spPr>
          <a:xfrm>
            <a:off x="2763520" y="1491920"/>
            <a:ext cx="4459742" cy="2174124"/>
          </a:xfrm>
          <a:prstGeom prst="rect">
            <a:avLst/>
          </a:prstGeom>
          <a:noFill/>
          <a:ln>
            <a:noFill/>
          </a:ln>
        </p:spPr>
      </p:pic>
      <p:pic>
        <p:nvPicPr>
          <p:cNvPr id="5" name="Picture 4" descr="A screenshot of a computer&#10;&#10;Description automatically generated">
            <a:extLst>
              <a:ext uri="{FF2B5EF4-FFF2-40B4-BE49-F238E27FC236}">
                <a16:creationId xmlns:a16="http://schemas.microsoft.com/office/drawing/2014/main" id="{11F9A349-06F1-D2A2-D663-493B0A847E0D}"/>
              </a:ext>
            </a:extLst>
          </p:cNvPr>
          <p:cNvPicPr>
            <a:picLocks noChangeAspect="1"/>
          </p:cNvPicPr>
          <p:nvPr/>
        </p:nvPicPr>
        <p:blipFill rotWithShape="1">
          <a:blip r:embed="rId5"/>
          <a:srcRect l="3297" t="24457" r="57389" b="23601"/>
          <a:stretch/>
        </p:blipFill>
        <p:spPr>
          <a:xfrm>
            <a:off x="7386489" y="1491920"/>
            <a:ext cx="3996539" cy="2156390"/>
          </a:xfrm>
          <a:prstGeom prst="rect">
            <a:avLst/>
          </a:prstGeom>
          <a:noFill/>
          <a:ln>
            <a:noFill/>
          </a:ln>
        </p:spPr>
      </p:pic>
      <p:pic>
        <p:nvPicPr>
          <p:cNvPr id="6" name="Picture 5">
            <a:extLst>
              <a:ext uri="{FF2B5EF4-FFF2-40B4-BE49-F238E27FC236}">
                <a16:creationId xmlns:a16="http://schemas.microsoft.com/office/drawing/2014/main" id="{99EF1310-40E2-9092-3CB7-238BB7E59F01}"/>
              </a:ext>
            </a:extLst>
          </p:cNvPr>
          <p:cNvPicPr>
            <a:picLocks noChangeAspect="1"/>
          </p:cNvPicPr>
          <p:nvPr/>
        </p:nvPicPr>
        <p:blipFill rotWithShape="1">
          <a:blip r:embed="rId6"/>
          <a:srcRect l="12826" t="12349" r="14026" b="14609"/>
          <a:stretch/>
        </p:blipFill>
        <p:spPr>
          <a:xfrm>
            <a:off x="2763520" y="3823311"/>
            <a:ext cx="4459742" cy="2062224"/>
          </a:xfrm>
          <a:prstGeom prst="rect">
            <a:avLst/>
          </a:prstGeom>
          <a:ln>
            <a:noFill/>
          </a:ln>
        </p:spPr>
      </p:pic>
      <p:pic>
        <p:nvPicPr>
          <p:cNvPr id="7" name="Picture 6">
            <a:extLst>
              <a:ext uri="{FF2B5EF4-FFF2-40B4-BE49-F238E27FC236}">
                <a16:creationId xmlns:a16="http://schemas.microsoft.com/office/drawing/2014/main" id="{696092F0-6426-354F-5172-11B5A733084C}"/>
              </a:ext>
            </a:extLst>
          </p:cNvPr>
          <p:cNvPicPr>
            <a:picLocks noChangeAspect="1"/>
          </p:cNvPicPr>
          <p:nvPr/>
        </p:nvPicPr>
        <p:blipFill rotWithShape="1">
          <a:blip r:embed="rId7"/>
          <a:srcRect l="13044" t="11962" r="14026" b="14765"/>
          <a:stretch/>
        </p:blipFill>
        <p:spPr>
          <a:xfrm>
            <a:off x="7386489" y="3828285"/>
            <a:ext cx="3996539" cy="2062225"/>
          </a:xfrm>
          <a:prstGeom prst="rect">
            <a:avLst/>
          </a:prstGeom>
          <a:ln>
            <a:noFill/>
          </a:ln>
        </p:spPr>
      </p:pic>
      <p:sp>
        <p:nvSpPr>
          <p:cNvPr id="12" name="Rectangle 11">
            <a:extLst>
              <a:ext uri="{FF2B5EF4-FFF2-40B4-BE49-F238E27FC236}">
                <a16:creationId xmlns:a16="http://schemas.microsoft.com/office/drawing/2014/main" id="{A1CAA1D6-B051-0295-DDF8-CECCAA06AFB2}"/>
              </a:ext>
            </a:extLst>
          </p:cNvPr>
          <p:cNvSpPr/>
          <p:nvPr/>
        </p:nvSpPr>
        <p:spPr>
          <a:xfrm>
            <a:off x="481184" y="3885826"/>
            <a:ext cx="2119109" cy="199970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en-US" sz="1800" i="0" u="none" strike="noStrike" kern="1200" cap="none" spc="0" normalizeH="0" baseline="0" noProof="0" dirty="0">
                <a:ln>
                  <a:noFill/>
                </a:ln>
                <a:solidFill>
                  <a:schemeClr val="bg1"/>
                </a:solidFill>
                <a:effectLst/>
                <a:uLnTx/>
                <a:uFillTx/>
                <a:latin typeface="Arial Nova" panose="020B0504020202020204" pitchFamily="34" charset="0"/>
                <a:cs typeface="Segoe UI" panose="020B0502040204020203" pitchFamily="34" charset="0"/>
              </a:rPr>
              <a:t>Details of Top applications </a:t>
            </a:r>
            <a:r>
              <a:rPr lang="en-US" sz="1800" dirty="0">
                <a:solidFill>
                  <a:schemeClr val="bg1"/>
                </a:solidFill>
                <a:latin typeface="Arial Nova" panose="020B0504020202020204" pitchFamily="34" charset="0"/>
                <a:cs typeface="Segoe UI" panose="020B0502040204020203" pitchFamily="34" charset="0"/>
              </a:rPr>
              <a:t>, </a:t>
            </a:r>
            <a:r>
              <a:rPr kumimoji="0" lang="en-US" sz="1800" i="0" u="none" strike="noStrike" kern="1200" cap="none" spc="0" normalizeH="0" baseline="0" noProof="0" dirty="0">
                <a:ln>
                  <a:noFill/>
                </a:ln>
                <a:solidFill>
                  <a:schemeClr val="bg1"/>
                </a:solidFill>
                <a:effectLst/>
                <a:uLnTx/>
                <a:uFillTx/>
                <a:latin typeface="Arial Nova" panose="020B0504020202020204" pitchFamily="34" charset="0"/>
                <a:cs typeface="Segoe UI" panose="020B0502040204020203" pitchFamily="34" charset="0"/>
              </a:rPr>
              <a:t>Application visibility by destination and Web traffic </a:t>
            </a:r>
            <a:endParaRPr lang="en-IN" dirty="0">
              <a:latin typeface="Arial Nova" panose="020B0504020202020204" pitchFamily="34" charset="0"/>
            </a:endParaRPr>
          </a:p>
        </p:txBody>
      </p:sp>
      <p:sp>
        <p:nvSpPr>
          <p:cNvPr id="14" name="Rectangle 13">
            <a:extLst>
              <a:ext uri="{FF2B5EF4-FFF2-40B4-BE49-F238E27FC236}">
                <a16:creationId xmlns:a16="http://schemas.microsoft.com/office/drawing/2014/main" id="{CC2456BB-B472-6666-4291-F302FC50F8EF}"/>
              </a:ext>
            </a:extLst>
          </p:cNvPr>
          <p:cNvSpPr/>
          <p:nvPr/>
        </p:nvSpPr>
        <p:spPr>
          <a:xfrm>
            <a:off x="481184" y="1491920"/>
            <a:ext cx="2119109" cy="2125107"/>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en-US" sz="1800" i="0" u="none" strike="noStrike" kern="1200" cap="none" spc="0" normalizeH="0" baseline="0" noProof="0" dirty="0">
                <a:ln>
                  <a:noFill/>
                </a:ln>
                <a:solidFill>
                  <a:schemeClr val="bg1"/>
                </a:solidFill>
                <a:effectLst/>
                <a:uLnTx/>
                <a:uFillTx/>
                <a:latin typeface="Arial Nova" panose="020B0504020202020204" pitchFamily="34" charset="0"/>
                <a:cs typeface="Segoe UI" panose="020B0502040204020203" pitchFamily="34" charset="0"/>
              </a:rPr>
              <a:t>Details Clients, RF Performance, Capacity and Reports </a:t>
            </a:r>
            <a:endParaRPr lang="en-IN" dirty="0">
              <a:latin typeface="Arial Nova" panose="020B0504020202020204" pitchFamily="34" charset="0"/>
            </a:endParaRPr>
          </a:p>
        </p:txBody>
      </p:sp>
    </p:spTree>
    <p:extLst>
      <p:ext uri="{BB962C8B-B14F-4D97-AF65-F5344CB8AC3E}">
        <p14:creationId xmlns:p14="http://schemas.microsoft.com/office/powerpoint/2010/main" val="1712869970"/>
      </p:ext>
    </p:extLst>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age result for sify logo">
            <a:extLst>
              <a:ext uri="{FF2B5EF4-FFF2-40B4-BE49-F238E27FC236}">
                <a16:creationId xmlns:a16="http://schemas.microsoft.com/office/drawing/2014/main" id="{327C17D2-C9AD-809F-FDD6-020ADEFF16E5}"/>
              </a:ext>
            </a:extLst>
          </p:cNvPr>
          <p:cNvPicPr>
            <a:picLocks noChangeAspect="1" noChangeArrowheads="1"/>
          </p:cNvPicPr>
          <p:nvPr/>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9A4D2029-0B19-93C4-DDCA-1BA92471F328}"/>
              </a:ext>
            </a:extLst>
          </p:cNvPr>
          <p:cNvSpPr txBox="1"/>
          <p:nvPr/>
        </p:nvSpPr>
        <p:spPr>
          <a:xfrm>
            <a:off x="311375" y="194931"/>
            <a:ext cx="7270229" cy="584775"/>
          </a:xfrm>
          <a:prstGeom prst="rect">
            <a:avLst/>
          </a:prstGeom>
        </p:spPr>
        <p:txBody>
          <a:bodyPr vert="horz" wrap="square" lIns="0" tIns="60953" rIns="121904" bIns="60953" rtlCol="0" anchor="ctr">
            <a:spAutoFit/>
          </a:bodyPr>
          <a:lstStyle>
            <a:defPPr>
              <a:defRPr lang="en-US"/>
            </a:defPPr>
            <a:lvl1pPr defTabSz="1219018">
              <a:spcBef>
                <a:spcPct val="0"/>
              </a:spcBef>
              <a:buNone/>
              <a:defRPr kumimoji="0" sz="3000" b="1" i="0" u="none" strike="noStrike" cap="all" spc="0" normalizeH="0" baseline="0">
                <a:ln>
                  <a:noFill/>
                </a:ln>
                <a:solidFill>
                  <a:schemeClr val="bg1"/>
                </a:solidFill>
                <a:effectLst/>
                <a:uLnTx/>
                <a:uFillTx/>
                <a:latin typeface="Arial Nova" panose="020B0504020202020204" pitchFamily="34" charset="0"/>
                <a:ea typeface="+mj-ea"/>
                <a:cs typeface="+mj-cs"/>
              </a:defRPr>
            </a:lvl1pPr>
          </a:lstStyle>
          <a:p>
            <a:r>
              <a:rPr lang="en-US" dirty="0"/>
              <a:t>Our Managed WiFi CLIENTS</a:t>
            </a:r>
            <a:endParaRPr lang="en-IN" dirty="0"/>
          </a:p>
        </p:txBody>
      </p:sp>
      <p:pic>
        <p:nvPicPr>
          <p:cNvPr id="6" name="Picture 5" descr="Logo, company name&#10;&#10;Description automatically generated">
            <a:extLst>
              <a:ext uri="{FF2B5EF4-FFF2-40B4-BE49-F238E27FC236}">
                <a16:creationId xmlns:a16="http://schemas.microsoft.com/office/drawing/2014/main" id="{1DC6A0F2-6CC3-C97E-C335-2DAA8E8CD887}"/>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5231567" y="3005500"/>
            <a:ext cx="2045519" cy="1534140"/>
          </a:xfrm>
          <a:prstGeom prst="rect">
            <a:avLst/>
          </a:prstGeom>
        </p:spPr>
      </p:pic>
      <p:pic>
        <p:nvPicPr>
          <p:cNvPr id="13" name="Picture 12" descr="A red and white sign&#10;&#10;Description automatically generated with medium confidence">
            <a:extLst>
              <a:ext uri="{FF2B5EF4-FFF2-40B4-BE49-F238E27FC236}">
                <a16:creationId xmlns:a16="http://schemas.microsoft.com/office/drawing/2014/main" id="{17337365-3F57-4A80-CDE0-7C6B411B503E}"/>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7391874" y="4509639"/>
            <a:ext cx="2924868" cy="1063588"/>
          </a:xfrm>
          <a:prstGeom prst="rect">
            <a:avLst/>
          </a:prstGeom>
        </p:spPr>
      </p:pic>
      <p:pic>
        <p:nvPicPr>
          <p:cNvPr id="29" name="Picture 28" descr="Logo&#10;&#10;Description automatically generated">
            <a:extLst>
              <a:ext uri="{FF2B5EF4-FFF2-40B4-BE49-F238E27FC236}">
                <a16:creationId xmlns:a16="http://schemas.microsoft.com/office/drawing/2014/main" id="{76D5362C-2E14-D894-19E1-8AA62DE84173}"/>
              </a:ext>
            </a:extLst>
          </p:cNvPr>
          <p:cNvPicPr>
            <a:picLocks noChangeAspect="1"/>
          </p:cNvPicPr>
          <p:nvPr/>
        </p:nvPicPr>
        <p:blipFill>
          <a:blip r:embed="rId8">
            <a:extLst>
              <a:ext uri="{28A0092B-C50C-407E-A947-70E740481C1C}">
                <a14:useLocalDpi xmlns:a14="http://schemas.microsoft.com/office/drawing/2010/main" val="0"/>
              </a:ext>
              <a:ext uri="{837473B0-CC2E-450A-ABE3-18F120FF3D39}">
                <a1611:picAttrSrcUrl xmlns:a1611="http://schemas.microsoft.com/office/drawing/2016/11/main" r:id="rId9"/>
              </a:ext>
            </a:extLst>
          </a:blip>
          <a:stretch>
            <a:fillRect/>
          </a:stretch>
        </p:blipFill>
        <p:spPr>
          <a:xfrm>
            <a:off x="8074524" y="1284773"/>
            <a:ext cx="2324100" cy="1314450"/>
          </a:xfrm>
          <a:prstGeom prst="rect">
            <a:avLst/>
          </a:prstGeom>
        </p:spPr>
      </p:pic>
      <p:pic>
        <p:nvPicPr>
          <p:cNvPr id="32" name="Picture 31" descr="Logo, company name&#10;&#10;Description automatically generated">
            <a:extLst>
              <a:ext uri="{FF2B5EF4-FFF2-40B4-BE49-F238E27FC236}">
                <a16:creationId xmlns:a16="http://schemas.microsoft.com/office/drawing/2014/main" id="{84B758D6-7229-AC24-895D-4C773A3EF0EC}"/>
              </a:ext>
            </a:extLst>
          </p:cNvPr>
          <p:cNvPicPr>
            <a:picLocks noChangeAspect="1"/>
          </p:cNvPicPr>
          <p:nvPr/>
        </p:nvPicPr>
        <p:blipFill>
          <a:blip r:embed="rId10">
            <a:extLst>
              <a:ext uri="{28A0092B-C50C-407E-A947-70E740481C1C}">
                <a14:useLocalDpi xmlns:a14="http://schemas.microsoft.com/office/drawing/2010/main" val="0"/>
              </a:ext>
              <a:ext uri="{837473B0-CC2E-450A-ABE3-18F120FF3D39}">
                <a1611:picAttrSrcUrl xmlns:a1611="http://schemas.microsoft.com/office/drawing/2016/11/main" r:id="rId11"/>
              </a:ext>
            </a:extLst>
          </a:blip>
          <a:stretch>
            <a:fillRect/>
          </a:stretch>
        </p:blipFill>
        <p:spPr>
          <a:xfrm>
            <a:off x="1975962" y="1199373"/>
            <a:ext cx="1806127" cy="1806127"/>
          </a:xfrm>
          <a:prstGeom prst="rect">
            <a:avLst/>
          </a:prstGeom>
        </p:spPr>
      </p:pic>
      <p:pic>
        <p:nvPicPr>
          <p:cNvPr id="41" name="Picture 40" descr="Logo&#10;&#10;Description automatically generated">
            <a:extLst>
              <a:ext uri="{FF2B5EF4-FFF2-40B4-BE49-F238E27FC236}">
                <a16:creationId xmlns:a16="http://schemas.microsoft.com/office/drawing/2014/main" id="{D8092291-B066-303C-9F0A-71F14482695A}"/>
              </a:ext>
            </a:extLst>
          </p:cNvPr>
          <p:cNvPicPr>
            <a:picLocks noChangeAspect="1"/>
          </p:cNvPicPr>
          <p:nvPr/>
        </p:nvPicPr>
        <p:blipFill>
          <a:blip r:embed="rId12">
            <a:extLst>
              <a:ext uri="{28A0092B-C50C-407E-A947-70E740481C1C}">
                <a14:useLocalDpi xmlns:a14="http://schemas.microsoft.com/office/drawing/2010/main" val="0"/>
              </a:ext>
              <a:ext uri="{837473B0-CC2E-450A-ABE3-18F120FF3D39}">
                <a1611:picAttrSrcUrl xmlns:a1611="http://schemas.microsoft.com/office/drawing/2016/11/main" r:id="rId13"/>
              </a:ext>
            </a:extLst>
          </a:blip>
          <a:stretch>
            <a:fillRect/>
          </a:stretch>
        </p:blipFill>
        <p:spPr>
          <a:xfrm>
            <a:off x="3978474" y="1752764"/>
            <a:ext cx="3556549" cy="846459"/>
          </a:xfrm>
          <a:prstGeom prst="rect">
            <a:avLst/>
          </a:prstGeom>
        </p:spPr>
      </p:pic>
      <p:pic>
        <p:nvPicPr>
          <p:cNvPr id="5" name="Picture 4" descr="Logo, company name&#10;&#10;Description automatically generated">
            <a:extLst>
              <a:ext uri="{FF2B5EF4-FFF2-40B4-BE49-F238E27FC236}">
                <a16:creationId xmlns:a16="http://schemas.microsoft.com/office/drawing/2014/main" id="{C22526F2-ADC9-11B0-F844-15CC6033B3F2}"/>
              </a:ext>
            </a:extLst>
          </p:cNvPr>
          <p:cNvPicPr>
            <a:picLocks noChangeAspect="1"/>
          </p:cNvPicPr>
          <p:nvPr/>
        </p:nvPicPr>
        <p:blipFill>
          <a:blip r:embed="rId14">
            <a:extLst>
              <a:ext uri="{28A0092B-C50C-407E-A947-70E740481C1C}">
                <a14:useLocalDpi xmlns:a14="http://schemas.microsoft.com/office/drawing/2010/main" val="0"/>
              </a:ext>
              <a:ext uri="{837473B0-CC2E-450A-ABE3-18F120FF3D39}">
                <a1611:picAttrSrcUrl xmlns:a1611="http://schemas.microsoft.com/office/drawing/2016/11/main" r:id="rId15"/>
              </a:ext>
            </a:extLst>
          </a:blip>
          <a:stretch>
            <a:fillRect/>
          </a:stretch>
        </p:blipFill>
        <p:spPr>
          <a:xfrm>
            <a:off x="7581605" y="3013326"/>
            <a:ext cx="2241814" cy="1245452"/>
          </a:xfrm>
          <a:prstGeom prst="rect">
            <a:avLst/>
          </a:prstGeom>
        </p:spPr>
      </p:pic>
      <p:pic>
        <p:nvPicPr>
          <p:cNvPr id="9" name="Picture 8" descr="A logo of an airplane&#10;&#10;Description automatically generated">
            <a:extLst>
              <a:ext uri="{FF2B5EF4-FFF2-40B4-BE49-F238E27FC236}">
                <a16:creationId xmlns:a16="http://schemas.microsoft.com/office/drawing/2014/main" id="{4A6881DD-EA0B-1CEF-BBE3-225C203352AC}"/>
              </a:ext>
            </a:extLst>
          </p:cNvPr>
          <p:cNvPicPr>
            <a:picLocks noChangeAspect="1"/>
          </p:cNvPicPr>
          <p:nvPr/>
        </p:nvPicPr>
        <p:blipFill>
          <a:blip r:embed="rId16">
            <a:extLst>
              <a:ext uri="{28A0092B-C50C-407E-A947-70E740481C1C}">
                <a14:useLocalDpi xmlns:a14="http://schemas.microsoft.com/office/drawing/2010/main" val="0"/>
              </a:ext>
              <a:ext uri="{837473B0-CC2E-450A-ABE3-18F120FF3D39}">
                <a1611:picAttrSrcUrl xmlns:a1611="http://schemas.microsoft.com/office/drawing/2016/11/main" r:id="rId17"/>
              </a:ext>
            </a:extLst>
          </a:blip>
          <a:stretch>
            <a:fillRect/>
          </a:stretch>
        </p:blipFill>
        <p:spPr>
          <a:xfrm>
            <a:off x="2863354" y="3292622"/>
            <a:ext cx="2045519" cy="2045519"/>
          </a:xfrm>
          <a:prstGeom prst="rect">
            <a:avLst/>
          </a:prstGeom>
        </p:spPr>
      </p:pic>
    </p:spTree>
    <p:extLst>
      <p:ext uri="{BB962C8B-B14F-4D97-AF65-F5344CB8AC3E}">
        <p14:creationId xmlns:p14="http://schemas.microsoft.com/office/powerpoint/2010/main" val="839506440"/>
      </p:ext>
    </p:extLst>
  </p:cSld>
  <p:clrMapOvr>
    <a:masterClrMapping/>
  </p:clrMapOvr>
  <p:transition spd="slow">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B5A95BE-D121-4F1A-83F2-4A1CB6EAE834}"/>
              </a:ext>
            </a:extLst>
          </p:cNvPr>
          <p:cNvSpPr>
            <a:spLocks noGrp="1"/>
          </p:cNvSpPr>
          <p:nvPr>
            <p:ph type="body" sz="quarter" idx="13"/>
          </p:nvPr>
        </p:nvSpPr>
        <p:spPr>
          <a:xfrm>
            <a:off x="280574" y="4428084"/>
            <a:ext cx="5408709" cy="1938988"/>
          </a:xfrm>
        </p:spPr>
        <p:txBody>
          <a:bodyPr anchor="ctr">
            <a:normAutofit/>
          </a:bodyPr>
          <a:lstStyle/>
          <a:p>
            <a:pPr algn="ctr"/>
            <a:r>
              <a:rPr lang="en-IN" sz="6600" dirty="0"/>
              <a:t>Thank you</a:t>
            </a:r>
          </a:p>
        </p:txBody>
      </p:sp>
    </p:spTree>
    <p:extLst>
      <p:ext uri="{BB962C8B-B14F-4D97-AF65-F5344CB8AC3E}">
        <p14:creationId xmlns:p14="http://schemas.microsoft.com/office/powerpoint/2010/main" val="1514509028"/>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BA76E239-B4EE-4B62-BCA5-91CC744C8C79}"/>
              </a:ext>
            </a:extLst>
          </p:cNvPr>
          <p:cNvSpPr txBox="1">
            <a:spLocks/>
          </p:cNvSpPr>
          <p:nvPr/>
        </p:nvSpPr>
        <p:spPr>
          <a:xfrm>
            <a:off x="404261" y="217715"/>
            <a:ext cx="11328400" cy="615539"/>
          </a:xfrm>
          <a:prstGeom prst="rect">
            <a:avLst/>
          </a:prstGeom>
        </p:spPr>
        <p:txBody>
          <a:bodyPr vert="horz" wrap="square" lIns="0" tIns="60953" rIns="121904" bIns="60953" rtlCol="0" anchor="ctr">
            <a:spAutoFit/>
          </a:bodyPr>
          <a:lstStyle>
            <a:lvl1pPr defTabSz="1219018">
              <a:spcBef>
                <a:spcPct val="0"/>
              </a:spcBef>
              <a:buNone/>
              <a:defRPr kumimoji="0" lang="en-US" sz="3000" b="1" i="0" u="none" strike="noStrike" cap="all" spc="0" normalizeH="0" baseline="0" noProof="0" dirty="0" smtClean="0">
                <a:ln>
                  <a:noFill/>
                </a:ln>
                <a:solidFill>
                  <a:schemeClr val="bg1"/>
                </a:solidFill>
                <a:effectLst/>
                <a:uLnTx/>
                <a:uFillTx/>
                <a:latin typeface="Arial Nova" panose="020B0504020202020204" pitchFamily="34" charset="0"/>
                <a:ea typeface="+mj-ea"/>
                <a:cs typeface="+mj-cs"/>
              </a:defRPr>
            </a:lvl1pPr>
          </a:lstStyle>
          <a:p>
            <a:r>
              <a:rPr lang="en-US" dirty="0"/>
              <a:t>INDUSTRY RECOGNITION</a:t>
            </a:r>
          </a:p>
        </p:txBody>
      </p:sp>
      <p:sp>
        <p:nvSpPr>
          <p:cNvPr id="26" name="Rectangle 25">
            <a:extLst>
              <a:ext uri="{FF2B5EF4-FFF2-40B4-BE49-F238E27FC236}">
                <a16:creationId xmlns:a16="http://schemas.microsoft.com/office/drawing/2014/main" id="{8A9B60D6-EE5B-4853-8106-D99AC92844CA}"/>
              </a:ext>
            </a:extLst>
          </p:cNvPr>
          <p:cNvSpPr/>
          <p:nvPr/>
        </p:nvSpPr>
        <p:spPr>
          <a:xfrm>
            <a:off x="6865809" y="5885448"/>
            <a:ext cx="4896000" cy="6314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9951" tIns="59975" rIns="119951" bIns="59975" rtlCol="0" anchor="ctr"/>
          <a:lstStyle/>
          <a:p>
            <a:pPr marL="0" marR="0" lvl="0" indent="0" algn="ctr" defTabSz="914332" rtl="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dirty="0">
                <a:ln>
                  <a:noFill/>
                </a:ln>
                <a:solidFill>
                  <a:schemeClr val="bg1"/>
                </a:solidFill>
                <a:effectLst/>
                <a:uLnTx/>
                <a:uFillTx/>
                <a:latin typeface="Arial Nova" panose="020B0504020202020204" pitchFamily="34" charset="0"/>
                <a:ea typeface="+mn-ea"/>
                <a:cs typeface="Arial" panose="020B0604020202020204" pitchFamily="34" charset="0"/>
              </a:rPr>
              <a:t>Sify is a Major Player in the </a:t>
            </a:r>
          </a:p>
          <a:p>
            <a:pPr marL="0" marR="0" lvl="0" indent="0" algn="ctr" defTabSz="914332" rtl="0" eaLnBrk="1" fontAlgn="auto" latinLnBrk="0" hangingPunct="1">
              <a:lnSpc>
                <a:spcPct val="100000"/>
              </a:lnSpc>
              <a:spcBef>
                <a:spcPts val="0"/>
              </a:spcBef>
              <a:spcAft>
                <a:spcPts val="0"/>
              </a:spcAft>
              <a:buClrTx/>
              <a:buSzTx/>
              <a:buFontTx/>
              <a:buNone/>
              <a:tabLst/>
              <a:defRPr/>
            </a:pPr>
            <a:r>
              <a:rPr kumimoji="0" lang="en-US" sz="1467" i="0" u="none" strike="noStrike" kern="1200" cap="none" spc="0" normalizeH="0" baseline="0" noProof="0" dirty="0">
                <a:ln>
                  <a:noFill/>
                </a:ln>
                <a:solidFill>
                  <a:schemeClr val="bg1"/>
                </a:solidFill>
                <a:effectLst/>
                <a:uLnTx/>
                <a:uFillTx/>
                <a:latin typeface="Arial Nova" panose="020B0504020202020204" pitchFamily="34" charset="0"/>
                <a:ea typeface="+mn-ea"/>
                <a:cs typeface="Arial" panose="020B0604020202020204" pitchFamily="34" charset="0"/>
              </a:rPr>
              <a:t>IDC MarketScape Managed Cloud Services APeJ 2021 </a:t>
            </a:r>
          </a:p>
        </p:txBody>
      </p:sp>
      <p:sp>
        <p:nvSpPr>
          <p:cNvPr id="30" name="Rectangle: Top Corners Rounded 29">
            <a:extLst>
              <a:ext uri="{FF2B5EF4-FFF2-40B4-BE49-F238E27FC236}">
                <a16:creationId xmlns:a16="http://schemas.microsoft.com/office/drawing/2014/main" id="{DB7CE6AD-9B1F-4CE5-9AA5-A816061C1999}"/>
              </a:ext>
            </a:extLst>
          </p:cNvPr>
          <p:cNvSpPr/>
          <p:nvPr/>
        </p:nvSpPr>
        <p:spPr>
          <a:xfrm>
            <a:off x="446465" y="1311344"/>
            <a:ext cx="4896000" cy="4366997"/>
          </a:xfrm>
          <a:prstGeom prst="round2SameRect">
            <a:avLst>
              <a:gd name="adj1" fmla="val 4336"/>
              <a:gd name="adj2" fmla="val 0"/>
            </a:avLst>
          </a:prstGeom>
          <a:solidFill>
            <a:schemeClr val="bg1"/>
          </a:solidFill>
          <a:ln w="31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018" rtl="0" eaLnBrk="1" fontAlgn="auto" latinLnBrk="0" hangingPunct="1">
              <a:lnSpc>
                <a:spcPct val="100000"/>
              </a:lnSpc>
              <a:spcBef>
                <a:spcPts val="0"/>
              </a:spcBef>
              <a:spcAft>
                <a:spcPts val="0"/>
              </a:spcAft>
              <a:buClrTx/>
              <a:buSzTx/>
              <a:buFontTx/>
              <a:buNone/>
              <a:tabLst/>
              <a:defRPr/>
            </a:pPr>
            <a:endParaRPr kumimoji="0" lang="en-IN" sz="2400" b="0" i="0" u="none" strike="noStrike" kern="1200" cap="none" spc="0" normalizeH="0" baseline="0" noProof="0" dirty="0">
              <a:ln>
                <a:noFill/>
              </a:ln>
              <a:solidFill>
                <a:prstClr val="white"/>
              </a:solidFill>
              <a:effectLst/>
              <a:uLnTx/>
              <a:uFillTx/>
              <a:latin typeface="Arial Nova" panose="020B0504020202020204" pitchFamily="34" charset="0"/>
              <a:ea typeface="+mn-ea"/>
              <a:cs typeface="+mn-cs"/>
            </a:endParaRPr>
          </a:p>
        </p:txBody>
      </p:sp>
      <p:sp>
        <p:nvSpPr>
          <p:cNvPr id="32" name="Rectangle 31">
            <a:extLst>
              <a:ext uri="{FF2B5EF4-FFF2-40B4-BE49-F238E27FC236}">
                <a16:creationId xmlns:a16="http://schemas.microsoft.com/office/drawing/2014/main" id="{3A9515FD-F3C3-44CA-834F-1DEC86DE7642}"/>
              </a:ext>
            </a:extLst>
          </p:cNvPr>
          <p:cNvSpPr/>
          <p:nvPr/>
        </p:nvSpPr>
        <p:spPr>
          <a:xfrm>
            <a:off x="446465" y="5885448"/>
            <a:ext cx="4896000" cy="6314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9951" tIns="59975" rIns="119951" bIns="59975" rtlCol="0" anchor="ctr"/>
          <a:lstStyle/>
          <a:p>
            <a:pPr marL="0" marR="0" lvl="0" indent="0" algn="ctr" defTabSz="914332" rtl="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dirty="0">
                <a:ln>
                  <a:noFill/>
                </a:ln>
                <a:solidFill>
                  <a:schemeClr val="bg1"/>
                </a:solidFill>
                <a:effectLst/>
                <a:uLnTx/>
                <a:uFillTx/>
                <a:latin typeface="Arial Nova" panose="020B0504020202020204" pitchFamily="34" charset="0"/>
                <a:cs typeface="Arial" panose="020B0604020202020204" pitchFamily="34" charset="0"/>
              </a:rPr>
              <a:t>Sify is a Niche Player in Gartner’s MQ for </a:t>
            </a:r>
          </a:p>
          <a:p>
            <a:pPr marL="0" marR="0" lvl="0" indent="0" algn="ctr" defTabSz="914332" rtl="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dirty="0">
                <a:ln>
                  <a:noFill/>
                </a:ln>
                <a:solidFill>
                  <a:schemeClr val="bg1"/>
                </a:solidFill>
                <a:effectLst/>
                <a:uLnTx/>
                <a:uFillTx/>
                <a:latin typeface="Arial Nova" panose="020B0504020202020204" pitchFamily="34" charset="0"/>
                <a:cs typeface="Arial" panose="020B0604020202020204" pitchFamily="34" charset="0"/>
              </a:rPr>
              <a:t>Managed Network Services Global 2022</a:t>
            </a:r>
          </a:p>
        </p:txBody>
      </p:sp>
      <p:sp>
        <p:nvSpPr>
          <p:cNvPr id="33" name="Rectangle: Top Corners Rounded 32">
            <a:extLst>
              <a:ext uri="{FF2B5EF4-FFF2-40B4-BE49-F238E27FC236}">
                <a16:creationId xmlns:a16="http://schemas.microsoft.com/office/drawing/2014/main" id="{28A1B4B9-01E2-4B7C-B17A-52572C181699}"/>
              </a:ext>
            </a:extLst>
          </p:cNvPr>
          <p:cNvSpPr/>
          <p:nvPr/>
        </p:nvSpPr>
        <p:spPr>
          <a:xfrm>
            <a:off x="6865809" y="1311344"/>
            <a:ext cx="4896000" cy="4366997"/>
          </a:xfrm>
          <a:prstGeom prst="round2SameRect">
            <a:avLst>
              <a:gd name="adj1" fmla="val 4336"/>
              <a:gd name="adj2" fmla="val 0"/>
            </a:avLst>
          </a:prstGeom>
          <a:solidFill>
            <a:schemeClr val="bg1"/>
          </a:solidFill>
          <a:ln w="31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018" rtl="0" eaLnBrk="1" fontAlgn="auto" latinLnBrk="0" hangingPunct="1">
              <a:lnSpc>
                <a:spcPct val="100000"/>
              </a:lnSpc>
              <a:spcBef>
                <a:spcPts val="0"/>
              </a:spcBef>
              <a:spcAft>
                <a:spcPts val="0"/>
              </a:spcAft>
              <a:buClrTx/>
              <a:buSzTx/>
              <a:buFontTx/>
              <a:buNone/>
              <a:tabLst/>
              <a:defRPr/>
            </a:pPr>
            <a:endParaRPr kumimoji="0" lang="en-IN" sz="2400" b="0" i="0" u="none" strike="noStrike" kern="1200" cap="none" spc="0" normalizeH="0" baseline="0" noProof="0" dirty="0">
              <a:ln>
                <a:noFill/>
              </a:ln>
              <a:solidFill>
                <a:prstClr val="white"/>
              </a:solidFill>
              <a:effectLst/>
              <a:uLnTx/>
              <a:uFillTx/>
              <a:latin typeface="Arial Nova" panose="020B0504020202020204" pitchFamily="34" charset="0"/>
              <a:ea typeface="+mn-ea"/>
              <a:cs typeface="+mn-cs"/>
            </a:endParaRPr>
          </a:p>
        </p:txBody>
      </p:sp>
      <p:pic>
        <p:nvPicPr>
          <p:cNvPr id="25" name="Picture 24">
            <a:extLst>
              <a:ext uri="{FF2B5EF4-FFF2-40B4-BE49-F238E27FC236}">
                <a16:creationId xmlns:a16="http://schemas.microsoft.com/office/drawing/2014/main" id="{16DEE826-092B-4DB2-9BB0-D317F11EB63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7131894" y="1452887"/>
            <a:ext cx="4359229" cy="3974592"/>
          </a:xfrm>
          <a:prstGeom prst="rect">
            <a:avLst/>
          </a:prstGeom>
        </p:spPr>
      </p:pic>
      <p:pic>
        <p:nvPicPr>
          <p:cNvPr id="16" name="Picture 15">
            <a:extLst>
              <a:ext uri="{FF2B5EF4-FFF2-40B4-BE49-F238E27FC236}">
                <a16:creationId xmlns:a16="http://schemas.microsoft.com/office/drawing/2014/main" id="{FC34B09E-7547-4006-A1B5-67BC9ED20C1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33770" y="1452886"/>
            <a:ext cx="4234471" cy="4169103"/>
          </a:xfrm>
          <a:prstGeom prst="rect">
            <a:avLst/>
          </a:prstGeom>
        </p:spPr>
      </p:pic>
      <p:pic>
        <p:nvPicPr>
          <p:cNvPr id="2" name="Picture 1" descr="Image result for sify logo">
            <a:extLst>
              <a:ext uri="{FF2B5EF4-FFF2-40B4-BE49-F238E27FC236}">
                <a16:creationId xmlns:a16="http://schemas.microsoft.com/office/drawing/2014/main" id="{327C17D2-C9AD-809F-FDD6-020ADEFF16E5}"/>
              </a:ext>
            </a:extLst>
          </p:cNvPr>
          <p:cNvPicPr>
            <a:picLocks noChangeAspect="1" noChangeArrowheads="1"/>
          </p:cNvPicPr>
          <p:nvPr/>
        </p:nvPicPr>
        <p:blipFill rotWithShape="1">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560DDA43-5EB8-39BA-3003-85A8EC847BB6}"/>
              </a:ext>
            </a:extLst>
          </p:cNvPr>
          <p:cNvSpPr txBox="1"/>
          <p:nvPr/>
        </p:nvSpPr>
        <p:spPr>
          <a:xfrm>
            <a:off x="404261" y="871241"/>
            <a:ext cx="5236999" cy="369332"/>
          </a:xfrm>
          <a:prstGeom prst="rect">
            <a:avLst/>
          </a:prstGeom>
          <a:noFill/>
        </p:spPr>
        <p:txBody>
          <a:bodyPr wrap="square" rtlCol="0">
            <a:spAutoFit/>
          </a:bodyPr>
          <a:lstStyle/>
          <a:p>
            <a:r>
              <a:rPr lang="en-US" b="1" dirty="0">
                <a:solidFill>
                  <a:schemeClr val="bg1">
                    <a:lumMod val="95000"/>
                  </a:schemeClr>
                </a:solidFill>
                <a:latin typeface="Arial Nova" panose="020B0504020202020204" pitchFamily="34" charset="0"/>
              </a:rPr>
              <a:t>Gartner’s MQ for Managed Network Services</a:t>
            </a:r>
            <a:endParaRPr lang="en-IN" b="1" dirty="0">
              <a:solidFill>
                <a:schemeClr val="bg1">
                  <a:lumMod val="95000"/>
                </a:schemeClr>
              </a:solidFill>
              <a:latin typeface="Arial Nova" panose="020B0504020202020204" pitchFamily="34" charset="0"/>
            </a:endParaRPr>
          </a:p>
        </p:txBody>
      </p:sp>
      <p:sp>
        <p:nvSpPr>
          <p:cNvPr id="5" name="TextBox 4">
            <a:extLst>
              <a:ext uri="{FF2B5EF4-FFF2-40B4-BE49-F238E27FC236}">
                <a16:creationId xmlns:a16="http://schemas.microsoft.com/office/drawing/2014/main" id="{24DC1410-31D8-58EE-EB39-5C70AE5F3C69}"/>
              </a:ext>
            </a:extLst>
          </p:cNvPr>
          <p:cNvSpPr txBox="1"/>
          <p:nvPr/>
        </p:nvSpPr>
        <p:spPr>
          <a:xfrm>
            <a:off x="6817401" y="869507"/>
            <a:ext cx="5236999" cy="369332"/>
          </a:xfrm>
          <a:prstGeom prst="rect">
            <a:avLst/>
          </a:prstGeom>
          <a:noFill/>
        </p:spPr>
        <p:txBody>
          <a:bodyPr wrap="square" rtlCol="0">
            <a:spAutoFit/>
          </a:bodyPr>
          <a:lstStyle/>
          <a:p>
            <a:r>
              <a:rPr lang="en-US" b="1" dirty="0">
                <a:solidFill>
                  <a:schemeClr val="bg1">
                    <a:lumMod val="95000"/>
                  </a:schemeClr>
                </a:solidFill>
                <a:latin typeface="Arial Nova" panose="020B0504020202020204" pitchFamily="34" charset="0"/>
              </a:rPr>
              <a:t>IDC Marketscape – Managed Cloud Services</a:t>
            </a:r>
            <a:endParaRPr lang="en-IN" b="1" dirty="0">
              <a:solidFill>
                <a:schemeClr val="bg1">
                  <a:lumMod val="95000"/>
                </a:schemeClr>
              </a:solidFill>
              <a:latin typeface="Arial Nova" panose="020B0504020202020204" pitchFamily="34" charset="0"/>
            </a:endParaRPr>
          </a:p>
        </p:txBody>
      </p:sp>
    </p:spTree>
    <p:extLst>
      <p:ext uri="{BB962C8B-B14F-4D97-AF65-F5344CB8AC3E}">
        <p14:creationId xmlns:p14="http://schemas.microsoft.com/office/powerpoint/2010/main" val="3770714281"/>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itle 1">
            <a:extLst>
              <a:ext uri="{FF2B5EF4-FFF2-40B4-BE49-F238E27FC236}">
                <a16:creationId xmlns:a16="http://schemas.microsoft.com/office/drawing/2014/main" id="{FF5A6BCF-497C-4A84-9ECE-814032D6F4DC}"/>
              </a:ext>
            </a:extLst>
          </p:cNvPr>
          <p:cNvSpPr txBox="1">
            <a:spLocks/>
          </p:cNvSpPr>
          <p:nvPr/>
        </p:nvSpPr>
        <p:spPr>
          <a:xfrm>
            <a:off x="431800" y="281724"/>
            <a:ext cx="11328400" cy="615539"/>
          </a:xfrm>
          <a:prstGeom prst="rect">
            <a:avLst/>
          </a:prstGeom>
        </p:spPr>
        <p:txBody>
          <a:bodyPr vert="horz" wrap="square" lIns="0" tIns="60953" rIns="121904" bIns="60953" rtlCol="0" anchor="ctr">
            <a:spAutoFit/>
          </a:bodyPr>
          <a:lstStyle>
            <a:lvl1pPr defTabSz="1219018">
              <a:spcBef>
                <a:spcPct val="0"/>
              </a:spcBef>
              <a:buNone/>
              <a:defRPr kumimoji="0" lang="en-US" sz="3000" b="1" i="0" u="none" strike="noStrike" cap="all" spc="0" normalizeH="0" baseline="0" noProof="0" dirty="0" smtClean="0">
                <a:ln>
                  <a:noFill/>
                </a:ln>
                <a:solidFill>
                  <a:schemeClr val="bg1"/>
                </a:solidFill>
                <a:effectLst/>
                <a:uLnTx/>
                <a:uFillTx/>
                <a:latin typeface="Arial Nova" panose="020B0504020202020204" pitchFamily="34" charset="0"/>
                <a:ea typeface="+mj-ea"/>
                <a:cs typeface="+mj-cs"/>
              </a:defRPr>
            </a:lvl1pPr>
          </a:lstStyle>
          <a:p>
            <a:r>
              <a:rPr lang="en-IN" dirty="0"/>
              <a:t>Our Observation of Wi-Fi TRENDS</a:t>
            </a:r>
          </a:p>
        </p:txBody>
      </p:sp>
      <p:graphicFrame>
        <p:nvGraphicFramePr>
          <p:cNvPr id="10" name="Diagram 9">
            <a:extLst>
              <a:ext uri="{FF2B5EF4-FFF2-40B4-BE49-F238E27FC236}">
                <a16:creationId xmlns:a16="http://schemas.microsoft.com/office/drawing/2014/main" id="{1025B3EA-2F68-E9B7-3EF9-1FF0231C26C3}"/>
              </a:ext>
            </a:extLst>
          </p:cNvPr>
          <p:cNvGraphicFramePr/>
          <p:nvPr>
            <p:extLst>
              <p:ext uri="{D42A27DB-BD31-4B8C-83A1-F6EECF244321}">
                <p14:modId xmlns:p14="http://schemas.microsoft.com/office/powerpoint/2010/main" val="396819817"/>
              </p:ext>
            </p:extLst>
          </p:nvPr>
        </p:nvGraphicFramePr>
        <p:xfrm>
          <a:off x="479684" y="1274163"/>
          <a:ext cx="11302585" cy="53021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5" name="Picture 14" descr="Image result for sify logo">
            <a:extLst>
              <a:ext uri="{FF2B5EF4-FFF2-40B4-BE49-F238E27FC236}">
                <a16:creationId xmlns:a16="http://schemas.microsoft.com/office/drawing/2014/main" id="{5F66EF9F-87D6-62B5-FE18-8A432F905758}"/>
              </a:ext>
            </a:extLst>
          </p:cNvPr>
          <p:cNvPicPr>
            <a:picLocks noChangeAspect="1" noChangeArrowheads="1"/>
          </p:cNvPicPr>
          <p:nvPr/>
        </p:nvPicPr>
        <p:blipFill rotWithShape="1">
          <a:blip r:embed="rId7" cstate="print">
            <a:duotone>
              <a:schemeClr val="bg2">
                <a:shade val="45000"/>
                <a:satMod val="135000"/>
              </a:schemeClr>
              <a:prstClr val="white"/>
            </a:duotone>
            <a:extLst>
              <a:ext uri="{BEBA8EAE-BF5A-486C-A8C5-ECC9F3942E4B}">
                <a14:imgProps xmlns:a14="http://schemas.microsoft.com/office/drawing/2010/main">
                  <a14:imgLayer r:embed="rId8">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3010" y="281724"/>
            <a:ext cx="1207143" cy="6839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5296322"/>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16D546C-53CA-B244-0085-25D3DF42B450}"/>
              </a:ext>
            </a:extLst>
          </p:cNvPr>
          <p:cNvSpPr>
            <a:spLocks noGrp="1"/>
          </p:cNvSpPr>
          <p:nvPr>
            <p:ph type="body" sz="quarter" idx="11"/>
          </p:nvPr>
        </p:nvSpPr>
        <p:spPr/>
        <p:txBody>
          <a:bodyPr/>
          <a:lstStyle/>
          <a:p>
            <a:r>
              <a:rPr lang="en-IN" dirty="0"/>
              <a:t>Sify’s Managed Wi-Fi Services</a:t>
            </a:r>
          </a:p>
        </p:txBody>
      </p:sp>
    </p:spTree>
    <p:extLst>
      <p:ext uri="{BB962C8B-B14F-4D97-AF65-F5344CB8AC3E}">
        <p14:creationId xmlns:p14="http://schemas.microsoft.com/office/powerpoint/2010/main" val="3242076347"/>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BA76E239-B4EE-4B62-BCA5-91CC744C8C79}"/>
              </a:ext>
            </a:extLst>
          </p:cNvPr>
          <p:cNvSpPr txBox="1">
            <a:spLocks/>
          </p:cNvSpPr>
          <p:nvPr/>
        </p:nvSpPr>
        <p:spPr>
          <a:xfrm>
            <a:off x="431800" y="267531"/>
            <a:ext cx="11328400" cy="553984"/>
          </a:xfrm>
          <a:prstGeom prst="rect">
            <a:avLst/>
          </a:prstGeom>
        </p:spPr>
        <p:txBody>
          <a:bodyPr vert="horz" wrap="square" lIns="0" tIns="60953" rIns="121904" bIns="60953" rtlCol="0" anchor="ctr">
            <a:spAutoFit/>
          </a:bodyPr>
          <a:lstStyle>
            <a:lvl1pPr defTabSz="1219018">
              <a:spcBef>
                <a:spcPct val="0"/>
              </a:spcBef>
              <a:buNone/>
              <a:defRPr kumimoji="0" lang="en-US" sz="3000" b="1" i="0" u="none" strike="noStrike" cap="all" spc="0" normalizeH="0" baseline="0" noProof="0" dirty="0" smtClean="0">
                <a:ln>
                  <a:noFill/>
                </a:ln>
                <a:solidFill>
                  <a:schemeClr val="bg1"/>
                </a:solidFill>
                <a:effectLst/>
                <a:uLnTx/>
                <a:uFillTx/>
                <a:latin typeface="Arial Nova" panose="020B0504020202020204" pitchFamily="34" charset="0"/>
                <a:ea typeface="+mj-ea"/>
                <a:cs typeface="+mj-cs"/>
              </a:defRPr>
            </a:lvl1pPr>
          </a:lstStyle>
          <a:p>
            <a:r>
              <a:rPr lang="en-US" dirty="0"/>
              <a:t>Why Managed WiFi is Better?</a:t>
            </a:r>
          </a:p>
        </p:txBody>
      </p:sp>
      <p:pic>
        <p:nvPicPr>
          <p:cNvPr id="2" name="Picture 1" descr="Image result for sify logo">
            <a:extLst>
              <a:ext uri="{FF2B5EF4-FFF2-40B4-BE49-F238E27FC236}">
                <a16:creationId xmlns:a16="http://schemas.microsoft.com/office/drawing/2014/main" id="{327C17D2-C9AD-809F-FDD6-020ADEFF16E5}"/>
              </a:ext>
            </a:extLst>
          </p:cNvPr>
          <p:cNvPicPr>
            <a:picLocks noChangeAspect="1" noChangeArrowheads="1"/>
          </p:cNvPicPr>
          <p:nvPr/>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grpSp>
        <p:nvGrpSpPr>
          <p:cNvPr id="46" name="Group 45">
            <a:extLst>
              <a:ext uri="{FF2B5EF4-FFF2-40B4-BE49-F238E27FC236}">
                <a16:creationId xmlns:a16="http://schemas.microsoft.com/office/drawing/2014/main" id="{A9B40BBD-7A72-11E9-7D85-4ECA03D797C0}"/>
              </a:ext>
            </a:extLst>
          </p:cNvPr>
          <p:cNvGrpSpPr/>
          <p:nvPr/>
        </p:nvGrpSpPr>
        <p:grpSpPr>
          <a:xfrm>
            <a:off x="839448" y="1478025"/>
            <a:ext cx="10513104" cy="4687190"/>
            <a:chOff x="809468" y="1298143"/>
            <a:chExt cx="10513104" cy="4687190"/>
          </a:xfrm>
        </p:grpSpPr>
        <p:sp>
          <p:nvSpPr>
            <p:cNvPr id="5" name="Rectangle: Rounded Corners 4">
              <a:extLst>
                <a:ext uri="{FF2B5EF4-FFF2-40B4-BE49-F238E27FC236}">
                  <a16:creationId xmlns:a16="http://schemas.microsoft.com/office/drawing/2014/main" id="{13594427-B65A-0956-DF29-D1D5D4BAB0A8}"/>
                </a:ext>
              </a:extLst>
            </p:cNvPr>
            <p:cNvSpPr/>
            <p:nvPr/>
          </p:nvSpPr>
          <p:spPr>
            <a:xfrm>
              <a:off x="809469" y="1420495"/>
              <a:ext cx="5041783" cy="491478"/>
            </a:xfrm>
            <a:prstGeom prst="roundRect">
              <a:avLst>
                <a:gd name="adj" fmla="val 10000"/>
              </a:avLst>
            </a:prstGeom>
            <a:ln>
              <a:noFill/>
            </a:ln>
          </p:spPr>
          <p:style>
            <a:lnRef idx="2">
              <a:schemeClr val="accent5"/>
            </a:lnRef>
            <a:fillRef idx="1">
              <a:schemeClr val="lt1"/>
            </a:fillRef>
            <a:effectRef idx="0">
              <a:schemeClr val="accent5"/>
            </a:effectRef>
            <a:fontRef idx="minor">
              <a:schemeClr val="dk1"/>
            </a:fontRef>
          </p:style>
          <p:txBody>
            <a:bodyPr anchor="ctr"/>
            <a:lstStyle/>
            <a:p>
              <a:pPr algn="ctr"/>
              <a:r>
                <a:rPr lang="en-US" sz="2000" b="1" dirty="0">
                  <a:solidFill>
                    <a:srgbClr val="10253F"/>
                  </a:solidFill>
                  <a:latin typeface="Arial Nova" panose="020B0504020202020204" pitchFamily="34" charset="0"/>
                  <a:cs typeface="Segoe UI" panose="020B0502040204020203" pitchFamily="34" charset="0"/>
                </a:rPr>
                <a:t>On Premise DIY</a:t>
              </a:r>
              <a:endParaRPr lang="en-IN" sz="2000" b="1" dirty="0">
                <a:solidFill>
                  <a:srgbClr val="10253F"/>
                </a:solidFill>
                <a:latin typeface="Arial Nova" panose="020B0504020202020204" pitchFamily="34" charset="0"/>
                <a:cs typeface="Segoe UI" panose="020B0502040204020203" pitchFamily="34" charset="0"/>
              </a:endParaRPr>
            </a:p>
          </p:txBody>
        </p:sp>
        <p:grpSp>
          <p:nvGrpSpPr>
            <p:cNvPr id="6" name="Group 5">
              <a:extLst>
                <a:ext uri="{FF2B5EF4-FFF2-40B4-BE49-F238E27FC236}">
                  <a16:creationId xmlns:a16="http://schemas.microsoft.com/office/drawing/2014/main" id="{83479E20-A000-653C-D31C-177D841057AE}"/>
                </a:ext>
              </a:extLst>
            </p:cNvPr>
            <p:cNvGrpSpPr/>
            <p:nvPr/>
          </p:nvGrpSpPr>
          <p:grpSpPr>
            <a:xfrm>
              <a:off x="809468" y="2130691"/>
              <a:ext cx="5040000" cy="720000"/>
              <a:chOff x="2388734" y="1038390"/>
              <a:chExt cx="3068104" cy="767026"/>
            </a:xfrm>
            <a:solidFill>
              <a:schemeClr val="tx2">
                <a:lumMod val="20000"/>
                <a:lumOff val="80000"/>
              </a:schemeClr>
            </a:solidFill>
          </p:grpSpPr>
          <p:sp>
            <p:nvSpPr>
              <p:cNvPr id="43" name="Rectangle: Rounded Corners 42">
                <a:extLst>
                  <a:ext uri="{FF2B5EF4-FFF2-40B4-BE49-F238E27FC236}">
                    <a16:creationId xmlns:a16="http://schemas.microsoft.com/office/drawing/2014/main" id="{89ADBD05-B432-AC5F-FE1E-B1645B93DCCC}"/>
                  </a:ext>
                </a:extLst>
              </p:cNvPr>
              <p:cNvSpPr/>
              <p:nvPr/>
            </p:nvSpPr>
            <p:spPr>
              <a:xfrm>
                <a:off x="2388734" y="1038390"/>
                <a:ext cx="3068104" cy="767026"/>
              </a:xfrm>
              <a:prstGeom prst="roundRect">
                <a:avLst>
                  <a:gd name="adj" fmla="val 10000"/>
                </a:avLst>
              </a:prstGeom>
              <a:grpFill/>
              <a:ln w="28575">
                <a:noFill/>
              </a:ln>
            </p:spPr>
            <p:style>
              <a:lnRef idx="1">
                <a:schemeClr val="accent2">
                  <a:tint val="40000"/>
                  <a:alpha val="90000"/>
                  <a:hueOff val="0"/>
                  <a:satOff val="0"/>
                  <a:lumOff val="0"/>
                  <a:alphaOff val="0"/>
                </a:schemeClr>
              </a:lnRef>
              <a:fillRef idx="1">
                <a:schemeClr val="accent2">
                  <a:tint val="40000"/>
                  <a:alpha val="90000"/>
                  <a:hueOff val="0"/>
                  <a:satOff val="0"/>
                  <a:lumOff val="0"/>
                  <a:alphaOff val="0"/>
                </a:schemeClr>
              </a:fillRef>
              <a:effectRef idx="2">
                <a:schemeClr val="accent2">
                  <a:tint val="40000"/>
                  <a:alpha val="90000"/>
                  <a:hueOff val="0"/>
                  <a:satOff val="0"/>
                  <a:lumOff val="0"/>
                  <a:alphaOff val="0"/>
                </a:schemeClr>
              </a:effectRef>
              <a:fontRef idx="minor">
                <a:schemeClr val="dk1">
                  <a:hueOff val="0"/>
                  <a:satOff val="0"/>
                  <a:lumOff val="0"/>
                  <a:alphaOff val="0"/>
                </a:schemeClr>
              </a:fontRef>
            </p:style>
            <p:txBody>
              <a:bodyPr/>
              <a:lstStyle/>
              <a:p>
                <a:endParaRPr lang="en-IN"/>
              </a:p>
            </p:txBody>
          </p:sp>
          <p:sp>
            <p:nvSpPr>
              <p:cNvPr id="44" name="Rectangle: Rounded Corners 6">
                <a:extLst>
                  <a:ext uri="{FF2B5EF4-FFF2-40B4-BE49-F238E27FC236}">
                    <a16:creationId xmlns:a16="http://schemas.microsoft.com/office/drawing/2014/main" id="{948ADD44-5E9F-4851-BCA3-81D2BDF3E493}"/>
                  </a:ext>
                </a:extLst>
              </p:cNvPr>
              <p:cNvSpPr txBox="1"/>
              <p:nvPr/>
            </p:nvSpPr>
            <p:spPr>
              <a:xfrm>
                <a:off x="2411199" y="1060855"/>
                <a:ext cx="3023174" cy="722096"/>
              </a:xfrm>
              <a:prstGeom prst="rect">
                <a:avLst/>
              </a:prstGeom>
              <a:grpFill/>
              <a:ln w="28575">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IN" sz="1400" kern="1200" dirty="0">
                    <a:latin typeface="Arial Nova" panose="020B0504020202020204" pitchFamily="34" charset="0"/>
                    <a:cs typeface="Segoe UI" panose="020B0502040204020203" pitchFamily="34" charset="0"/>
                  </a:rPr>
                  <a:t>Enterprise must decide the platform, model numbers, capacity, features etc from a wide market</a:t>
                </a:r>
              </a:p>
            </p:txBody>
          </p:sp>
        </p:grpSp>
        <p:grpSp>
          <p:nvGrpSpPr>
            <p:cNvPr id="7" name="Group 6">
              <a:extLst>
                <a:ext uri="{FF2B5EF4-FFF2-40B4-BE49-F238E27FC236}">
                  <a16:creationId xmlns:a16="http://schemas.microsoft.com/office/drawing/2014/main" id="{C71B0E18-87A2-ECAE-B0A3-6324F37600DC}"/>
                </a:ext>
              </a:extLst>
            </p:cNvPr>
            <p:cNvGrpSpPr/>
            <p:nvPr/>
          </p:nvGrpSpPr>
          <p:grpSpPr>
            <a:xfrm>
              <a:off x="809468" y="2907707"/>
              <a:ext cx="5040000" cy="720000"/>
              <a:chOff x="2388734" y="2073876"/>
              <a:chExt cx="3068104" cy="767026"/>
            </a:xfrm>
            <a:solidFill>
              <a:schemeClr val="tx2">
                <a:lumMod val="20000"/>
                <a:lumOff val="80000"/>
              </a:schemeClr>
            </a:solidFill>
          </p:grpSpPr>
          <p:sp>
            <p:nvSpPr>
              <p:cNvPr id="41" name="Rectangle: Rounded Corners 40">
                <a:extLst>
                  <a:ext uri="{FF2B5EF4-FFF2-40B4-BE49-F238E27FC236}">
                    <a16:creationId xmlns:a16="http://schemas.microsoft.com/office/drawing/2014/main" id="{095CAC71-E2E3-8C81-1A9B-9E8D1D4B6F55}"/>
                  </a:ext>
                </a:extLst>
              </p:cNvPr>
              <p:cNvSpPr/>
              <p:nvPr/>
            </p:nvSpPr>
            <p:spPr>
              <a:xfrm>
                <a:off x="2388734" y="2073876"/>
                <a:ext cx="3068104" cy="767026"/>
              </a:xfrm>
              <a:prstGeom prst="roundRect">
                <a:avLst>
                  <a:gd name="adj" fmla="val 10000"/>
                </a:avLst>
              </a:prstGeom>
              <a:grpFill/>
              <a:ln w="28575">
                <a:noFill/>
              </a:ln>
            </p:spPr>
            <p:style>
              <a:lnRef idx="1">
                <a:schemeClr val="accent3">
                  <a:tint val="40000"/>
                  <a:alpha val="90000"/>
                  <a:hueOff val="0"/>
                  <a:satOff val="0"/>
                  <a:lumOff val="0"/>
                  <a:alphaOff val="0"/>
                </a:schemeClr>
              </a:lnRef>
              <a:fillRef idx="1">
                <a:schemeClr val="accent3">
                  <a:tint val="40000"/>
                  <a:alpha val="90000"/>
                  <a:hueOff val="0"/>
                  <a:satOff val="0"/>
                  <a:lumOff val="0"/>
                  <a:alphaOff val="0"/>
                </a:schemeClr>
              </a:fillRef>
              <a:effectRef idx="2">
                <a:schemeClr val="accent3">
                  <a:tint val="40000"/>
                  <a:alpha val="90000"/>
                  <a:hueOff val="0"/>
                  <a:satOff val="0"/>
                  <a:lumOff val="0"/>
                  <a:alphaOff val="0"/>
                </a:schemeClr>
              </a:effectRef>
              <a:fontRef idx="minor">
                <a:schemeClr val="dk1">
                  <a:hueOff val="0"/>
                  <a:satOff val="0"/>
                  <a:lumOff val="0"/>
                  <a:alphaOff val="0"/>
                </a:schemeClr>
              </a:fontRef>
            </p:style>
            <p:txBody>
              <a:bodyPr/>
              <a:lstStyle/>
              <a:p>
                <a:endParaRPr lang="en-IN"/>
              </a:p>
            </p:txBody>
          </p:sp>
          <p:sp>
            <p:nvSpPr>
              <p:cNvPr id="42" name="Rectangle: Rounded Corners 8">
                <a:extLst>
                  <a:ext uri="{FF2B5EF4-FFF2-40B4-BE49-F238E27FC236}">
                    <a16:creationId xmlns:a16="http://schemas.microsoft.com/office/drawing/2014/main" id="{40D9F151-19A5-3818-FF65-4EC5DD5BD121}"/>
                  </a:ext>
                </a:extLst>
              </p:cNvPr>
              <p:cNvSpPr txBox="1"/>
              <p:nvPr/>
            </p:nvSpPr>
            <p:spPr>
              <a:xfrm>
                <a:off x="2411199" y="2096341"/>
                <a:ext cx="3023174" cy="722096"/>
              </a:xfrm>
              <a:prstGeom prst="rect">
                <a:avLst/>
              </a:prstGeom>
              <a:grpFill/>
              <a:ln w="28575">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IN" sz="1400" kern="1200" dirty="0">
                    <a:latin typeface="Arial Nova" panose="020B0504020202020204" pitchFamily="34" charset="0"/>
                    <a:cs typeface="Segoe UI" panose="020B0502040204020203" pitchFamily="34" charset="0"/>
                  </a:rPr>
                  <a:t>Platform/models will come to EOL/EOS, forcing the Enterprise to a technology refresh</a:t>
                </a:r>
              </a:p>
            </p:txBody>
          </p:sp>
        </p:grpSp>
        <p:grpSp>
          <p:nvGrpSpPr>
            <p:cNvPr id="8" name="Group 7">
              <a:extLst>
                <a:ext uri="{FF2B5EF4-FFF2-40B4-BE49-F238E27FC236}">
                  <a16:creationId xmlns:a16="http://schemas.microsoft.com/office/drawing/2014/main" id="{0080C222-0B53-F82E-541C-ADBADEAD1A27}"/>
                </a:ext>
              </a:extLst>
            </p:cNvPr>
            <p:cNvGrpSpPr/>
            <p:nvPr/>
          </p:nvGrpSpPr>
          <p:grpSpPr>
            <a:xfrm>
              <a:off x="809468" y="3683587"/>
              <a:ext cx="5040000" cy="720000"/>
              <a:chOff x="2388734" y="3109361"/>
              <a:chExt cx="3068104" cy="767026"/>
            </a:xfrm>
            <a:solidFill>
              <a:schemeClr val="tx2">
                <a:lumMod val="20000"/>
                <a:lumOff val="80000"/>
              </a:schemeClr>
            </a:solidFill>
          </p:grpSpPr>
          <p:sp>
            <p:nvSpPr>
              <p:cNvPr id="39" name="Rectangle: Rounded Corners 38">
                <a:extLst>
                  <a:ext uri="{FF2B5EF4-FFF2-40B4-BE49-F238E27FC236}">
                    <a16:creationId xmlns:a16="http://schemas.microsoft.com/office/drawing/2014/main" id="{DFF7E228-ADEB-087B-9B00-2696046051E8}"/>
                  </a:ext>
                </a:extLst>
              </p:cNvPr>
              <p:cNvSpPr/>
              <p:nvPr/>
            </p:nvSpPr>
            <p:spPr>
              <a:xfrm>
                <a:off x="2388734" y="3109361"/>
                <a:ext cx="3068104" cy="767026"/>
              </a:xfrm>
              <a:prstGeom prst="roundRect">
                <a:avLst>
                  <a:gd name="adj" fmla="val 10000"/>
                </a:avLst>
              </a:prstGeom>
              <a:grpFill/>
              <a:ln w="28575">
                <a:noFill/>
              </a:ln>
            </p:spPr>
            <p:style>
              <a:lnRef idx="1">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2">
                <a:schemeClr val="accent4">
                  <a:tint val="40000"/>
                  <a:alpha val="90000"/>
                  <a:hueOff val="0"/>
                  <a:satOff val="0"/>
                  <a:lumOff val="0"/>
                  <a:alphaOff val="0"/>
                </a:schemeClr>
              </a:effectRef>
              <a:fontRef idx="minor">
                <a:schemeClr val="dk1">
                  <a:hueOff val="0"/>
                  <a:satOff val="0"/>
                  <a:lumOff val="0"/>
                  <a:alphaOff val="0"/>
                </a:schemeClr>
              </a:fontRef>
            </p:style>
            <p:txBody>
              <a:bodyPr/>
              <a:lstStyle/>
              <a:p>
                <a:endParaRPr lang="en-IN"/>
              </a:p>
            </p:txBody>
          </p:sp>
          <p:sp>
            <p:nvSpPr>
              <p:cNvPr id="40" name="Rectangle: Rounded Corners 10">
                <a:extLst>
                  <a:ext uri="{FF2B5EF4-FFF2-40B4-BE49-F238E27FC236}">
                    <a16:creationId xmlns:a16="http://schemas.microsoft.com/office/drawing/2014/main" id="{7F678328-201A-EF7E-E88B-A55DE5F80F9F}"/>
                  </a:ext>
                </a:extLst>
              </p:cNvPr>
              <p:cNvSpPr txBox="1"/>
              <p:nvPr/>
            </p:nvSpPr>
            <p:spPr>
              <a:xfrm>
                <a:off x="2411199" y="3131826"/>
                <a:ext cx="3023174" cy="722096"/>
              </a:xfrm>
              <a:prstGeom prst="rect">
                <a:avLst/>
              </a:prstGeom>
              <a:grpFill/>
              <a:ln w="28575">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IN" sz="1400" kern="1200" dirty="0">
                    <a:latin typeface="Arial Nova" panose="020B0504020202020204" pitchFamily="34" charset="0"/>
                    <a:cs typeface="Segoe UI" panose="020B0502040204020203" pitchFamily="34" charset="0"/>
                  </a:rPr>
                  <a:t>Optimum utilisation of feature set depends on internal skillsets available</a:t>
                </a:r>
              </a:p>
            </p:txBody>
          </p:sp>
        </p:grpSp>
        <p:grpSp>
          <p:nvGrpSpPr>
            <p:cNvPr id="9" name="Group 8">
              <a:extLst>
                <a:ext uri="{FF2B5EF4-FFF2-40B4-BE49-F238E27FC236}">
                  <a16:creationId xmlns:a16="http://schemas.microsoft.com/office/drawing/2014/main" id="{39ECC10F-A62D-ED30-D603-4159878A0728}"/>
                </a:ext>
              </a:extLst>
            </p:cNvPr>
            <p:cNvGrpSpPr/>
            <p:nvPr/>
          </p:nvGrpSpPr>
          <p:grpSpPr>
            <a:xfrm>
              <a:off x="809468" y="4474457"/>
              <a:ext cx="5040000" cy="720000"/>
              <a:chOff x="2388734" y="4144846"/>
              <a:chExt cx="3068104" cy="767026"/>
            </a:xfrm>
            <a:solidFill>
              <a:schemeClr val="tx2">
                <a:lumMod val="20000"/>
                <a:lumOff val="80000"/>
              </a:schemeClr>
            </a:solidFill>
          </p:grpSpPr>
          <p:sp>
            <p:nvSpPr>
              <p:cNvPr id="37" name="Rectangle: Rounded Corners 36">
                <a:extLst>
                  <a:ext uri="{FF2B5EF4-FFF2-40B4-BE49-F238E27FC236}">
                    <a16:creationId xmlns:a16="http://schemas.microsoft.com/office/drawing/2014/main" id="{5459C55A-8840-4EA3-81B6-7E3A4F45D6C9}"/>
                  </a:ext>
                </a:extLst>
              </p:cNvPr>
              <p:cNvSpPr/>
              <p:nvPr/>
            </p:nvSpPr>
            <p:spPr>
              <a:xfrm>
                <a:off x="2388734" y="4144846"/>
                <a:ext cx="3068104" cy="767026"/>
              </a:xfrm>
              <a:prstGeom prst="roundRect">
                <a:avLst>
                  <a:gd name="adj" fmla="val 10000"/>
                </a:avLst>
              </a:prstGeom>
              <a:grpFill/>
              <a:ln w="28575">
                <a:noFill/>
              </a:ln>
            </p:spPr>
            <p:style>
              <a:lnRef idx="1">
                <a:schemeClr val="accent5">
                  <a:tint val="40000"/>
                  <a:alpha val="90000"/>
                  <a:hueOff val="0"/>
                  <a:satOff val="0"/>
                  <a:lumOff val="0"/>
                  <a:alphaOff val="0"/>
                </a:schemeClr>
              </a:lnRef>
              <a:fillRef idx="1">
                <a:schemeClr val="accent5">
                  <a:tint val="40000"/>
                  <a:alpha val="90000"/>
                  <a:hueOff val="0"/>
                  <a:satOff val="0"/>
                  <a:lumOff val="0"/>
                  <a:alphaOff val="0"/>
                </a:schemeClr>
              </a:fillRef>
              <a:effectRef idx="2">
                <a:schemeClr val="accent5">
                  <a:tint val="40000"/>
                  <a:alpha val="90000"/>
                  <a:hueOff val="0"/>
                  <a:satOff val="0"/>
                  <a:lumOff val="0"/>
                  <a:alphaOff val="0"/>
                </a:schemeClr>
              </a:effectRef>
              <a:fontRef idx="minor">
                <a:schemeClr val="dk1">
                  <a:hueOff val="0"/>
                  <a:satOff val="0"/>
                  <a:lumOff val="0"/>
                  <a:alphaOff val="0"/>
                </a:schemeClr>
              </a:fontRef>
            </p:style>
            <p:txBody>
              <a:bodyPr/>
              <a:lstStyle/>
              <a:p>
                <a:endParaRPr lang="en-IN"/>
              </a:p>
            </p:txBody>
          </p:sp>
          <p:sp>
            <p:nvSpPr>
              <p:cNvPr id="38" name="Rectangle: Rounded Corners 12">
                <a:extLst>
                  <a:ext uri="{FF2B5EF4-FFF2-40B4-BE49-F238E27FC236}">
                    <a16:creationId xmlns:a16="http://schemas.microsoft.com/office/drawing/2014/main" id="{1C82BDDD-E924-B685-C341-44AF0879BA97}"/>
                  </a:ext>
                </a:extLst>
              </p:cNvPr>
              <p:cNvSpPr txBox="1"/>
              <p:nvPr/>
            </p:nvSpPr>
            <p:spPr>
              <a:xfrm>
                <a:off x="2411199" y="4167311"/>
                <a:ext cx="3023174" cy="722096"/>
              </a:xfrm>
              <a:prstGeom prst="rect">
                <a:avLst/>
              </a:prstGeom>
              <a:grpFill/>
              <a:ln w="28575">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IN" sz="1400" kern="1200" dirty="0">
                    <a:latin typeface="Arial Nova" panose="020B0504020202020204" pitchFamily="34" charset="0"/>
                    <a:cs typeface="Segoe UI" panose="020B0502040204020203" pitchFamily="34" charset="0"/>
                  </a:rPr>
                  <a:t>Platform requires to be hosted locally, redundancy to be planned, high availability to be ensured</a:t>
                </a:r>
              </a:p>
            </p:txBody>
          </p:sp>
        </p:grpSp>
        <p:grpSp>
          <p:nvGrpSpPr>
            <p:cNvPr id="10" name="Group 9">
              <a:extLst>
                <a:ext uri="{FF2B5EF4-FFF2-40B4-BE49-F238E27FC236}">
                  <a16:creationId xmlns:a16="http://schemas.microsoft.com/office/drawing/2014/main" id="{531EAFAC-0148-3F17-06D1-63B66CC5B4A3}"/>
                </a:ext>
              </a:extLst>
            </p:cNvPr>
            <p:cNvGrpSpPr/>
            <p:nvPr/>
          </p:nvGrpSpPr>
          <p:grpSpPr>
            <a:xfrm>
              <a:off x="809468" y="5265333"/>
              <a:ext cx="5040000" cy="720000"/>
              <a:chOff x="2388734" y="5180332"/>
              <a:chExt cx="3068104" cy="767026"/>
            </a:xfrm>
            <a:solidFill>
              <a:schemeClr val="tx2">
                <a:lumMod val="20000"/>
                <a:lumOff val="80000"/>
              </a:schemeClr>
            </a:solidFill>
          </p:grpSpPr>
          <p:sp>
            <p:nvSpPr>
              <p:cNvPr id="35" name="Rectangle: Rounded Corners 34">
                <a:extLst>
                  <a:ext uri="{FF2B5EF4-FFF2-40B4-BE49-F238E27FC236}">
                    <a16:creationId xmlns:a16="http://schemas.microsoft.com/office/drawing/2014/main" id="{3394CFED-AD99-F83D-1E4F-D98046C8B72A}"/>
                  </a:ext>
                </a:extLst>
              </p:cNvPr>
              <p:cNvSpPr/>
              <p:nvPr/>
            </p:nvSpPr>
            <p:spPr>
              <a:xfrm>
                <a:off x="2388734" y="5180332"/>
                <a:ext cx="3068104" cy="767026"/>
              </a:xfrm>
              <a:prstGeom prst="roundRect">
                <a:avLst>
                  <a:gd name="adj" fmla="val 10000"/>
                </a:avLst>
              </a:prstGeom>
              <a:grpFill/>
              <a:ln w="28575">
                <a:noFill/>
              </a:ln>
            </p:spPr>
            <p:style>
              <a:lnRef idx="1">
                <a:schemeClr val="accent6">
                  <a:tint val="40000"/>
                  <a:alpha val="90000"/>
                  <a:hueOff val="0"/>
                  <a:satOff val="0"/>
                  <a:lumOff val="0"/>
                  <a:alphaOff val="0"/>
                </a:schemeClr>
              </a:lnRef>
              <a:fillRef idx="1">
                <a:schemeClr val="accent6">
                  <a:tint val="40000"/>
                  <a:alpha val="90000"/>
                  <a:hueOff val="0"/>
                  <a:satOff val="0"/>
                  <a:lumOff val="0"/>
                  <a:alphaOff val="0"/>
                </a:schemeClr>
              </a:fillRef>
              <a:effectRef idx="2">
                <a:schemeClr val="accent6">
                  <a:tint val="40000"/>
                  <a:alpha val="90000"/>
                  <a:hueOff val="0"/>
                  <a:satOff val="0"/>
                  <a:lumOff val="0"/>
                  <a:alphaOff val="0"/>
                </a:schemeClr>
              </a:effectRef>
              <a:fontRef idx="minor">
                <a:schemeClr val="dk1">
                  <a:hueOff val="0"/>
                  <a:satOff val="0"/>
                  <a:lumOff val="0"/>
                  <a:alphaOff val="0"/>
                </a:schemeClr>
              </a:fontRef>
            </p:style>
            <p:txBody>
              <a:bodyPr/>
              <a:lstStyle/>
              <a:p>
                <a:endParaRPr lang="en-IN"/>
              </a:p>
            </p:txBody>
          </p:sp>
          <p:sp>
            <p:nvSpPr>
              <p:cNvPr id="36" name="Rectangle: Rounded Corners 14">
                <a:extLst>
                  <a:ext uri="{FF2B5EF4-FFF2-40B4-BE49-F238E27FC236}">
                    <a16:creationId xmlns:a16="http://schemas.microsoft.com/office/drawing/2014/main" id="{1E205CF5-5D6A-CA8F-C781-44338771ABCB}"/>
                  </a:ext>
                </a:extLst>
              </p:cNvPr>
              <p:cNvSpPr txBox="1"/>
              <p:nvPr/>
            </p:nvSpPr>
            <p:spPr>
              <a:xfrm>
                <a:off x="2411199" y="5202797"/>
                <a:ext cx="3023174" cy="722096"/>
              </a:xfrm>
              <a:prstGeom prst="rect">
                <a:avLst/>
              </a:prstGeom>
              <a:grpFill/>
              <a:ln w="28575">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IN" sz="1400" kern="1200" dirty="0">
                    <a:latin typeface="Arial Nova" panose="020B0504020202020204" pitchFamily="34" charset="0"/>
                    <a:cs typeface="Segoe UI" panose="020B0502040204020203" pitchFamily="34" charset="0"/>
                  </a:rPr>
                  <a:t>RMA and spares planning is tedious. Involves additional cost.</a:t>
                </a:r>
              </a:p>
            </p:txBody>
          </p:sp>
        </p:grpSp>
        <p:sp>
          <p:nvSpPr>
            <p:cNvPr id="12" name="Rectangle: Rounded Corners 11">
              <a:extLst>
                <a:ext uri="{FF2B5EF4-FFF2-40B4-BE49-F238E27FC236}">
                  <a16:creationId xmlns:a16="http://schemas.microsoft.com/office/drawing/2014/main" id="{408430F1-7BFE-B621-982F-D87505D7C0FE}"/>
                </a:ext>
              </a:extLst>
            </p:cNvPr>
            <p:cNvSpPr/>
            <p:nvPr/>
          </p:nvSpPr>
          <p:spPr>
            <a:xfrm>
              <a:off x="6280786" y="1420495"/>
              <a:ext cx="5041786" cy="491478"/>
            </a:xfrm>
            <a:prstGeom prst="roundRect">
              <a:avLst>
                <a:gd name="adj" fmla="val 10000"/>
              </a:avLst>
            </a:prstGeom>
            <a:ln>
              <a:noFill/>
            </a:ln>
          </p:spPr>
          <p:style>
            <a:lnRef idx="2">
              <a:schemeClr val="accent5"/>
            </a:lnRef>
            <a:fillRef idx="1">
              <a:schemeClr val="lt1"/>
            </a:fillRef>
            <a:effectRef idx="0">
              <a:schemeClr val="accent5"/>
            </a:effectRef>
            <a:fontRef idx="minor">
              <a:schemeClr val="dk1"/>
            </a:fontRef>
          </p:style>
          <p:txBody>
            <a:bodyPr anchor="ctr"/>
            <a:lstStyle/>
            <a:p>
              <a:pPr algn="ctr"/>
              <a:r>
                <a:rPr lang="en-US" sz="2000" b="1" dirty="0">
                  <a:solidFill>
                    <a:srgbClr val="10253F"/>
                  </a:solidFill>
                  <a:latin typeface="Arial Nova" panose="020B0504020202020204" pitchFamily="34" charset="0"/>
                  <a:cs typeface="Segoe UI" panose="020B0502040204020203" pitchFamily="34" charset="0"/>
                </a:rPr>
                <a:t>Sify Managed</a:t>
              </a:r>
              <a:endParaRPr lang="en-IN" sz="2000" b="1" dirty="0">
                <a:solidFill>
                  <a:srgbClr val="10253F"/>
                </a:solidFill>
                <a:latin typeface="Arial Nova" panose="020B0504020202020204" pitchFamily="34" charset="0"/>
                <a:cs typeface="Segoe UI" panose="020B0502040204020203" pitchFamily="34" charset="0"/>
              </a:endParaRPr>
            </a:p>
          </p:txBody>
        </p:sp>
        <p:grpSp>
          <p:nvGrpSpPr>
            <p:cNvPr id="14" name="Group 13">
              <a:extLst>
                <a:ext uri="{FF2B5EF4-FFF2-40B4-BE49-F238E27FC236}">
                  <a16:creationId xmlns:a16="http://schemas.microsoft.com/office/drawing/2014/main" id="{3DB0F1A5-8D52-0878-0A21-C8F973032243}"/>
                </a:ext>
              </a:extLst>
            </p:cNvPr>
            <p:cNvGrpSpPr/>
            <p:nvPr/>
          </p:nvGrpSpPr>
          <p:grpSpPr>
            <a:xfrm>
              <a:off x="6280785" y="2130691"/>
              <a:ext cx="5040000" cy="720000"/>
              <a:chOff x="5886373" y="1038390"/>
              <a:chExt cx="3068104" cy="767026"/>
            </a:xfrm>
            <a:solidFill>
              <a:schemeClr val="tx2">
                <a:lumMod val="20000"/>
                <a:lumOff val="80000"/>
              </a:schemeClr>
            </a:solidFill>
          </p:grpSpPr>
          <p:sp>
            <p:nvSpPr>
              <p:cNvPr id="33" name="Rectangle: Rounded Corners 32">
                <a:extLst>
                  <a:ext uri="{FF2B5EF4-FFF2-40B4-BE49-F238E27FC236}">
                    <a16:creationId xmlns:a16="http://schemas.microsoft.com/office/drawing/2014/main" id="{77018A48-EA44-5491-8B3B-82DA5C9E634A}"/>
                  </a:ext>
                </a:extLst>
              </p:cNvPr>
              <p:cNvSpPr/>
              <p:nvPr/>
            </p:nvSpPr>
            <p:spPr>
              <a:xfrm>
                <a:off x="5886373" y="1038390"/>
                <a:ext cx="3068104" cy="767026"/>
              </a:xfrm>
              <a:prstGeom prst="roundRect">
                <a:avLst>
                  <a:gd name="adj" fmla="val 10000"/>
                </a:avLst>
              </a:prstGeom>
              <a:grpFill/>
              <a:ln w="28575">
                <a:noFill/>
              </a:ln>
            </p:spPr>
            <p:style>
              <a:lnRef idx="1">
                <a:schemeClr val="accent2">
                  <a:tint val="40000"/>
                  <a:alpha val="90000"/>
                  <a:hueOff val="0"/>
                  <a:satOff val="0"/>
                  <a:lumOff val="0"/>
                  <a:alphaOff val="0"/>
                </a:schemeClr>
              </a:lnRef>
              <a:fillRef idx="1">
                <a:schemeClr val="accent2">
                  <a:tint val="40000"/>
                  <a:alpha val="90000"/>
                  <a:hueOff val="0"/>
                  <a:satOff val="0"/>
                  <a:lumOff val="0"/>
                  <a:alphaOff val="0"/>
                </a:schemeClr>
              </a:fillRef>
              <a:effectRef idx="2">
                <a:schemeClr val="accent2">
                  <a:tint val="40000"/>
                  <a:alpha val="90000"/>
                  <a:hueOff val="0"/>
                  <a:satOff val="0"/>
                  <a:lumOff val="0"/>
                  <a:alphaOff val="0"/>
                </a:schemeClr>
              </a:effectRef>
              <a:fontRef idx="minor">
                <a:schemeClr val="dk1">
                  <a:hueOff val="0"/>
                  <a:satOff val="0"/>
                  <a:lumOff val="0"/>
                  <a:alphaOff val="0"/>
                </a:schemeClr>
              </a:fontRef>
            </p:style>
            <p:txBody>
              <a:bodyPr/>
              <a:lstStyle/>
              <a:p>
                <a:endParaRPr lang="en-IN"/>
              </a:p>
            </p:txBody>
          </p:sp>
          <p:sp>
            <p:nvSpPr>
              <p:cNvPr id="34" name="Rectangle: Rounded Corners 18">
                <a:extLst>
                  <a:ext uri="{FF2B5EF4-FFF2-40B4-BE49-F238E27FC236}">
                    <a16:creationId xmlns:a16="http://schemas.microsoft.com/office/drawing/2014/main" id="{85B585E7-86B5-B4ED-3EA5-F0496AC48B7E}"/>
                  </a:ext>
                </a:extLst>
              </p:cNvPr>
              <p:cNvSpPr txBox="1"/>
              <p:nvPr/>
            </p:nvSpPr>
            <p:spPr>
              <a:xfrm>
                <a:off x="5908838" y="1060855"/>
                <a:ext cx="3023174" cy="722096"/>
              </a:xfrm>
              <a:prstGeom prst="rect">
                <a:avLst/>
              </a:prstGeom>
              <a:grpFill/>
              <a:ln w="28575">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IN" sz="1400" kern="1200" dirty="0">
                    <a:latin typeface="Arial Nova" panose="020B0504020202020204" pitchFamily="34" charset="0"/>
                    <a:cs typeface="Segoe UI" panose="020B0502040204020203" pitchFamily="34" charset="0"/>
                  </a:rPr>
                  <a:t>Sify designs the best-fit solution based on the Enterprise’s current architecture and future needs</a:t>
                </a:r>
              </a:p>
            </p:txBody>
          </p:sp>
        </p:grpSp>
        <p:grpSp>
          <p:nvGrpSpPr>
            <p:cNvPr id="16" name="Group 15">
              <a:extLst>
                <a:ext uri="{FF2B5EF4-FFF2-40B4-BE49-F238E27FC236}">
                  <a16:creationId xmlns:a16="http://schemas.microsoft.com/office/drawing/2014/main" id="{69CD9904-BE28-917C-AA32-EB51497A05F3}"/>
                </a:ext>
              </a:extLst>
            </p:cNvPr>
            <p:cNvGrpSpPr/>
            <p:nvPr/>
          </p:nvGrpSpPr>
          <p:grpSpPr>
            <a:xfrm>
              <a:off x="6280786" y="2907707"/>
              <a:ext cx="5040000" cy="720000"/>
              <a:chOff x="5886373" y="2073876"/>
              <a:chExt cx="3068104" cy="767026"/>
            </a:xfrm>
            <a:solidFill>
              <a:schemeClr val="tx2">
                <a:lumMod val="20000"/>
                <a:lumOff val="80000"/>
              </a:schemeClr>
            </a:solidFill>
          </p:grpSpPr>
          <p:sp>
            <p:nvSpPr>
              <p:cNvPr id="31" name="Rectangle: Rounded Corners 30">
                <a:extLst>
                  <a:ext uri="{FF2B5EF4-FFF2-40B4-BE49-F238E27FC236}">
                    <a16:creationId xmlns:a16="http://schemas.microsoft.com/office/drawing/2014/main" id="{6891EF89-32C1-8BB1-D151-C888231D5920}"/>
                  </a:ext>
                </a:extLst>
              </p:cNvPr>
              <p:cNvSpPr/>
              <p:nvPr/>
            </p:nvSpPr>
            <p:spPr>
              <a:xfrm>
                <a:off x="5886373" y="2073876"/>
                <a:ext cx="3068104" cy="767026"/>
              </a:xfrm>
              <a:prstGeom prst="roundRect">
                <a:avLst>
                  <a:gd name="adj" fmla="val 10000"/>
                </a:avLst>
              </a:prstGeom>
              <a:grpFill/>
              <a:ln w="28575">
                <a:noFill/>
              </a:ln>
            </p:spPr>
            <p:style>
              <a:lnRef idx="1">
                <a:schemeClr val="accent3">
                  <a:tint val="40000"/>
                  <a:alpha val="90000"/>
                  <a:hueOff val="0"/>
                  <a:satOff val="0"/>
                  <a:lumOff val="0"/>
                  <a:alphaOff val="0"/>
                </a:schemeClr>
              </a:lnRef>
              <a:fillRef idx="1">
                <a:schemeClr val="accent3">
                  <a:tint val="40000"/>
                  <a:alpha val="90000"/>
                  <a:hueOff val="0"/>
                  <a:satOff val="0"/>
                  <a:lumOff val="0"/>
                  <a:alphaOff val="0"/>
                </a:schemeClr>
              </a:fillRef>
              <a:effectRef idx="2">
                <a:schemeClr val="accent3">
                  <a:tint val="40000"/>
                  <a:alpha val="90000"/>
                  <a:hueOff val="0"/>
                  <a:satOff val="0"/>
                  <a:lumOff val="0"/>
                  <a:alphaOff val="0"/>
                </a:schemeClr>
              </a:effectRef>
              <a:fontRef idx="minor">
                <a:schemeClr val="dk1">
                  <a:hueOff val="0"/>
                  <a:satOff val="0"/>
                  <a:lumOff val="0"/>
                  <a:alphaOff val="0"/>
                </a:schemeClr>
              </a:fontRef>
            </p:style>
            <p:txBody>
              <a:bodyPr/>
              <a:lstStyle/>
              <a:p>
                <a:endParaRPr lang="en-IN"/>
              </a:p>
            </p:txBody>
          </p:sp>
          <p:sp>
            <p:nvSpPr>
              <p:cNvPr id="32" name="Rectangle: Rounded Corners 20">
                <a:extLst>
                  <a:ext uri="{FF2B5EF4-FFF2-40B4-BE49-F238E27FC236}">
                    <a16:creationId xmlns:a16="http://schemas.microsoft.com/office/drawing/2014/main" id="{217B981F-0D38-7E87-4655-4392647BDC91}"/>
                  </a:ext>
                </a:extLst>
              </p:cNvPr>
              <p:cNvSpPr txBox="1"/>
              <p:nvPr/>
            </p:nvSpPr>
            <p:spPr>
              <a:xfrm>
                <a:off x="5908838" y="2096341"/>
                <a:ext cx="3023174" cy="722096"/>
              </a:xfrm>
              <a:prstGeom prst="rect">
                <a:avLst/>
              </a:prstGeom>
              <a:grpFill/>
              <a:ln w="28575">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IN" sz="1400" kern="1200" dirty="0">
                    <a:latin typeface="Arial Nova" panose="020B0504020202020204" pitchFamily="34" charset="0"/>
                    <a:cs typeface="Segoe UI" panose="020B0502040204020203" pitchFamily="34" charset="0"/>
                  </a:rPr>
                  <a:t>Technology refresh is Sify’s responsibility</a:t>
                </a:r>
              </a:p>
            </p:txBody>
          </p:sp>
        </p:grpSp>
        <p:grpSp>
          <p:nvGrpSpPr>
            <p:cNvPr id="21" name="Group 20">
              <a:extLst>
                <a:ext uri="{FF2B5EF4-FFF2-40B4-BE49-F238E27FC236}">
                  <a16:creationId xmlns:a16="http://schemas.microsoft.com/office/drawing/2014/main" id="{5D3C2C25-8050-B25F-710C-1631E6289E8F}"/>
                </a:ext>
              </a:extLst>
            </p:cNvPr>
            <p:cNvGrpSpPr/>
            <p:nvPr/>
          </p:nvGrpSpPr>
          <p:grpSpPr>
            <a:xfrm>
              <a:off x="6280785" y="3683587"/>
              <a:ext cx="5040000" cy="720000"/>
              <a:chOff x="5886373" y="3109361"/>
              <a:chExt cx="3068104" cy="767026"/>
            </a:xfrm>
            <a:solidFill>
              <a:schemeClr val="tx2">
                <a:lumMod val="20000"/>
                <a:lumOff val="80000"/>
              </a:schemeClr>
            </a:solidFill>
          </p:grpSpPr>
          <p:sp>
            <p:nvSpPr>
              <p:cNvPr id="29" name="Rectangle: Rounded Corners 28">
                <a:extLst>
                  <a:ext uri="{FF2B5EF4-FFF2-40B4-BE49-F238E27FC236}">
                    <a16:creationId xmlns:a16="http://schemas.microsoft.com/office/drawing/2014/main" id="{D94A7AE8-6BCD-112A-70FF-AB8032E003B8}"/>
                  </a:ext>
                </a:extLst>
              </p:cNvPr>
              <p:cNvSpPr/>
              <p:nvPr/>
            </p:nvSpPr>
            <p:spPr>
              <a:xfrm>
                <a:off x="5886373" y="3109361"/>
                <a:ext cx="3068104" cy="767026"/>
              </a:xfrm>
              <a:prstGeom prst="roundRect">
                <a:avLst>
                  <a:gd name="adj" fmla="val 10000"/>
                </a:avLst>
              </a:prstGeom>
              <a:grpFill/>
              <a:ln w="28575">
                <a:noFill/>
              </a:ln>
            </p:spPr>
            <p:style>
              <a:lnRef idx="1">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2">
                <a:schemeClr val="accent4">
                  <a:tint val="40000"/>
                  <a:alpha val="90000"/>
                  <a:hueOff val="0"/>
                  <a:satOff val="0"/>
                  <a:lumOff val="0"/>
                  <a:alphaOff val="0"/>
                </a:schemeClr>
              </a:effectRef>
              <a:fontRef idx="minor">
                <a:schemeClr val="dk1">
                  <a:hueOff val="0"/>
                  <a:satOff val="0"/>
                  <a:lumOff val="0"/>
                  <a:alphaOff val="0"/>
                </a:schemeClr>
              </a:fontRef>
            </p:style>
            <p:txBody>
              <a:bodyPr/>
              <a:lstStyle/>
              <a:p>
                <a:endParaRPr lang="en-IN"/>
              </a:p>
            </p:txBody>
          </p:sp>
          <p:sp>
            <p:nvSpPr>
              <p:cNvPr id="30" name="Rectangle: Rounded Corners 22">
                <a:extLst>
                  <a:ext uri="{FF2B5EF4-FFF2-40B4-BE49-F238E27FC236}">
                    <a16:creationId xmlns:a16="http://schemas.microsoft.com/office/drawing/2014/main" id="{2B64DBF8-9D69-C7D0-A202-BE9AFCD8A9A5}"/>
                  </a:ext>
                </a:extLst>
              </p:cNvPr>
              <p:cNvSpPr txBox="1"/>
              <p:nvPr/>
            </p:nvSpPr>
            <p:spPr>
              <a:xfrm>
                <a:off x="5908838" y="3131826"/>
                <a:ext cx="3023174" cy="722096"/>
              </a:xfrm>
              <a:prstGeom prst="rect">
                <a:avLst/>
              </a:prstGeom>
              <a:grpFill/>
              <a:ln w="28575">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IN" sz="1400" kern="1200" dirty="0">
                    <a:latin typeface="Arial Nova" panose="020B0504020202020204" pitchFamily="34" charset="0"/>
                    <a:cs typeface="Segoe UI" panose="020B0502040204020203" pitchFamily="34" charset="0"/>
                  </a:rPr>
                  <a:t>Sify teams are well-trained and up to date with the technology</a:t>
                </a:r>
              </a:p>
            </p:txBody>
          </p:sp>
        </p:grpSp>
        <p:grpSp>
          <p:nvGrpSpPr>
            <p:cNvPr id="23" name="Group 22">
              <a:extLst>
                <a:ext uri="{FF2B5EF4-FFF2-40B4-BE49-F238E27FC236}">
                  <a16:creationId xmlns:a16="http://schemas.microsoft.com/office/drawing/2014/main" id="{B9EF4DDA-BCAF-520F-1805-34AE9ABFC677}"/>
                </a:ext>
              </a:extLst>
            </p:cNvPr>
            <p:cNvGrpSpPr/>
            <p:nvPr/>
          </p:nvGrpSpPr>
          <p:grpSpPr>
            <a:xfrm>
              <a:off x="6280785" y="4474457"/>
              <a:ext cx="5040000" cy="720000"/>
              <a:chOff x="5886373" y="4144846"/>
              <a:chExt cx="3068104" cy="767026"/>
            </a:xfrm>
            <a:solidFill>
              <a:schemeClr val="tx2">
                <a:lumMod val="20000"/>
                <a:lumOff val="80000"/>
              </a:schemeClr>
            </a:solidFill>
          </p:grpSpPr>
          <p:sp>
            <p:nvSpPr>
              <p:cNvPr id="27" name="Rectangle: Rounded Corners 26">
                <a:extLst>
                  <a:ext uri="{FF2B5EF4-FFF2-40B4-BE49-F238E27FC236}">
                    <a16:creationId xmlns:a16="http://schemas.microsoft.com/office/drawing/2014/main" id="{62428993-31A0-5138-8EE4-22C7629C361E}"/>
                  </a:ext>
                </a:extLst>
              </p:cNvPr>
              <p:cNvSpPr/>
              <p:nvPr/>
            </p:nvSpPr>
            <p:spPr>
              <a:xfrm>
                <a:off x="5886373" y="4144846"/>
                <a:ext cx="3068104" cy="767026"/>
              </a:xfrm>
              <a:prstGeom prst="roundRect">
                <a:avLst>
                  <a:gd name="adj" fmla="val 10000"/>
                </a:avLst>
              </a:prstGeom>
              <a:grpFill/>
              <a:ln w="28575">
                <a:noFill/>
              </a:ln>
            </p:spPr>
            <p:style>
              <a:lnRef idx="1">
                <a:schemeClr val="accent5">
                  <a:tint val="40000"/>
                  <a:alpha val="90000"/>
                  <a:hueOff val="0"/>
                  <a:satOff val="0"/>
                  <a:lumOff val="0"/>
                  <a:alphaOff val="0"/>
                </a:schemeClr>
              </a:lnRef>
              <a:fillRef idx="1">
                <a:schemeClr val="accent5">
                  <a:tint val="40000"/>
                  <a:alpha val="90000"/>
                  <a:hueOff val="0"/>
                  <a:satOff val="0"/>
                  <a:lumOff val="0"/>
                  <a:alphaOff val="0"/>
                </a:schemeClr>
              </a:fillRef>
              <a:effectRef idx="2">
                <a:schemeClr val="accent5">
                  <a:tint val="40000"/>
                  <a:alpha val="90000"/>
                  <a:hueOff val="0"/>
                  <a:satOff val="0"/>
                  <a:lumOff val="0"/>
                  <a:alphaOff val="0"/>
                </a:schemeClr>
              </a:effectRef>
              <a:fontRef idx="minor">
                <a:schemeClr val="dk1">
                  <a:hueOff val="0"/>
                  <a:satOff val="0"/>
                  <a:lumOff val="0"/>
                  <a:alphaOff val="0"/>
                </a:schemeClr>
              </a:fontRef>
            </p:style>
            <p:txBody>
              <a:bodyPr/>
              <a:lstStyle/>
              <a:p>
                <a:endParaRPr lang="en-IN"/>
              </a:p>
            </p:txBody>
          </p:sp>
          <p:sp>
            <p:nvSpPr>
              <p:cNvPr id="28" name="Rectangle: Rounded Corners 24">
                <a:extLst>
                  <a:ext uri="{FF2B5EF4-FFF2-40B4-BE49-F238E27FC236}">
                    <a16:creationId xmlns:a16="http://schemas.microsoft.com/office/drawing/2014/main" id="{684D5696-F7A6-A11D-C525-5A031A3FCA6B}"/>
                  </a:ext>
                </a:extLst>
              </p:cNvPr>
              <p:cNvSpPr txBox="1"/>
              <p:nvPr/>
            </p:nvSpPr>
            <p:spPr>
              <a:xfrm>
                <a:off x="5908838" y="4167311"/>
                <a:ext cx="3023174" cy="722096"/>
              </a:xfrm>
              <a:prstGeom prst="rect">
                <a:avLst/>
              </a:prstGeom>
              <a:grpFill/>
              <a:ln w="28575">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IN" sz="1400" kern="1200" dirty="0">
                    <a:latin typeface="Arial Nova" panose="020B0504020202020204" pitchFamily="34" charset="0"/>
                    <a:cs typeface="Segoe UI" panose="020B0502040204020203" pitchFamily="34" charset="0"/>
                  </a:rPr>
                  <a:t>Platform is available in geo-redundant mode. Connectivity, power, hosting ensure ~100% availability</a:t>
                </a:r>
              </a:p>
            </p:txBody>
          </p:sp>
        </p:grpSp>
        <p:grpSp>
          <p:nvGrpSpPr>
            <p:cNvPr id="24" name="Group 23">
              <a:extLst>
                <a:ext uri="{FF2B5EF4-FFF2-40B4-BE49-F238E27FC236}">
                  <a16:creationId xmlns:a16="http://schemas.microsoft.com/office/drawing/2014/main" id="{935F6405-6533-B8B7-76EF-3A0F7C6DEDE4}"/>
                </a:ext>
              </a:extLst>
            </p:cNvPr>
            <p:cNvGrpSpPr/>
            <p:nvPr/>
          </p:nvGrpSpPr>
          <p:grpSpPr>
            <a:xfrm>
              <a:off x="6280785" y="5265333"/>
              <a:ext cx="5040000" cy="720000"/>
              <a:chOff x="5886373" y="5180332"/>
              <a:chExt cx="3068104" cy="767026"/>
            </a:xfrm>
            <a:solidFill>
              <a:schemeClr val="tx2">
                <a:lumMod val="20000"/>
                <a:lumOff val="80000"/>
              </a:schemeClr>
            </a:solidFill>
          </p:grpSpPr>
          <p:sp>
            <p:nvSpPr>
              <p:cNvPr id="25" name="Rectangle: Rounded Corners 24">
                <a:extLst>
                  <a:ext uri="{FF2B5EF4-FFF2-40B4-BE49-F238E27FC236}">
                    <a16:creationId xmlns:a16="http://schemas.microsoft.com/office/drawing/2014/main" id="{0F23341A-A958-3945-A42C-2D962E28D118}"/>
                  </a:ext>
                </a:extLst>
              </p:cNvPr>
              <p:cNvSpPr/>
              <p:nvPr/>
            </p:nvSpPr>
            <p:spPr>
              <a:xfrm>
                <a:off x="5886373" y="5180332"/>
                <a:ext cx="3068104" cy="767026"/>
              </a:xfrm>
              <a:prstGeom prst="roundRect">
                <a:avLst>
                  <a:gd name="adj" fmla="val 10000"/>
                </a:avLst>
              </a:prstGeom>
              <a:grpFill/>
              <a:ln w="28575">
                <a:noFill/>
              </a:ln>
            </p:spPr>
            <p:style>
              <a:lnRef idx="1">
                <a:schemeClr val="accent6">
                  <a:tint val="40000"/>
                  <a:alpha val="90000"/>
                  <a:hueOff val="0"/>
                  <a:satOff val="0"/>
                  <a:lumOff val="0"/>
                  <a:alphaOff val="0"/>
                </a:schemeClr>
              </a:lnRef>
              <a:fillRef idx="1">
                <a:schemeClr val="accent6">
                  <a:tint val="40000"/>
                  <a:alpha val="90000"/>
                  <a:hueOff val="0"/>
                  <a:satOff val="0"/>
                  <a:lumOff val="0"/>
                  <a:alphaOff val="0"/>
                </a:schemeClr>
              </a:fillRef>
              <a:effectRef idx="2">
                <a:schemeClr val="accent6">
                  <a:tint val="40000"/>
                  <a:alpha val="90000"/>
                  <a:hueOff val="0"/>
                  <a:satOff val="0"/>
                  <a:lumOff val="0"/>
                  <a:alphaOff val="0"/>
                </a:schemeClr>
              </a:effectRef>
              <a:fontRef idx="minor">
                <a:schemeClr val="dk1">
                  <a:hueOff val="0"/>
                  <a:satOff val="0"/>
                  <a:lumOff val="0"/>
                  <a:alphaOff val="0"/>
                </a:schemeClr>
              </a:fontRef>
            </p:style>
            <p:txBody>
              <a:bodyPr/>
              <a:lstStyle/>
              <a:p>
                <a:endParaRPr lang="en-IN"/>
              </a:p>
            </p:txBody>
          </p:sp>
          <p:sp>
            <p:nvSpPr>
              <p:cNvPr id="26" name="Rectangle: Rounded Corners 26">
                <a:extLst>
                  <a:ext uri="{FF2B5EF4-FFF2-40B4-BE49-F238E27FC236}">
                    <a16:creationId xmlns:a16="http://schemas.microsoft.com/office/drawing/2014/main" id="{6F698FF0-A254-5011-84D5-7DA7B41FB643}"/>
                  </a:ext>
                </a:extLst>
              </p:cNvPr>
              <p:cNvSpPr txBox="1"/>
              <p:nvPr/>
            </p:nvSpPr>
            <p:spPr>
              <a:xfrm>
                <a:off x="5908838" y="5202797"/>
                <a:ext cx="3023174" cy="722096"/>
              </a:xfrm>
              <a:prstGeom prst="rect">
                <a:avLst/>
              </a:prstGeom>
              <a:grpFill/>
              <a:ln w="28575">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IN" sz="1400" kern="1200" dirty="0">
                    <a:latin typeface="Arial Nova" panose="020B0504020202020204" pitchFamily="34" charset="0"/>
                    <a:cs typeface="Segoe UI" panose="020B0502040204020203" pitchFamily="34" charset="0"/>
                  </a:rPr>
                  <a:t>Spares supply and replacement is a planned activity </a:t>
                </a:r>
              </a:p>
            </p:txBody>
          </p:sp>
        </p:grpSp>
        <p:sp>
          <p:nvSpPr>
            <p:cNvPr id="20" name="Rectangle: Rounded Corners 19">
              <a:extLst>
                <a:ext uri="{FF2B5EF4-FFF2-40B4-BE49-F238E27FC236}">
                  <a16:creationId xmlns:a16="http://schemas.microsoft.com/office/drawing/2014/main" id="{B2C19C2B-E8ED-63F7-3F52-75C3DDD5D6C9}"/>
                </a:ext>
              </a:extLst>
            </p:cNvPr>
            <p:cNvSpPr/>
            <p:nvPr/>
          </p:nvSpPr>
          <p:spPr>
            <a:xfrm>
              <a:off x="809468" y="1298143"/>
              <a:ext cx="5041783" cy="720000"/>
            </a:xfrm>
            <a:prstGeom prst="roundRect">
              <a:avLst>
                <a:gd name="adj" fmla="val 10000"/>
              </a:avLst>
            </a:prstGeom>
            <a:ln>
              <a:noFill/>
            </a:ln>
          </p:spPr>
          <p:style>
            <a:lnRef idx="2">
              <a:schemeClr val="accent5"/>
            </a:lnRef>
            <a:fillRef idx="1">
              <a:schemeClr val="lt1"/>
            </a:fillRef>
            <a:effectRef idx="0">
              <a:schemeClr val="accent5"/>
            </a:effectRef>
            <a:fontRef idx="minor">
              <a:schemeClr val="dk1"/>
            </a:fontRef>
          </p:style>
          <p:txBody>
            <a:bodyPr anchor="ctr"/>
            <a:lstStyle/>
            <a:p>
              <a:pPr algn="ctr"/>
              <a:r>
                <a:rPr lang="en-US" sz="2000" b="1" dirty="0">
                  <a:solidFill>
                    <a:srgbClr val="10253F"/>
                  </a:solidFill>
                  <a:latin typeface="Arial Nova" panose="020B0504020202020204" pitchFamily="34" charset="0"/>
                  <a:cs typeface="Segoe UI" panose="020B0502040204020203" pitchFamily="34" charset="0"/>
                </a:rPr>
                <a:t>On Premise DIY WiFi</a:t>
              </a:r>
              <a:endParaRPr lang="en-IN" sz="2000" b="1" dirty="0">
                <a:solidFill>
                  <a:srgbClr val="10253F"/>
                </a:solidFill>
                <a:latin typeface="Arial Nova" panose="020B0504020202020204" pitchFamily="34" charset="0"/>
                <a:cs typeface="Segoe UI" panose="020B0502040204020203" pitchFamily="34" charset="0"/>
              </a:endParaRPr>
            </a:p>
          </p:txBody>
        </p:sp>
        <p:sp>
          <p:nvSpPr>
            <p:cNvPr id="45" name="Rectangle: Rounded Corners 44">
              <a:extLst>
                <a:ext uri="{FF2B5EF4-FFF2-40B4-BE49-F238E27FC236}">
                  <a16:creationId xmlns:a16="http://schemas.microsoft.com/office/drawing/2014/main" id="{8145CB20-6422-EF2A-37BF-E3529E11AB40}"/>
                </a:ext>
              </a:extLst>
            </p:cNvPr>
            <p:cNvSpPr/>
            <p:nvPr/>
          </p:nvSpPr>
          <p:spPr>
            <a:xfrm>
              <a:off x="6280785" y="1298143"/>
              <a:ext cx="5041786" cy="720000"/>
            </a:xfrm>
            <a:prstGeom prst="roundRect">
              <a:avLst>
                <a:gd name="adj" fmla="val 10000"/>
              </a:avLst>
            </a:prstGeom>
            <a:ln>
              <a:noFill/>
            </a:ln>
          </p:spPr>
          <p:style>
            <a:lnRef idx="2">
              <a:schemeClr val="accent5"/>
            </a:lnRef>
            <a:fillRef idx="1">
              <a:schemeClr val="lt1"/>
            </a:fillRef>
            <a:effectRef idx="0">
              <a:schemeClr val="accent5"/>
            </a:effectRef>
            <a:fontRef idx="minor">
              <a:schemeClr val="dk1"/>
            </a:fontRef>
          </p:style>
          <p:txBody>
            <a:bodyPr anchor="ctr"/>
            <a:lstStyle/>
            <a:p>
              <a:pPr algn="ctr"/>
              <a:r>
                <a:rPr lang="en-US" sz="2000" b="1" dirty="0">
                  <a:solidFill>
                    <a:srgbClr val="10253F"/>
                  </a:solidFill>
                  <a:latin typeface="Arial Nova" panose="020B0504020202020204" pitchFamily="34" charset="0"/>
                  <a:cs typeface="Segoe UI" panose="020B0502040204020203" pitchFamily="34" charset="0"/>
                </a:rPr>
                <a:t>Sify Managed WiFi</a:t>
              </a:r>
              <a:endParaRPr lang="en-IN" sz="2000" b="1" dirty="0">
                <a:solidFill>
                  <a:srgbClr val="10253F"/>
                </a:solidFill>
                <a:latin typeface="Arial Nova" panose="020B0504020202020204" pitchFamily="34" charset="0"/>
                <a:cs typeface="Segoe UI" panose="020B0502040204020203" pitchFamily="34" charset="0"/>
              </a:endParaRPr>
            </a:p>
          </p:txBody>
        </p:sp>
      </p:grpSp>
    </p:spTree>
    <p:extLst>
      <p:ext uri="{BB962C8B-B14F-4D97-AF65-F5344CB8AC3E}">
        <p14:creationId xmlns:p14="http://schemas.microsoft.com/office/powerpoint/2010/main" val="2810265617"/>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A6210401-8012-418D-9709-D84F8AD4D865}"/>
              </a:ext>
            </a:extLst>
          </p:cNvPr>
          <p:cNvSpPr txBox="1">
            <a:spLocks/>
          </p:cNvSpPr>
          <p:nvPr/>
        </p:nvSpPr>
        <p:spPr>
          <a:xfrm>
            <a:off x="327492" y="310151"/>
            <a:ext cx="10049933" cy="461655"/>
          </a:xfrm>
          <a:prstGeom prst="rect">
            <a:avLst/>
          </a:prstGeom>
        </p:spPr>
        <p:txBody>
          <a:bodyPr vert="horz" wrap="square" lIns="0" tIns="60953" rIns="121904" bIns="60953" rtlCol="0" anchor="ctr">
            <a:spAutoFit/>
          </a:bodyPr>
          <a:lstStyle>
            <a:lvl1pPr defTabSz="1219018">
              <a:spcBef>
                <a:spcPct val="0"/>
              </a:spcBef>
              <a:buNone/>
              <a:defRPr kumimoji="0" lang="en-US" sz="3000" b="1" i="0" u="none" strike="noStrike" cap="all" spc="0" normalizeH="0" baseline="0" noProof="0" dirty="0" smtClean="0">
                <a:ln>
                  <a:noFill/>
                </a:ln>
                <a:solidFill>
                  <a:schemeClr val="bg1"/>
                </a:solidFill>
                <a:effectLst/>
                <a:uLnTx/>
                <a:uFillTx/>
                <a:latin typeface="Arial Nova" panose="020B0504020202020204" pitchFamily="34" charset="0"/>
                <a:ea typeface="+mj-ea"/>
                <a:cs typeface="+mj-cs"/>
              </a:defRPr>
            </a:lvl1pPr>
          </a:lstStyle>
          <a:p>
            <a:r>
              <a:rPr lang="en-US" dirty="0"/>
              <a:t>Why Sify’s Managed Wi-Fi?</a:t>
            </a:r>
            <a:endParaRPr lang="en-IN" dirty="0"/>
          </a:p>
        </p:txBody>
      </p:sp>
      <p:sp>
        <p:nvSpPr>
          <p:cNvPr id="27" name="Rectangle: Rounded Corners 26">
            <a:extLst>
              <a:ext uri="{FF2B5EF4-FFF2-40B4-BE49-F238E27FC236}">
                <a16:creationId xmlns:a16="http://schemas.microsoft.com/office/drawing/2014/main" id="{C0FD7A18-660B-44F6-9225-F60FA652531C}"/>
              </a:ext>
            </a:extLst>
          </p:cNvPr>
          <p:cNvSpPr/>
          <p:nvPr/>
        </p:nvSpPr>
        <p:spPr>
          <a:xfrm>
            <a:off x="8969280" y="1996051"/>
            <a:ext cx="2880000" cy="4206397"/>
          </a:xfrm>
          <a:prstGeom prst="roundRect">
            <a:avLst>
              <a:gd name="adj" fmla="val 10000"/>
            </a:avLst>
          </a:prstGeom>
          <a:solidFill>
            <a:schemeClr val="bg1"/>
          </a:solidFill>
        </p:spPr>
        <p:style>
          <a:lnRef idx="0">
            <a:schemeClr val="accent6">
              <a:hueOff val="0"/>
              <a:satOff val="0"/>
              <a:lumOff val="0"/>
              <a:alphaOff val="0"/>
            </a:schemeClr>
          </a:lnRef>
          <a:fillRef idx="3">
            <a:schemeClr val="accent6">
              <a:tint val="40000"/>
              <a:hueOff val="0"/>
              <a:satOff val="0"/>
              <a:lumOff val="0"/>
              <a:alphaOff val="0"/>
            </a:schemeClr>
          </a:fillRef>
          <a:effectRef idx="0">
            <a:schemeClr val="accent6">
              <a:tint val="40000"/>
              <a:hueOff val="0"/>
              <a:satOff val="0"/>
              <a:lumOff val="0"/>
              <a:alphaOff val="0"/>
            </a:schemeClr>
          </a:effectRef>
          <a:fontRef idx="minor">
            <a:schemeClr val="dk1">
              <a:hueOff val="0"/>
              <a:satOff val="0"/>
              <a:lumOff val="0"/>
              <a:alphaOff val="0"/>
            </a:schemeClr>
          </a:fontRef>
        </p:style>
        <p:txBody>
          <a:bodyPr/>
          <a:lstStyle/>
          <a:p>
            <a:endParaRPr lang="en-IN" dirty="0"/>
          </a:p>
        </p:txBody>
      </p:sp>
      <p:sp>
        <p:nvSpPr>
          <p:cNvPr id="45" name="Rectangle: Rounded Corners 18">
            <a:extLst>
              <a:ext uri="{FF2B5EF4-FFF2-40B4-BE49-F238E27FC236}">
                <a16:creationId xmlns:a16="http://schemas.microsoft.com/office/drawing/2014/main" id="{BCE18D21-73F0-4A30-8679-9B46AFDE507B}"/>
              </a:ext>
            </a:extLst>
          </p:cNvPr>
          <p:cNvSpPr txBox="1"/>
          <p:nvPr/>
        </p:nvSpPr>
        <p:spPr>
          <a:xfrm>
            <a:off x="8969280" y="1157066"/>
            <a:ext cx="2880000" cy="692645"/>
          </a:xfrm>
          <a:prstGeom prst="rect">
            <a:avLst/>
          </a:prstGeom>
          <a:solidFill>
            <a:schemeClr val="accent1"/>
          </a:solidFill>
          <a:ln>
            <a:noFill/>
          </a:ln>
        </p:spPr>
        <p:style>
          <a:lnRef idx="2">
            <a:schemeClr val="accent1"/>
          </a:lnRef>
          <a:fillRef idx="1">
            <a:schemeClr val="lt1"/>
          </a:fillRef>
          <a:effectRef idx="0">
            <a:schemeClr val="accent1"/>
          </a:effectRef>
          <a:fontRef idx="minor">
            <a:schemeClr val="dk1"/>
          </a:fontRef>
        </p:style>
        <p:txBody>
          <a:bodyPr anchor="ctr"/>
          <a:lstStyle>
            <a:defPPr>
              <a:defRPr lang="en-US"/>
            </a:defPPr>
            <a:lvl1pPr algn="ctr" defTabSz="1219018">
              <a:defRPr b="1">
                <a:solidFill>
                  <a:schemeClr val="bg1"/>
                </a:solidFill>
                <a:latin typeface="Segoe UI" panose="020B0502040204020203" pitchFamily="34" charset="0"/>
                <a:cs typeface="Segoe UI" panose="020B0502040204020203"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endParaRPr lang="en-US" dirty="0"/>
          </a:p>
          <a:p>
            <a:r>
              <a:rPr lang="en-US" dirty="0"/>
              <a:t>OUR SOLUTION</a:t>
            </a:r>
          </a:p>
          <a:p>
            <a:endParaRPr lang="en-US" dirty="0"/>
          </a:p>
        </p:txBody>
      </p:sp>
      <p:grpSp>
        <p:nvGrpSpPr>
          <p:cNvPr id="49" name="Group 48">
            <a:extLst>
              <a:ext uri="{FF2B5EF4-FFF2-40B4-BE49-F238E27FC236}">
                <a16:creationId xmlns:a16="http://schemas.microsoft.com/office/drawing/2014/main" id="{DDBAB613-5152-36C3-8C11-9CAE0C14E3B5}"/>
              </a:ext>
            </a:extLst>
          </p:cNvPr>
          <p:cNvGrpSpPr/>
          <p:nvPr/>
        </p:nvGrpSpPr>
        <p:grpSpPr>
          <a:xfrm>
            <a:off x="342720" y="1157066"/>
            <a:ext cx="7826919" cy="5079610"/>
            <a:chOff x="117191" y="917480"/>
            <a:chExt cx="8037632" cy="5163344"/>
          </a:xfrm>
        </p:grpSpPr>
        <p:sp>
          <p:nvSpPr>
            <p:cNvPr id="5" name="Rectangle 4">
              <a:extLst>
                <a:ext uri="{FF2B5EF4-FFF2-40B4-BE49-F238E27FC236}">
                  <a16:creationId xmlns:a16="http://schemas.microsoft.com/office/drawing/2014/main" id="{6F4AADA4-CDD0-4EE9-B0F2-9105510F9C83}"/>
                </a:ext>
              </a:extLst>
            </p:cNvPr>
            <p:cNvSpPr/>
            <p:nvPr/>
          </p:nvSpPr>
          <p:spPr>
            <a:xfrm>
              <a:off x="132558" y="1745361"/>
              <a:ext cx="2105025" cy="762000"/>
            </a:xfrm>
            <a:prstGeom prst="rect">
              <a:avLst/>
            </a:prstGeom>
            <a:solidFill>
              <a:schemeClr val="accent1"/>
            </a:solidFill>
            <a:ln>
              <a:noFill/>
            </a:ln>
          </p:spPr>
          <p:style>
            <a:lnRef idx="2">
              <a:schemeClr val="accent1"/>
            </a:lnRef>
            <a:fillRef idx="1">
              <a:schemeClr val="lt1"/>
            </a:fillRef>
            <a:effectRef idx="0">
              <a:schemeClr val="accent1"/>
            </a:effectRef>
            <a:fontRef idx="minor">
              <a:schemeClr val="dk1"/>
            </a:fontRef>
          </p:style>
          <p:txBody>
            <a:bodyPr anchor="ctr"/>
            <a:lstStyle/>
            <a:p>
              <a:pPr algn="ctr" defTabSz="1219018">
                <a:defRPr/>
              </a:pPr>
              <a:r>
                <a:rPr lang="en-US" sz="1600" dirty="0">
                  <a:solidFill>
                    <a:schemeClr val="bg1"/>
                  </a:solidFill>
                  <a:latin typeface="Arial Nova" panose="020B0504020202020204" pitchFamily="34" charset="0"/>
                  <a:cs typeface="Segoe UI" panose="020B0502040204020203" pitchFamily="34" charset="0"/>
                </a:rPr>
                <a:t>Lack of uniform access policy</a:t>
              </a:r>
            </a:p>
          </p:txBody>
        </p:sp>
        <p:sp>
          <p:nvSpPr>
            <p:cNvPr id="6" name="Rectangle 5">
              <a:extLst>
                <a:ext uri="{FF2B5EF4-FFF2-40B4-BE49-F238E27FC236}">
                  <a16:creationId xmlns:a16="http://schemas.microsoft.com/office/drawing/2014/main" id="{05941A4B-17D3-4DCE-AD46-3D9ACB8F5D43}"/>
                </a:ext>
              </a:extLst>
            </p:cNvPr>
            <p:cNvSpPr/>
            <p:nvPr/>
          </p:nvSpPr>
          <p:spPr>
            <a:xfrm>
              <a:off x="132558" y="2639124"/>
              <a:ext cx="2105025" cy="762000"/>
            </a:xfrm>
            <a:prstGeom prst="rect">
              <a:avLst/>
            </a:prstGeom>
            <a:solidFill>
              <a:schemeClr val="accent3"/>
            </a:solidFill>
            <a:ln>
              <a:noFill/>
            </a:ln>
          </p:spPr>
          <p:style>
            <a:lnRef idx="2">
              <a:schemeClr val="accent1"/>
            </a:lnRef>
            <a:fillRef idx="1">
              <a:schemeClr val="lt1"/>
            </a:fillRef>
            <a:effectRef idx="0">
              <a:schemeClr val="accent1"/>
            </a:effectRef>
            <a:fontRef idx="minor">
              <a:schemeClr val="dk1"/>
            </a:fontRef>
          </p:style>
          <p:txBody>
            <a:bodyPr anchor="ctr"/>
            <a:lstStyle/>
            <a:p>
              <a:pPr algn="ctr" defTabSz="1219018">
                <a:defRPr/>
              </a:pPr>
              <a:r>
                <a:rPr lang="en-US" sz="1600" dirty="0">
                  <a:solidFill>
                    <a:schemeClr val="bg1"/>
                  </a:solidFill>
                  <a:latin typeface="Arial Nova" panose="020B0504020202020204" pitchFamily="34" charset="0"/>
                  <a:cs typeface="Segoe UI" panose="020B0502040204020203" pitchFamily="34" charset="0"/>
                </a:rPr>
                <a:t>No visibility into wireless network</a:t>
              </a:r>
            </a:p>
          </p:txBody>
        </p:sp>
        <p:sp>
          <p:nvSpPr>
            <p:cNvPr id="7" name="Rectangle 6">
              <a:extLst>
                <a:ext uri="{FF2B5EF4-FFF2-40B4-BE49-F238E27FC236}">
                  <a16:creationId xmlns:a16="http://schemas.microsoft.com/office/drawing/2014/main" id="{A4C62284-093F-4473-8773-3D848E903B48}"/>
                </a:ext>
              </a:extLst>
            </p:cNvPr>
            <p:cNvSpPr/>
            <p:nvPr/>
          </p:nvSpPr>
          <p:spPr>
            <a:xfrm>
              <a:off x="132558" y="3532887"/>
              <a:ext cx="2105025" cy="760413"/>
            </a:xfrm>
            <a:prstGeom prst="rect">
              <a:avLst/>
            </a:prstGeom>
            <a:solidFill>
              <a:schemeClr val="accent4"/>
            </a:solidFill>
            <a:ln>
              <a:noFill/>
            </a:ln>
          </p:spPr>
          <p:style>
            <a:lnRef idx="2">
              <a:schemeClr val="accent1"/>
            </a:lnRef>
            <a:fillRef idx="1">
              <a:schemeClr val="lt1"/>
            </a:fillRef>
            <a:effectRef idx="0">
              <a:schemeClr val="accent1"/>
            </a:effectRef>
            <a:fontRef idx="minor">
              <a:schemeClr val="dk1"/>
            </a:fontRef>
          </p:style>
          <p:txBody>
            <a:bodyPr anchor="ctr"/>
            <a:lstStyle/>
            <a:p>
              <a:pPr algn="ctr" defTabSz="1219018">
                <a:defRPr/>
              </a:pPr>
              <a:r>
                <a:rPr lang="en-US" sz="1600" dirty="0">
                  <a:solidFill>
                    <a:schemeClr val="bg1"/>
                  </a:solidFill>
                  <a:latin typeface="Arial Nova" panose="020B0504020202020204" pitchFamily="34" charset="0"/>
                  <a:cs typeface="Segoe UI" panose="020B0502040204020203" pitchFamily="34" charset="0"/>
                </a:rPr>
                <a:t>Inadequate protection against wireless threats</a:t>
              </a:r>
            </a:p>
          </p:txBody>
        </p:sp>
        <p:sp>
          <p:nvSpPr>
            <p:cNvPr id="8" name="Rectangle 7">
              <a:extLst>
                <a:ext uri="{FF2B5EF4-FFF2-40B4-BE49-F238E27FC236}">
                  <a16:creationId xmlns:a16="http://schemas.microsoft.com/office/drawing/2014/main" id="{68B1DFFE-A2F9-45D5-B8A8-EADBE4A85907}"/>
                </a:ext>
              </a:extLst>
            </p:cNvPr>
            <p:cNvSpPr/>
            <p:nvPr/>
          </p:nvSpPr>
          <p:spPr>
            <a:xfrm>
              <a:off x="132558" y="4425061"/>
              <a:ext cx="2105025" cy="762000"/>
            </a:xfrm>
            <a:prstGeom prst="rect">
              <a:avLst/>
            </a:prstGeom>
            <a:solidFill>
              <a:schemeClr val="tx2">
                <a:lumMod val="50000"/>
              </a:schemeClr>
            </a:solidFill>
            <a:ln>
              <a:noFill/>
            </a:ln>
          </p:spPr>
          <p:style>
            <a:lnRef idx="2">
              <a:schemeClr val="accent1"/>
            </a:lnRef>
            <a:fillRef idx="1">
              <a:schemeClr val="lt1"/>
            </a:fillRef>
            <a:effectRef idx="0">
              <a:schemeClr val="accent1"/>
            </a:effectRef>
            <a:fontRef idx="minor">
              <a:schemeClr val="dk1"/>
            </a:fontRef>
          </p:style>
          <p:txBody>
            <a:bodyPr anchor="ctr"/>
            <a:lstStyle/>
            <a:p>
              <a:pPr defTabSz="1219018">
                <a:defRPr/>
              </a:pPr>
              <a:r>
                <a:rPr lang="en-US" sz="1400" dirty="0">
                  <a:solidFill>
                    <a:schemeClr val="bg1"/>
                  </a:solidFill>
                  <a:latin typeface="Arial Nova" panose="020B0504020202020204" pitchFamily="34" charset="0"/>
                  <a:cs typeface="Segoe UI" panose="020B0502040204020203" pitchFamily="34" charset="0"/>
                </a:rPr>
                <a:t>Complex or tedious onboarding process</a:t>
              </a:r>
            </a:p>
          </p:txBody>
        </p:sp>
        <p:sp>
          <p:nvSpPr>
            <p:cNvPr id="9" name="Rectangle 8">
              <a:extLst>
                <a:ext uri="{FF2B5EF4-FFF2-40B4-BE49-F238E27FC236}">
                  <a16:creationId xmlns:a16="http://schemas.microsoft.com/office/drawing/2014/main" id="{92F5FC82-CB83-439C-9868-BCDA5B8273EF}"/>
                </a:ext>
              </a:extLst>
            </p:cNvPr>
            <p:cNvSpPr/>
            <p:nvPr/>
          </p:nvSpPr>
          <p:spPr>
            <a:xfrm>
              <a:off x="132558" y="5318824"/>
              <a:ext cx="2105025" cy="762000"/>
            </a:xfrm>
            <a:prstGeom prst="rect">
              <a:avLst/>
            </a:prstGeom>
            <a:solidFill>
              <a:schemeClr val="tx2">
                <a:lumMod val="50000"/>
              </a:schemeClr>
            </a:solidFill>
            <a:ln>
              <a:noFill/>
            </a:ln>
          </p:spPr>
          <p:style>
            <a:lnRef idx="2">
              <a:schemeClr val="accent1"/>
            </a:lnRef>
            <a:fillRef idx="1">
              <a:schemeClr val="lt1"/>
            </a:fillRef>
            <a:effectRef idx="0">
              <a:schemeClr val="accent1"/>
            </a:effectRef>
            <a:fontRef idx="minor">
              <a:schemeClr val="dk1"/>
            </a:fontRef>
          </p:style>
          <p:txBody>
            <a:bodyPr anchor="ctr"/>
            <a:lstStyle/>
            <a:p>
              <a:pPr defTabSz="1219018">
                <a:defRPr/>
              </a:pPr>
              <a:r>
                <a:rPr lang="en-US" sz="1400" dirty="0">
                  <a:solidFill>
                    <a:schemeClr val="bg1"/>
                  </a:solidFill>
                  <a:latin typeface="Arial Nova" panose="020B0504020202020204" pitchFamily="34" charset="0"/>
                  <a:cs typeface="Segoe UI" panose="020B0502040204020203" pitchFamily="34" charset="0"/>
                </a:rPr>
                <a:t>Lack of visibility on user groups</a:t>
              </a:r>
            </a:p>
          </p:txBody>
        </p:sp>
        <p:sp>
          <p:nvSpPr>
            <p:cNvPr id="4106" name="Rectangle 2">
              <a:extLst>
                <a:ext uri="{FF2B5EF4-FFF2-40B4-BE49-F238E27FC236}">
                  <a16:creationId xmlns:a16="http://schemas.microsoft.com/office/drawing/2014/main" id="{FFFBA5B6-EDAA-4D06-8887-4E810128DE3B}"/>
                </a:ext>
              </a:extLst>
            </p:cNvPr>
            <p:cNvSpPr>
              <a:spLocks noChangeArrowheads="1"/>
            </p:cNvSpPr>
            <p:nvPr/>
          </p:nvSpPr>
          <p:spPr bwMode="auto">
            <a:xfrm>
              <a:off x="2331246" y="1761237"/>
              <a:ext cx="5790468" cy="827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380990" indent="-380990" defTabSz="1219018">
                <a:lnSpc>
                  <a:spcPct val="115000"/>
                </a:lnSpc>
                <a:buFont typeface="Arial" panose="020B0604020202020204" pitchFamily="34" charset="0"/>
                <a:buChar char="•"/>
              </a:pPr>
              <a:r>
                <a:rPr lang="en-US" altLang="en-US" sz="1400" dirty="0">
                  <a:solidFill>
                    <a:schemeClr val="bg1"/>
                  </a:solidFill>
                  <a:latin typeface="Arial Nova" panose="020B0504020202020204" pitchFamily="34" charset="0"/>
                  <a:cs typeface="Segoe UI" panose="020B0502040204020203" pitchFamily="34" charset="0"/>
                </a:rPr>
                <a:t>Challenges in enforcing standardized network access policies &amp; role-based authentication leading to management &amp; enforcement overhead.</a:t>
              </a:r>
              <a:endParaRPr lang="en-US" altLang="en-US" sz="1400" dirty="0">
                <a:solidFill>
                  <a:schemeClr val="bg1"/>
                </a:solidFill>
                <a:latin typeface="Arial Nova" panose="020B0504020202020204" pitchFamily="34" charset="0"/>
                <a:ea typeface="Calibri" panose="020F0502020204030204" pitchFamily="34" charset="0"/>
                <a:cs typeface="Segoe UI" panose="020B0502040204020203" pitchFamily="34" charset="0"/>
              </a:endParaRPr>
            </a:p>
          </p:txBody>
        </p:sp>
        <p:sp>
          <p:nvSpPr>
            <p:cNvPr id="4107" name="Rectangle 11">
              <a:extLst>
                <a:ext uri="{FF2B5EF4-FFF2-40B4-BE49-F238E27FC236}">
                  <a16:creationId xmlns:a16="http://schemas.microsoft.com/office/drawing/2014/main" id="{A5AF873A-C6CF-4D48-9107-3CE60A4382AC}"/>
                </a:ext>
              </a:extLst>
            </p:cNvPr>
            <p:cNvSpPr>
              <a:spLocks noChangeArrowheads="1"/>
            </p:cNvSpPr>
            <p:nvPr/>
          </p:nvSpPr>
          <p:spPr bwMode="auto">
            <a:xfrm>
              <a:off x="2346212" y="2723448"/>
              <a:ext cx="5790468" cy="575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380990" indent="-380990" defTabSz="1219018">
                <a:lnSpc>
                  <a:spcPct val="115000"/>
                </a:lnSpc>
                <a:buFont typeface="Arial" panose="020B0604020202020204" pitchFamily="34" charset="0"/>
                <a:buChar char="•"/>
              </a:pPr>
              <a:r>
                <a:rPr lang="en-US" altLang="en-US" sz="1400" dirty="0">
                  <a:solidFill>
                    <a:schemeClr val="bg1"/>
                  </a:solidFill>
                  <a:latin typeface="Arial Nova" panose="020B0504020202020204" pitchFamily="34" charset="0"/>
                  <a:cs typeface="Segoe UI" panose="020B0502040204020203" pitchFamily="34" charset="0"/>
                </a:rPr>
                <a:t>Impact on turn-around-time w.r.t troubleshooting &amp; diagnostics </a:t>
              </a:r>
            </a:p>
            <a:p>
              <a:pPr marL="380990" indent="-380990" defTabSz="1219018">
                <a:lnSpc>
                  <a:spcPct val="115000"/>
                </a:lnSpc>
                <a:buFont typeface="Arial" panose="020B0604020202020204" pitchFamily="34" charset="0"/>
                <a:buChar char="•"/>
              </a:pPr>
              <a:r>
                <a:rPr lang="en-US" altLang="en-US" sz="1400" dirty="0">
                  <a:solidFill>
                    <a:schemeClr val="bg1"/>
                  </a:solidFill>
                  <a:latin typeface="Arial Nova" panose="020B0504020202020204" pitchFamily="34" charset="0"/>
                  <a:cs typeface="Segoe UI" panose="020B0502040204020203" pitchFamily="34" charset="0"/>
                </a:rPr>
                <a:t>Bottleneck for network expansion or upgrade.</a:t>
              </a:r>
            </a:p>
          </p:txBody>
        </p:sp>
        <p:sp>
          <p:nvSpPr>
            <p:cNvPr id="4108" name="Rectangle 11">
              <a:extLst>
                <a:ext uri="{FF2B5EF4-FFF2-40B4-BE49-F238E27FC236}">
                  <a16:creationId xmlns:a16="http://schemas.microsoft.com/office/drawing/2014/main" id="{46252298-1584-4A96-8905-73273F3AF41E}"/>
                </a:ext>
              </a:extLst>
            </p:cNvPr>
            <p:cNvSpPr>
              <a:spLocks noChangeArrowheads="1"/>
            </p:cNvSpPr>
            <p:nvPr/>
          </p:nvSpPr>
          <p:spPr bwMode="auto">
            <a:xfrm>
              <a:off x="2328070" y="3592477"/>
              <a:ext cx="5808610" cy="575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380990" indent="-380990" defTabSz="1219018">
                <a:lnSpc>
                  <a:spcPct val="115000"/>
                </a:lnSpc>
                <a:buFont typeface="Arial" panose="020B0604020202020204" pitchFamily="34" charset="0"/>
                <a:buChar char="•"/>
              </a:pPr>
              <a:r>
                <a:rPr lang="en-US" altLang="en-US" sz="1400" dirty="0">
                  <a:solidFill>
                    <a:schemeClr val="bg1"/>
                  </a:solidFill>
                  <a:latin typeface="Arial Nova" panose="020B0504020202020204" pitchFamily="34" charset="0"/>
                  <a:cs typeface="Segoe UI" panose="020B0502040204020203" pitchFamily="34" charset="0"/>
                </a:rPr>
                <a:t>Challenges in early detection &amp; protection against advanced wireless threats leading to security threats &amp; incidents.</a:t>
              </a:r>
            </a:p>
          </p:txBody>
        </p:sp>
        <p:sp>
          <p:nvSpPr>
            <p:cNvPr id="4109" name="Rectangle 12">
              <a:extLst>
                <a:ext uri="{FF2B5EF4-FFF2-40B4-BE49-F238E27FC236}">
                  <a16:creationId xmlns:a16="http://schemas.microsoft.com/office/drawing/2014/main" id="{A8B4B04B-9DDE-4F4D-92A0-6C360ED41D38}"/>
                </a:ext>
              </a:extLst>
            </p:cNvPr>
            <p:cNvSpPr>
              <a:spLocks noChangeArrowheads="1"/>
            </p:cNvSpPr>
            <p:nvPr/>
          </p:nvSpPr>
          <p:spPr bwMode="auto">
            <a:xfrm>
              <a:off x="2346212" y="4518173"/>
              <a:ext cx="5808611" cy="575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380990" indent="-380990" defTabSz="1219018">
                <a:lnSpc>
                  <a:spcPct val="115000"/>
                </a:lnSpc>
                <a:buFont typeface="Arial" panose="020B0604020202020204" pitchFamily="34" charset="0"/>
                <a:buChar char="•"/>
              </a:pPr>
              <a:r>
                <a:rPr lang="en-US" altLang="en-US" sz="1400" dirty="0">
                  <a:solidFill>
                    <a:schemeClr val="bg1"/>
                  </a:solidFill>
                  <a:latin typeface="Arial Nova" panose="020B0504020202020204" pitchFamily="34" charset="0"/>
                  <a:cs typeface="Segoe UI" panose="020B0502040204020203" pitchFamily="34" charset="0"/>
                </a:rPr>
                <a:t>Long wait time for guest WiFi onboarding leading to user frustration</a:t>
              </a:r>
            </a:p>
          </p:txBody>
        </p:sp>
        <p:sp>
          <p:nvSpPr>
            <p:cNvPr id="4110" name="Rectangle 13">
              <a:extLst>
                <a:ext uri="{FF2B5EF4-FFF2-40B4-BE49-F238E27FC236}">
                  <a16:creationId xmlns:a16="http://schemas.microsoft.com/office/drawing/2014/main" id="{EFCABC69-6209-4D4C-9FF5-8D7535FAB213}"/>
                </a:ext>
              </a:extLst>
            </p:cNvPr>
            <p:cNvSpPr>
              <a:spLocks noChangeArrowheads="1"/>
            </p:cNvSpPr>
            <p:nvPr/>
          </p:nvSpPr>
          <p:spPr bwMode="auto">
            <a:xfrm>
              <a:off x="2328070" y="5438557"/>
              <a:ext cx="5790470" cy="575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380990" indent="-380990" defTabSz="1219018">
                <a:lnSpc>
                  <a:spcPct val="115000"/>
                </a:lnSpc>
                <a:buFont typeface="Arial" panose="020B0604020202020204" pitchFamily="34" charset="0"/>
                <a:buChar char="•"/>
              </a:pPr>
              <a:r>
                <a:rPr lang="en-US" altLang="en-US" sz="1400" dirty="0">
                  <a:solidFill>
                    <a:schemeClr val="bg1"/>
                  </a:solidFill>
                  <a:latin typeface="Arial Nova" panose="020B0504020202020204" pitchFamily="34" charset="0"/>
                  <a:cs typeface="Segoe UI" panose="020B0502040204020203" pitchFamily="34" charset="0"/>
                </a:rPr>
                <a:t>Lack of visibility on user groups requesting access &amp; challenge in enforcing customized access policies. </a:t>
              </a:r>
            </a:p>
          </p:txBody>
        </p:sp>
        <p:cxnSp>
          <p:nvCxnSpPr>
            <p:cNvPr id="17" name="Straight Connector 16">
              <a:extLst>
                <a:ext uri="{FF2B5EF4-FFF2-40B4-BE49-F238E27FC236}">
                  <a16:creationId xmlns:a16="http://schemas.microsoft.com/office/drawing/2014/main" id="{878265E9-2BDD-443F-B005-C8C558AE8926}"/>
                </a:ext>
              </a:extLst>
            </p:cNvPr>
            <p:cNvCxnSpPr>
              <a:cxnSpLocks/>
            </p:cNvCxnSpPr>
            <p:nvPr/>
          </p:nvCxnSpPr>
          <p:spPr>
            <a:xfrm>
              <a:off x="389137" y="2569088"/>
              <a:ext cx="7747543" cy="372"/>
            </a:xfrm>
            <a:prstGeom prst="line">
              <a:avLst/>
            </a:prstGeom>
            <a:ln w="25400" cap="rnd">
              <a:prstDash val="sysDot"/>
            </a:ln>
          </p:spPr>
          <p:style>
            <a:lnRef idx="1">
              <a:schemeClr val="dk1"/>
            </a:lnRef>
            <a:fillRef idx="0">
              <a:schemeClr val="dk1"/>
            </a:fillRef>
            <a:effectRef idx="0">
              <a:schemeClr val="dk1"/>
            </a:effectRef>
            <a:fontRef idx="minor">
              <a:schemeClr val="tx1"/>
            </a:fontRef>
          </p:style>
        </p:cxnSp>
        <p:cxnSp>
          <p:nvCxnSpPr>
            <p:cNvPr id="18" name="Straight Connector 17">
              <a:extLst>
                <a:ext uri="{FF2B5EF4-FFF2-40B4-BE49-F238E27FC236}">
                  <a16:creationId xmlns:a16="http://schemas.microsoft.com/office/drawing/2014/main" id="{3CF494BE-CE4A-4675-A4A1-FBDA6A5B30ED}"/>
                </a:ext>
              </a:extLst>
            </p:cNvPr>
            <p:cNvCxnSpPr>
              <a:cxnSpLocks/>
            </p:cNvCxnSpPr>
            <p:nvPr/>
          </p:nvCxnSpPr>
          <p:spPr>
            <a:xfrm flipV="1">
              <a:off x="389137" y="3429000"/>
              <a:ext cx="7747543" cy="41788"/>
            </a:xfrm>
            <a:prstGeom prst="line">
              <a:avLst/>
            </a:prstGeom>
            <a:ln w="25400" cap="rnd">
              <a:prstDash val="sysDot"/>
            </a:ln>
          </p:spPr>
          <p:style>
            <a:lnRef idx="1">
              <a:schemeClr val="dk1"/>
            </a:lnRef>
            <a:fillRef idx="0">
              <a:schemeClr val="dk1"/>
            </a:fillRef>
            <a:effectRef idx="0">
              <a:schemeClr val="dk1"/>
            </a:effectRef>
            <a:fontRef idx="minor">
              <a:schemeClr val="tx1"/>
            </a:fontRef>
          </p:style>
        </p:cxnSp>
        <p:cxnSp>
          <p:nvCxnSpPr>
            <p:cNvPr id="19" name="Straight Connector 18">
              <a:extLst>
                <a:ext uri="{FF2B5EF4-FFF2-40B4-BE49-F238E27FC236}">
                  <a16:creationId xmlns:a16="http://schemas.microsoft.com/office/drawing/2014/main" id="{9FCE989B-498D-484B-9FA2-0CA1E2E64619}"/>
                </a:ext>
              </a:extLst>
            </p:cNvPr>
            <p:cNvCxnSpPr/>
            <p:nvPr/>
          </p:nvCxnSpPr>
          <p:spPr>
            <a:xfrm>
              <a:off x="389137" y="4342327"/>
              <a:ext cx="7732577" cy="0"/>
            </a:xfrm>
            <a:prstGeom prst="line">
              <a:avLst/>
            </a:prstGeom>
            <a:ln w="25400" cap="rnd">
              <a:prstDash val="sysDot"/>
            </a:ln>
          </p:spPr>
          <p:style>
            <a:lnRef idx="1">
              <a:schemeClr val="dk1"/>
            </a:lnRef>
            <a:fillRef idx="0">
              <a:schemeClr val="dk1"/>
            </a:fillRef>
            <a:effectRef idx="0">
              <a:schemeClr val="dk1"/>
            </a:effectRef>
            <a:fontRef idx="minor">
              <a:schemeClr val="tx1"/>
            </a:fontRef>
          </p:style>
        </p:cxnSp>
        <p:cxnSp>
          <p:nvCxnSpPr>
            <p:cNvPr id="20" name="Straight Connector 19">
              <a:extLst>
                <a:ext uri="{FF2B5EF4-FFF2-40B4-BE49-F238E27FC236}">
                  <a16:creationId xmlns:a16="http://schemas.microsoft.com/office/drawing/2014/main" id="{FDC1779E-E1EA-4353-8BFC-B0D5064D374C}"/>
                </a:ext>
              </a:extLst>
            </p:cNvPr>
            <p:cNvCxnSpPr/>
            <p:nvPr/>
          </p:nvCxnSpPr>
          <p:spPr>
            <a:xfrm>
              <a:off x="389137" y="5266252"/>
              <a:ext cx="7732577" cy="0"/>
            </a:xfrm>
            <a:prstGeom prst="line">
              <a:avLst/>
            </a:prstGeom>
            <a:ln w="25400" cap="rnd">
              <a:prstDash val="sysDot"/>
            </a:ln>
          </p:spPr>
          <p:style>
            <a:lnRef idx="1">
              <a:schemeClr val="dk1"/>
            </a:lnRef>
            <a:fillRef idx="0">
              <a:schemeClr val="dk1"/>
            </a:fillRef>
            <a:effectRef idx="0">
              <a:schemeClr val="dk1"/>
            </a:effectRef>
            <a:fontRef idx="minor">
              <a:schemeClr val="tx1"/>
            </a:fontRef>
          </p:style>
        </p:cxnSp>
        <p:sp>
          <p:nvSpPr>
            <p:cNvPr id="47" name="Rectangle 46">
              <a:extLst>
                <a:ext uri="{FF2B5EF4-FFF2-40B4-BE49-F238E27FC236}">
                  <a16:creationId xmlns:a16="http://schemas.microsoft.com/office/drawing/2014/main" id="{0D8C54BA-E9F2-4866-BA98-394CD9B1DAAF}"/>
                </a:ext>
              </a:extLst>
            </p:cNvPr>
            <p:cNvSpPr/>
            <p:nvPr/>
          </p:nvSpPr>
          <p:spPr>
            <a:xfrm>
              <a:off x="117191" y="917480"/>
              <a:ext cx="8019489" cy="692645"/>
            </a:xfrm>
            <a:prstGeom prst="rect">
              <a:avLst/>
            </a:prstGeom>
            <a:solidFill>
              <a:schemeClr val="accent1"/>
            </a:solidFill>
            <a:ln>
              <a:noFill/>
            </a:ln>
          </p:spPr>
          <p:style>
            <a:lnRef idx="2">
              <a:schemeClr val="accent1"/>
            </a:lnRef>
            <a:fillRef idx="1">
              <a:schemeClr val="lt1"/>
            </a:fillRef>
            <a:effectRef idx="0">
              <a:schemeClr val="accent1"/>
            </a:effectRef>
            <a:fontRef idx="minor">
              <a:schemeClr val="dk1"/>
            </a:fontRef>
          </p:style>
          <p:txBody>
            <a:bodyPr anchor="ctr"/>
            <a:lstStyle/>
            <a:p>
              <a:pPr algn="ctr" defTabSz="1219018">
                <a:defRPr/>
              </a:pPr>
              <a:r>
                <a:rPr lang="en-US" b="1" dirty="0">
                  <a:solidFill>
                    <a:schemeClr val="bg1"/>
                  </a:solidFill>
                  <a:latin typeface="Arial Nova" panose="020B0504020202020204" pitchFamily="34" charset="0"/>
                  <a:cs typeface="Segoe UI" panose="020B0502040204020203" pitchFamily="34" charset="0"/>
                </a:rPr>
                <a:t>PROBLEMS ASSOCIATED WITH WI-FI</a:t>
              </a:r>
            </a:p>
          </p:txBody>
        </p:sp>
        <p:sp>
          <p:nvSpPr>
            <p:cNvPr id="24" name="Rectangle 23">
              <a:extLst>
                <a:ext uri="{FF2B5EF4-FFF2-40B4-BE49-F238E27FC236}">
                  <a16:creationId xmlns:a16="http://schemas.microsoft.com/office/drawing/2014/main" id="{9CA7D197-DD1C-E12F-FF37-F6D9F9F8CC3C}"/>
                </a:ext>
              </a:extLst>
            </p:cNvPr>
            <p:cNvSpPr/>
            <p:nvPr/>
          </p:nvSpPr>
          <p:spPr>
            <a:xfrm>
              <a:off x="132558" y="1746377"/>
              <a:ext cx="2105025" cy="762000"/>
            </a:xfrm>
            <a:prstGeom prst="rect">
              <a:avLst/>
            </a:prstGeom>
            <a:solidFill>
              <a:schemeClr val="accent1"/>
            </a:solidFill>
            <a:ln>
              <a:noFill/>
            </a:ln>
          </p:spPr>
          <p:style>
            <a:lnRef idx="2">
              <a:schemeClr val="accent1"/>
            </a:lnRef>
            <a:fillRef idx="1">
              <a:schemeClr val="lt1"/>
            </a:fillRef>
            <a:effectRef idx="0">
              <a:schemeClr val="accent1"/>
            </a:effectRef>
            <a:fontRef idx="minor">
              <a:schemeClr val="dk1"/>
            </a:fontRef>
          </p:style>
          <p:txBody>
            <a:bodyPr anchor="ctr"/>
            <a:lstStyle/>
            <a:p>
              <a:pPr algn="ctr" defTabSz="1219018">
                <a:defRPr/>
              </a:pPr>
              <a:r>
                <a:rPr lang="en-US" sz="1400" dirty="0">
                  <a:solidFill>
                    <a:schemeClr val="bg1"/>
                  </a:solidFill>
                  <a:latin typeface="Arial Nova" panose="020B0504020202020204" pitchFamily="34" charset="0"/>
                  <a:cs typeface="Segoe UI" panose="020B0502040204020203" pitchFamily="34" charset="0"/>
                </a:rPr>
                <a:t>Lack of uniform access policy</a:t>
              </a:r>
            </a:p>
          </p:txBody>
        </p:sp>
        <p:sp>
          <p:nvSpPr>
            <p:cNvPr id="25" name="Rectangle 24">
              <a:extLst>
                <a:ext uri="{FF2B5EF4-FFF2-40B4-BE49-F238E27FC236}">
                  <a16:creationId xmlns:a16="http://schemas.microsoft.com/office/drawing/2014/main" id="{BD77B561-9953-88CE-E84C-3C334983EE40}"/>
                </a:ext>
              </a:extLst>
            </p:cNvPr>
            <p:cNvSpPr/>
            <p:nvPr/>
          </p:nvSpPr>
          <p:spPr>
            <a:xfrm>
              <a:off x="132558" y="2640140"/>
              <a:ext cx="2105025" cy="762000"/>
            </a:xfrm>
            <a:prstGeom prst="rect">
              <a:avLst/>
            </a:prstGeom>
            <a:solidFill>
              <a:schemeClr val="accent1">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anchor="ctr"/>
            <a:lstStyle/>
            <a:p>
              <a:pPr algn="ctr" defTabSz="1219018">
                <a:defRPr/>
              </a:pPr>
              <a:r>
                <a:rPr lang="en-US" sz="1400" dirty="0">
                  <a:solidFill>
                    <a:schemeClr val="bg1"/>
                  </a:solidFill>
                  <a:latin typeface="Arial Nova" panose="020B0504020202020204" pitchFamily="34" charset="0"/>
                  <a:cs typeface="Segoe UI" panose="020B0502040204020203" pitchFamily="34" charset="0"/>
                </a:rPr>
                <a:t>No visibility into wireless network</a:t>
              </a:r>
            </a:p>
          </p:txBody>
        </p:sp>
        <p:sp>
          <p:nvSpPr>
            <p:cNvPr id="26" name="Rectangle 25">
              <a:extLst>
                <a:ext uri="{FF2B5EF4-FFF2-40B4-BE49-F238E27FC236}">
                  <a16:creationId xmlns:a16="http://schemas.microsoft.com/office/drawing/2014/main" id="{62C6E93E-F6A0-9FC5-AF34-9A6A64D03A4F}"/>
                </a:ext>
              </a:extLst>
            </p:cNvPr>
            <p:cNvSpPr/>
            <p:nvPr/>
          </p:nvSpPr>
          <p:spPr>
            <a:xfrm>
              <a:off x="132558" y="3533903"/>
              <a:ext cx="2105025" cy="760413"/>
            </a:xfrm>
            <a:prstGeom prst="rect">
              <a:avLst/>
            </a:prstGeom>
            <a:solidFill>
              <a:srgbClr val="95B3D7"/>
            </a:solidFill>
            <a:ln>
              <a:noFill/>
            </a:ln>
          </p:spPr>
          <p:style>
            <a:lnRef idx="2">
              <a:schemeClr val="accent1"/>
            </a:lnRef>
            <a:fillRef idx="1">
              <a:schemeClr val="lt1"/>
            </a:fillRef>
            <a:effectRef idx="0">
              <a:schemeClr val="accent1"/>
            </a:effectRef>
            <a:fontRef idx="minor">
              <a:schemeClr val="dk1"/>
            </a:fontRef>
          </p:style>
          <p:txBody>
            <a:bodyPr anchor="ctr"/>
            <a:lstStyle/>
            <a:p>
              <a:pPr algn="ctr" defTabSz="1219018">
                <a:defRPr/>
              </a:pPr>
              <a:r>
                <a:rPr lang="en-US" sz="1400" dirty="0">
                  <a:solidFill>
                    <a:schemeClr val="bg1"/>
                  </a:solidFill>
                  <a:latin typeface="Arial Nova" panose="020B0504020202020204" pitchFamily="34" charset="0"/>
                  <a:cs typeface="Segoe UI" panose="020B0502040204020203" pitchFamily="34" charset="0"/>
                </a:rPr>
                <a:t>Inadequate protection against wireless threats</a:t>
              </a:r>
            </a:p>
          </p:txBody>
        </p:sp>
        <p:sp>
          <p:nvSpPr>
            <p:cNvPr id="4" name="Rectangle 3">
              <a:extLst>
                <a:ext uri="{FF2B5EF4-FFF2-40B4-BE49-F238E27FC236}">
                  <a16:creationId xmlns:a16="http://schemas.microsoft.com/office/drawing/2014/main" id="{D42285D0-1D99-42FC-DD82-0788A445C6F9}"/>
                </a:ext>
              </a:extLst>
            </p:cNvPr>
            <p:cNvSpPr/>
            <p:nvPr/>
          </p:nvSpPr>
          <p:spPr>
            <a:xfrm>
              <a:off x="132558" y="1748779"/>
              <a:ext cx="2105025" cy="762000"/>
            </a:xfrm>
            <a:prstGeom prst="rect">
              <a:avLst/>
            </a:prstGeom>
            <a:solidFill>
              <a:schemeClr val="tx2">
                <a:lumMod val="50000"/>
              </a:schemeClr>
            </a:solidFill>
            <a:ln>
              <a:noFill/>
            </a:ln>
          </p:spPr>
          <p:style>
            <a:lnRef idx="2">
              <a:schemeClr val="accent1"/>
            </a:lnRef>
            <a:fillRef idx="1">
              <a:schemeClr val="lt1"/>
            </a:fillRef>
            <a:effectRef idx="0">
              <a:schemeClr val="accent1"/>
            </a:effectRef>
            <a:fontRef idx="minor">
              <a:schemeClr val="dk1"/>
            </a:fontRef>
          </p:style>
          <p:txBody>
            <a:bodyPr anchor="ctr"/>
            <a:lstStyle/>
            <a:p>
              <a:pPr defTabSz="1219018">
                <a:defRPr/>
              </a:pPr>
              <a:r>
                <a:rPr lang="en-US" sz="1400" dirty="0">
                  <a:solidFill>
                    <a:schemeClr val="bg1"/>
                  </a:solidFill>
                  <a:latin typeface="Arial Nova" panose="020B0504020202020204" pitchFamily="34" charset="0"/>
                  <a:cs typeface="Segoe UI" panose="020B0502040204020203" pitchFamily="34" charset="0"/>
                </a:rPr>
                <a:t>Lack of uniform access policy</a:t>
              </a:r>
            </a:p>
          </p:txBody>
        </p:sp>
        <p:sp>
          <p:nvSpPr>
            <p:cNvPr id="10" name="Rectangle 9">
              <a:extLst>
                <a:ext uri="{FF2B5EF4-FFF2-40B4-BE49-F238E27FC236}">
                  <a16:creationId xmlns:a16="http://schemas.microsoft.com/office/drawing/2014/main" id="{B1F85802-B862-9590-080E-2113662868C0}"/>
                </a:ext>
              </a:extLst>
            </p:cNvPr>
            <p:cNvSpPr/>
            <p:nvPr/>
          </p:nvSpPr>
          <p:spPr>
            <a:xfrm>
              <a:off x="132558" y="2642542"/>
              <a:ext cx="2105025" cy="762000"/>
            </a:xfrm>
            <a:prstGeom prst="rect">
              <a:avLst/>
            </a:prstGeom>
            <a:solidFill>
              <a:schemeClr val="tx2">
                <a:lumMod val="50000"/>
              </a:schemeClr>
            </a:solidFill>
            <a:ln>
              <a:noFill/>
            </a:ln>
          </p:spPr>
          <p:style>
            <a:lnRef idx="2">
              <a:schemeClr val="accent1"/>
            </a:lnRef>
            <a:fillRef idx="1">
              <a:schemeClr val="lt1"/>
            </a:fillRef>
            <a:effectRef idx="0">
              <a:schemeClr val="accent1"/>
            </a:effectRef>
            <a:fontRef idx="minor">
              <a:schemeClr val="dk1"/>
            </a:fontRef>
          </p:style>
          <p:txBody>
            <a:bodyPr anchor="ctr"/>
            <a:lstStyle/>
            <a:p>
              <a:pPr defTabSz="1219018">
                <a:defRPr/>
              </a:pPr>
              <a:r>
                <a:rPr lang="en-US" sz="1400" dirty="0">
                  <a:solidFill>
                    <a:schemeClr val="bg1"/>
                  </a:solidFill>
                  <a:latin typeface="Arial Nova" panose="020B0504020202020204" pitchFamily="34" charset="0"/>
                  <a:cs typeface="Segoe UI" panose="020B0502040204020203" pitchFamily="34" charset="0"/>
                </a:rPr>
                <a:t>No visibility into wireless network</a:t>
              </a:r>
            </a:p>
          </p:txBody>
        </p:sp>
        <p:sp>
          <p:nvSpPr>
            <p:cNvPr id="11" name="Rectangle 10">
              <a:extLst>
                <a:ext uri="{FF2B5EF4-FFF2-40B4-BE49-F238E27FC236}">
                  <a16:creationId xmlns:a16="http://schemas.microsoft.com/office/drawing/2014/main" id="{8A2C6F3F-3613-3AC8-0E83-276DBCB20C60}"/>
                </a:ext>
              </a:extLst>
            </p:cNvPr>
            <p:cNvSpPr/>
            <p:nvPr/>
          </p:nvSpPr>
          <p:spPr>
            <a:xfrm>
              <a:off x="132558" y="3536305"/>
              <a:ext cx="2105025" cy="760413"/>
            </a:xfrm>
            <a:prstGeom prst="rect">
              <a:avLst/>
            </a:prstGeom>
            <a:solidFill>
              <a:schemeClr val="tx2">
                <a:lumMod val="50000"/>
              </a:schemeClr>
            </a:solidFill>
            <a:ln>
              <a:noFill/>
            </a:ln>
          </p:spPr>
          <p:style>
            <a:lnRef idx="2">
              <a:schemeClr val="accent1"/>
            </a:lnRef>
            <a:fillRef idx="1">
              <a:schemeClr val="lt1"/>
            </a:fillRef>
            <a:effectRef idx="0">
              <a:schemeClr val="accent1"/>
            </a:effectRef>
            <a:fontRef idx="minor">
              <a:schemeClr val="dk1"/>
            </a:fontRef>
          </p:style>
          <p:txBody>
            <a:bodyPr anchor="ctr"/>
            <a:lstStyle/>
            <a:p>
              <a:pPr defTabSz="1219018">
                <a:defRPr/>
              </a:pPr>
              <a:r>
                <a:rPr lang="en-US" sz="1400" dirty="0">
                  <a:solidFill>
                    <a:schemeClr val="bg1"/>
                  </a:solidFill>
                  <a:latin typeface="Arial Nova" panose="020B0504020202020204" pitchFamily="34" charset="0"/>
                  <a:cs typeface="Segoe UI" panose="020B0502040204020203" pitchFamily="34" charset="0"/>
                </a:rPr>
                <a:t>Inadequate protection against wireless threats</a:t>
              </a:r>
            </a:p>
          </p:txBody>
        </p:sp>
      </p:grpSp>
      <p:sp>
        <p:nvSpPr>
          <p:cNvPr id="53" name="Rectangle: Rounded Corners 20">
            <a:extLst>
              <a:ext uri="{FF2B5EF4-FFF2-40B4-BE49-F238E27FC236}">
                <a16:creationId xmlns:a16="http://schemas.microsoft.com/office/drawing/2014/main" id="{1621851C-9738-1611-6571-5A3CB5BBD3A8}"/>
              </a:ext>
            </a:extLst>
          </p:cNvPr>
          <p:cNvSpPr txBox="1"/>
          <p:nvPr/>
        </p:nvSpPr>
        <p:spPr>
          <a:xfrm>
            <a:off x="9168010" y="3072457"/>
            <a:ext cx="2473322" cy="597256"/>
          </a:xfrm>
          <a:prstGeom prst="roundRect">
            <a:avLst/>
          </a:prstGeom>
          <a:solidFill>
            <a:schemeClr val="tx2">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latin typeface="Arial Nova" panose="020B0504020202020204" pitchFamily="34" charset="0"/>
                <a:ea typeface="Open Sans Condensed" panose="020B0806030504020204" pitchFamily="34" charset="0"/>
                <a:cs typeface="Segoe UI" panose="020B0502040204020203" pitchFamily="34" charset="0"/>
              </a:rPr>
              <a:t>Cloud-based Centralized Management platform</a:t>
            </a:r>
            <a:endParaRPr lang="en-US" sz="1400" b="0" kern="1200" dirty="0">
              <a:solidFill>
                <a:schemeClr val="tx1"/>
              </a:solidFill>
              <a:effectLst>
                <a:outerShdw blurRad="38100" dist="38100" dir="2700000" algn="tl">
                  <a:srgbClr val="000000">
                    <a:alpha val="43137"/>
                  </a:srgbClr>
                </a:outerShdw>
              </a:effectLst>
              <a:latin typeface="Arial Nova" panose="020B0504020202020204" pitchFamily="34" charset="0"/>
              <a:cs typeface="Segoe UI" panose="020B0502040204020203" pitchFamily="34" charset="0"/>
            </a:endParaRPr>
          </a:p>
        </p:txBody>
      </p:sp>
      <p:sp>
        <p:nvSpPr>
          <p:cNvPr id="54" name="Rectangle: Rounded Corners 18">
            <a:extLst>
              <a:ext uri="{FF2B5EF4-FFF2-40B4-BE49-F238E27FC236}">
                <a16:creationId xmlns:a16="http://schemas.microsoft.com/office/drawing/2014/main" id="{0381E5E2-FC92-5E76-E9C8-99CC8F9965C9}"/>
              </a:ext>
            </a:extLst>
          </p:cNvPr>
          <p:cNvSpPr txBox="1"/>
          <p:nvPr/>
        </p:nvSpPr>
        <p:spPr>
          <a:xfrm>
            <a:off x="9168320" y="2338097"/>
            <a:ext cx="2481920" cy="576151"/>
          </a:xfrm>
          <a:prstGeom prst="roundRect">
            <a:avLst/>
          </a:prstGeom>
          <a:solidFill>
            <a:schemeClr val="tx2">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latin typeface="Arial Nova" panose="020B0504020202020204" pitchFamily="34" charset="0"/>
                <a:ea typeface="Open Sans Condensed" panose="020B0806030504020204" pitchFamily="34" charset="0"/>
                <a:cs typeface="Segoe UI" panose="020B0502040204020203" pitchFamily="34" charset="0"/>
              </a:rPr>
              <a:t>Service based model. End-to-End ownership.</a:t>
            </a:r>
            <a:endParaRPr lang="en-US" sz="1400" kern="1200" dirty="0">
              <a:solidFill>
                <a:schemeClr val="tx1"/>
              </a:solidFill>
              <a:effectLst>
                <a:outerShdw blurRad="38100" dist="38100" dir="2700000" algn="tl">
                  <a:srgbClr val="000000">
                    <a:alpha val="43137"/>
                  </a:srgbClr>
                </a:outerShdw>
              </a:effectLst>
              <a:latin typeface="Arial Nova" panose="020B0504020202020204" pitchFamily="34" charset="0"/>
              <a:cs typeface="Segoe UI" panose="020B0502040204020203" pitchFamily="34" charset="0"/>
            </a:endParaRPr>
          </a:p>
        </p:txBody>
      </p:sp>
      <p:sp>
        <p:nvSpPr>
          <p:cNvPr id="55" name="Rectangle: Rounded Corners 22">
            <a:extLst>
              <a:ext uri="{FF2B5EF4-FFF2-40B4-BE49-F238E27FC236}">
                <a16:creationId xmlns:a16="http://schemas.microsoft.com/office/drawing/2014/main" id="{99F1D44C-4C53-F206-6BFF-50D4D9DC0677}"/>
              </a:ext>
            </a:extLst>
          </p:cNvPr>
          <p:cNvSpPr txBox="1"/>
          <p:nvPr/>
        </p:nvSpPr>
        <p:spPr>
          <a:xfrm>
            <a:off x="9156803" y="3840842"/>
            <a:ext cx="2484528" cy="576150"/>
          </a:xfrm>
          <a:prstGeom prst="roundRect">
            <a:avLst/>
          </a:prstGeom>
          <a:solidFill>
            <a:schemeClr val="tx2">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latin typeface="Arial Nova" panose="020B0504020202020204" pitchFamily="34" charset="0"/>
                <a:ea typeface="Open Sans Condensed" panose="020B0806030504020204" pitchFamily="34" charset="0"/>
                <a:cs typeface="Segoe UI" panose="020B0502040204020203" pitchFamily="34" charset="0"/>
              </a:rPr>
              <a:t>Controlled Internet access to guest users</a:t>
            </a:r>
            <a:endParaRPr lang="en-US" sz="1400" kern="1200" dirty="0">
              <a:solidFill>
                <a:schemeClr val="tx1"/>
              </a:solidFill>
              <a:effectLst>
                <a:outerShdw blurRad="38100" dist="38100" dir="2700000" algn="tl">
                  <a:srgbClr val="000000">
                    <a:alpha val="43137"/>
                  </a:srgbClr>
                </a:outerShdw>
              </a:effectLst>
              <a:latin typeface="Arial Nova" panose="020B0504020202020204" pitchFamily="34" charset="0"/>
              <a:cs typeface="Segoe UI" panose="020B0502040204020203" pitchFamily="34" charset="0"/>
            </a:endParaRPr>
          </a:p>
        </p:txBody>
      </p:sp>
      <p:sp>
        <p:nvSpPr>
          <p:cNvPr id="56" name="Rectangle: Rounded Corners 24">
            <a:extLst>
              <a:ext uri="{FF2B5EF4-FFF2-40B4-BE49-F238E27FC236}">
                <a16:creationId xmlns:a16="http://schemas.microsoft.com/office/drawing/2014/main" id="{CF7C87DD-7455-B097-203B-C11294D43B91}"/>
              </a:ext>
            </a:extLst>
          </p:cNvPr>
          <p:cNvSpPr txBox="1"/>
          <p:nvPr/>
        </p:nvSpPr>
        <p:spPr>
          <a:xfrm>
            <a:off x="9153538" y="4577307"/>
            <a:ext cx="2491058" cy="576150"/>
          </a:xfrm>
          <a:prstGeom prst="roundRect">
            <a:avLst/>
          </a:prstGeom>
          <a:solidFill>
            <a:schemeClr val="tx2">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latin typeface="Arial Nova" panose="020B0504020202020204" pitchFamily="34" charset="0"/>
                <a:cs typeface="Segoe UI" panose="020B0502040204020203" pitchFamily="34" charset="0"/>
              </a:rPr>
              <a:t>Highly scalable &amp; resilient</a:t>
            </a:r>
            <a:endParaRPr lang="en-US" sz="1400" kern="1200" dirty="0">
              <a:solidFill>
                <a:schemeClr val="tx1"/>
              </a:solidFill>
              <a:effectLst>
                <a:outerShdw blurRad="38100" dist="38100" dir="2700000" algn="tl">
                  <a:srgbClr val="000000">
                    <a:alpha val="43137"/>
                  </a:srgbClr>
                </a:outerShdw>
              </a:effectLst>
              <a:latin typeface="Arial Nova" panose="020B0504020202020204" pitchFamily="34" charset="0"/>
              <a:cs typeface="Segoe UI" panose="020B0502040204020203" pitchFamily="34" charset="0"/>
            </a:endParaRPr>
          </a:p>
        </p:txBody>
      </p:sp>
      <p:sp>
        <p:nvSpPr>
          <p:cNvPr id="57" name="Rectangle: Rounded Corners 26">
            <a:extLst>
              <a:ext uri="{FF2B5EF4-FFF2-40B4-BE49-F238E27FC236}">
                <a16:creationId xmlns:a16="http://schemas.microsoft.com/office/drawing/2014/main" id="{DD96B51C-514D-DFD6-E987-EA81871666F7}"/>
              </a:ext>
            </a:extLst>
          </p:cNvPr>
          <p:cNvSpPr txBox="1"/>
          <p:nvPr/>
        </p:nvSpPr>
        <p:spPr>
          <a:xfrm>
            <a:off x="9168009" y="5310306"/>
            <a:ext cx="2482231" cy="576150"/>
          </a:xfrm>
          <a:prstGeom prst="roundRect">
            <a:avLst/>
          </a:prstGeom>
          <a:solidFill>
            <a:schemeClr val="tx2">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en-US" sz="1400" kern="1200" dirty="0">
                <a:solidFill>
                  <a:schemeClr val="tx1"/>
                </a:solidFill>
                <a:latin typeface="Arial Nova" panose="020B0504020202020204" pitchFamily="34" charset="0"/>
                <a:cs typeface="Segoe UI" panose="020B0502040204020203" pitchFamily="34" charset="0"/>
              </a:rPr>
              <a:t>Pan India deployment &amp; support</a:t>
            </a:r>
          </a:p>
        </p:txBody>
      </p:sp>
      <p:pic>
        <p:nvPicPr>
          <p:cNvPr id="12" name="Picture 11" descr="Image result for sify logo">
            <a:extLst>
              <a:ext uri="{FF2B5EF4-FFF2-40B4-BE49-F238E27FC236}">
                <a16:creationId xmlns:a16="http://schemas.microsoft.com/office/drawing/2014/main" id="{FE4A8153-F580-5F10-AA9D-6F4A06F0131F}"/>
              </a:ext>
            </a:extLst>
          </p:cNvPr>
          <p:cNvPicPr>
            <a:picLocks noChangeAspect="1" noChangeArrowheads="1"/>
          </p:cNvPicPr>
          <p:nvPr/>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BA76E239-B4EE-4B62-BCA5-91CC744C8C79}"/>
              </a:ext>
            </a:extLst>
          </p:cNvPr>
          <p:cNvSpPr txBox="1">
            <a:spLocks/>
          </p:cNvSpPr>
          <p:nvPr/>
        </p:nvSpPr>
        <p:spPr>
          <a:xfrm>
            <a:off x="431800" y="312501"/>
            <a:ext cx="11328400" cy="553984"/>
          </a:xfrm>
          <a:prstGeom prst="rect">
            <a:avLst/>
          </a:prstGeom>
        </p:spPr>
        <p:txBody>
          <a:bodyPr vert="horz" wrap="square" lIns="0" tIns="60953" rIns="121904" bIns="60953" rtlCol="0" anchor="ctr">
            <a:spAutoFit/>
          </a:bodyPr>
          <a:lstStyle>
            <a:lvl1pPr defTabSz="1219018">
              <a:spcBef>
                <a:spcPct val="0"/>
              </a:spcBef>
              <a:buNone/>
              <a:defRPr kumimoji="0" lang="en-US" sz="3000" b="1" i="0" u="none" strike="noStrike" cap="all" spc="0" normalizeH="0" baseline="0" noProof="0" dirty="0" smtClean="0">
                <a:ln>
                  <a:noFill/>
                </a:ln>
                <a:solidFill>
                  <a:schemeClr val="bg1"/>
                </a:solidFill>
                <a:effectLst/>
                <a:uLnTx/>
                <a:uFillTx/>
                <a:latin typeface="Arial Nova" panose="020B0504020202020204" pitchFamily="34" charset="0"/>
                <a:ea typeface="+mj-ea"/>
                <a:cs typeface="+mj-cs"/>
              </a:defRPr>
            </a:lvl1pPr>
          </a:lstStyle>
          <a:p>
            <a:r>
              <a:rPr lang="en-US" dirty="0"/>
              <a:t>Sify Managed WiFi Features</a:t>
            </a:r>
          </a:p>
        </p:txBody>
      </p:sp>
      <p:pic>
        <p:nvPicPr>
          <p:cNvPr id="2" name="Picture 1" descr="Image result for sify logo">
            <a:extLst>
              <a:ext uri="{FF2B5EF4-FFF2-40B4-BE49-F238E27FC236}">
                <a16:creationId xmlns:a16="http://schemas.microsoft.com/office/drawing/2014/main" id="{327C17D2-C9AD-809F-FDD6-020ADEFF16E5}"/>
              </a:ext>
            </a:extLst>
          </p:cNvPr>
          <p:cNvPicPr>
            <a:picLocks noChangeAspect="1" noChangeArrowheads="1"/>
          </p:cNvPicPr>
          <p:nvPr/>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3" name="Freeform: Shape 2">
            <a:extLst>
              <a:ext uri="{FF2B5EF4-FFF2-40B4-BE49-F238E27FC236}">
                <a16:creationId xmlns:a16="http://schemas.microsoft.com/office/drawing/2014/main" id="{ACF37B78-9CC4-6276-0B64-435D38FBD62B}"/>
              </a:ext>
            </a:extLst>
          </p:cNvPr>
          <p:cNvSpPr/>
          <p:nvPr/>
        </p:nvSpPr>
        <p:spPr>
          <a:xfrm>
            <a:off x="3460079" y="1487756"/>
            <a:ext cx="5313903" cy="4626097"/>
          </a:xfrm>
          <a:custGeom>
            <a:avLst/>
            <a:gdLst>
              <a:gd name="connsiteX0" fmla="*/ 2978705 w 5957410"/>
              <a:gd name="connsiteY0" fmla="*/ 0 h 5186311"/>
              <a:gd name="connsiteX1" fmla="*/ 5957410 w 5957410"/>
              <a:gd name="connsiteY1" fmla="*/ 2978705 h 5186311"/>
              <a:gd name="connsiteX2" fmla="*/ 5084967 w 5957410"/>
              <a:gd name="connsiteY2" fmla="*/ 5084967 h 5186311"/>
              <a:gd name="connsiteX3" fmla="*/ 4973461 w 5957410"/>
              <a:gd name="connsiteY3" fmla="*/ 5186311 h 5186311"/>
              <a:gd name="connsiteX4" fmla="*/ 983950 w 5957410"/>
              <a:gd name="connsiteY4" fmla="*/ 5186311 h 5186311"/>
              <a:gd name="connsiteX5" fmla="*/ 872443 w 5957410"/>
              <a:gd name="connsiteY5" fmla="*/ 5084967 h 5186311"/>
              <a:gd name="connsiteX6" fmla="*/ 0 w 5957410"/>
              <a:gd name="connsiteY6" fmla="*/ 2978705 h 5186311"/>
              <a:gd name="connsiteX7" fmla="*/ 2978705 w 5957410"/>
              <a:gd name="connsiteY7" fmla="*/ 0 h 5186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57410" h="5186311">
                <a:moveTo>
                  <a:pt x="2978705" y="0"/>
                </a:moveTo>
                <a:cubicBezTo>
                  <a:pt x="4623798" y="0"/>
                  <a:pt x="5957410" y="1333612"/>
                  <a:pt x="5957410" y="2978705"/>
                </a:cubicBezTo>
                <a:cubicBezTo>
                  <a:pt x="5957410" y="3801251"/>
                  <a:pt x="5624007" y="4545928"/>
                  <a:pt x="5084967" y="5084967"/>
                </a:cubicBezTo>
                <a:lnTo>
                  <a:pt x="4973461" y="5186311"/>
                </a:lnTo>
                <a:lnTo>
                  <a:pt x="983950" y="5186311"/>
                </a:lnTo>
                <a:lnTo>
                  <a:pt x="872443" y="5084967"/>
                </a:lnTo>
                <a:cubicBezTo>
                  <a:pt x="333403" y="4545928"/>
                  <a:pt x="0" y="3801251"/>
                  <a:pt x="0" y="2978705"/>
                </a:cubicBezTo>
                <a:cubicBezTo>
                  <a:pt x="0" y="1333612"/>
                  <a:pt x="1333612" y="0"/>
                  <a:pt x="2978705" y="0"/>
                </a:cubicBezTo>
                <a:close/>
              </a:path>
            </a:pathLst>
          </a:custGeom>
          <a:noFill/>
          <a:ln w="22225">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18"/>
            <a:endParaRPr lang="id-ID" sz="2400">
              <a:solidFill>
                <a:schemeClr val="bg1"/>
              </a:solidFill>
              <a:latin typeface="Arial Nova" panose="020B0504020202020204" pitchFamily="34" charset="0"/>
            </a:endParaRPr>
          </a:p>
        </p:txBody>
      </p:sp>
      <p:sp>
        <p:nvSpPr>
          <p:cNvPr id="20" name="Oval 19">
            <a:extLst>
              <a:ext uri="{FF2B5EF4-FFF2-40B4-BE49-F238E27FC236}">
                <a16:creationId xmlns:a16="http://schemas.microsoft.com/office/drawing/2014/main" id="{E7E6F8B4-C7BF-6E8F-B849-8A3927A7294C}"/>
              </a:ext>
            </a:extLst>
          </p:cNvPr>
          <p:cNvSpPr/>
          <p:nvPr/>
        </p:nvSpPr>
        <p:spPr>
          <a:xfrm>
            <a:off x="4438077" y="2470935"/>
            <a:ext cx="3357904" cy="3357904"/>
          </a:xfrm>
          <a:prstGeom prst="ellipse">
            <a:avLst/>
          </a:prstGeom>
          <a:solidFill>
            <a:schemeClr val="bg2">
              <a:lumMod val="90000"/>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219018"/>
            <a:r>
              <a:rPr lang="en-IN" sz="2667" b="1" spc="173" dirty="0">
                <a:solidFill>
                  <a:schemeClr val="bg1"/>
                </a:solidFill>
                <a:latin typeface="Arial Nova" panose="020B0504020202020204" pitchFamily="34" charset="0"/>
              </a:rPr>
              <a:t>UBIQUITOUS WIRELESS COVERAGE</a:t>
            </a:r>
            <a:endParaRPr lang="id-ID" sz="2667" b="1" spc="173" dirty="0">
              <a:solidFill>
                <a:schemeClr val="bg1"/>
              </a:solidFill>
              <a:latin typeface="Arial Nova" panose="020B0504020202020204" pitchFamily="34" charset="0"/>
            </a:endParaRPr>
          </a:p>
        </p:txBody>
      </p:sp>
      <p:grpSp>
        <p:nvGrpSpPr>
          <p:cNvPr id="46" name="Group 45">
            <a:extLst>
              <a:ext uri="{FF2B5EF4-FFF2-40B4-BE49-F238E27FC236}">
                <a16:creationId xmlns:a16="http://schemas.microsoft.com/office/drawing/2014/main" id="{0C24FC6E-FA46-A3AB-3E5E-BF11D64D82E8}"/>
              </a:ext>
            </a:extLst>
          </p:cNvPr>
          <p:cNvGrpSpPr/>
          <p:nvPr/>
        </p:nvGrpSpPr>
        <p:grpSpPr>
          <a:xfrm>
            <a:off x="7371865" y="1385627"/>
            <a:ext cx="4268043" cy="1148317"/>
            <a:chOff x="5528899" y="1039220"/>
            <a:chExt cx="3201032" cy="861238"/>
          </a:xfrm>
        </p:grpSpPr>
        <p:sp>
          <p:nvSpPr>
            <p:cNvPr id="47" name="TextBox 46">
              <a:extLst>
                <a:ext uri="{FF2B5EF4-FFF2-40B4-BE49-F238E27FC236}">
                  <a16:creationId xmlns:a16="http://schemas.microsoft.com/office/drawing/2014/main" id="{A992D7B1-AC54-9F43-E8FA-3CECCCE4DC2F}"/>
                </a:ext>
              </a:extLst>
            </p:cNvPr>
            <p:cNvSpPr txBox="1"/>
            <p:nvPr/>
          </p:nvSpPr>
          <p:spPr>
            <a:xfrm>
              <a:off x="6369986" y="1039220"/>
              <a:ext cx="2359945" cy="615361"/>
            </a:xfrm>
            <a:prstGeom prst="rect">
              <a:avLst/>
            </a:prstGeom>
            <a:noFill/>
          </p:spPr>
          <p:txBody>
            <a:bodyPr wrap="square" lIns="0" tIns="0" rIns="0" bIns="0" rtlCol="0">
              <a:spAutoFit/>
            </a:bodyPr>
            <a:lstStyle/>
            <a:p>
              <a:pPr defTabSz="1219018"/>
              <a:r>
                <a:rPr lang="en-US" sz="1333" dirty="0">
                  <a:solidFill>
                    <a:schemeClr val="bg1"/>
                  </a:solidFill>
                  <a:latin typeface="Arial Nova" panose="020B0504020202020204" pitchFamily="34" charset="0"/>
                </a:rPr>
                <a:t>A fully-managed, secure wireless platform that integrates Information Technology (IT), Operational Technology (OT) and People</a:t>
              </a:r>
            </a:p>
          </p:txBody>
        </p:sp>
        <p:sp>
          <p:nvSpPr>
            <p:cNvPr id="48" name="Oval 47">
              <a:extLst>
                <a:ext uri="{FF2B5EF4-FFF2-40B4-BE49-F238E27FC236}">
                  <a16:creationId xmlns:a16="http://schemas.microsoft.com/office/drawing/2014/main" id="{593D9063-5B76-1AD0-C8D6-E35405DA9797}"/>
                </a:ext>
              </a:extLst>
            </p:cNvPr>
            <p:cNvSpPr/>
            <p:nvPr/>
          </p:nvSpPr>
          <p:spPr>
            <a:xfrm>
              <a:off x="5528899" y="1269091"/>
              <a:ext cx="631367" cy="63136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18"/>
              <a:endParaRPr lang="id-ID" sz="2400">
                <a:solidFill>
                  <a:schemeClr val="bg1"/>
                </a:solidFill>
                <a:latin typeface="Arial Nova" panose="020B0504020202020204" pitchFamily="34" charset="0"/>
              </a:endParaRPr>
            </a:p>
          </p:txBody>
        </p:sp>
        <p:sp>
          <p:nvSpPr>
            <p:cNvPr id="49" name="Freeform 5">
              <a:extLst>
                <a:ext uri="{FF2B5EF4-FFF2-40B4-BE49-F238E27FC236}">
                  <a16:creationId xmlns:a16="http://schemas.microsoft.com/office/drawing/2014/main" id="{D6AEB1FC-0B93-BA64-C90C-0AADC1B6EE59}"/>
                </a:ext>
              </a:extLst>
            </p:cNvPr>
            <p:cNvSpPr>
              <a:spLocks noEditPoints="1"/>
            </p:cNvSpPr>
            <p:nvPr/>
          </p:nvSpPr>
          <p:spPr bwMode="auto">
            <a:xfrm>
              <a:off x="5694423" y="1367293"/>
              <a:ext cx="300319" cy="434962"/>
            </a:xfrm>
            <a:custGeom>
              <a:avLst/>
              <a:gdLst>
                <a:gd name="T0" fmla="*/ 67 w 78"/>
                <a:gd name="T1" fmla="*/ 43 h 115"/>
                <a:gd name="T2" fmla="*/ 58 w 78"/>
                <a:gd name="T3" fmla="*/ 34 h 115"/>
                <a:gd name="T4" fmla="*/ 58 w 78"/>
                <a:gd name="T5" fmla="*/ 8 h 115"/>
                <a:gd name="T6" fmla="*/ 56 w 78"/>
                <a:gd name="T7" fmla="*/ 11 h 115"/>
                <a:gd name="T8" fmla="*/ 56 w 78"/>
                <a:gd name="T9" fmla="*/ 32 h 115"/>
                <a:gd name="T10" fmla="*/ 12 w 78"/>
                <a:gd name="T11" fmla="*/ 0 h 115"/>
                <a:gd name="T12" fmla="*/ 17 w 78"/>
                <a:gd name="T13" fmla="*/ 38 h 115"/>
                <a:gd name="T14" fmla="*/ 17 w 78"/>
                <a:gd name="T15" fmla="*/ 5 h 115"/>
                <a:gd name="T16" fmla="*/ 26 w 78"/>
                <a:gd name="T17" fmla="*/ 29 h 115"/>
                <a:gd name="T18" fmla="*/ 23 w 78"/>
                <a:gd name="T19" fmla="*/ 32 h 115"/>
                <a:gd name="T20" fmla="*/ 64 w 78"/>
                <a:gd name="T21" fmla="*/ 65 h 115"/>
                <a:gd name="T22" fmla="*/ 63 w 78"/>
                <a:gd name="T23" fmla="*/ 62 h 115"/>
                <a:gd name="T24" fmla="*/ 4 w 78"/>
                <a:gd name="T25" fmla="*/ 79 h 115"/>
                <a:gd name="T26" fmla="*/ 33 w 78"/>
                <a:gd name="T27" fmla="*/ 24 h 115"/>
                <a:gd name="T28" fmla="*/ 40 w 78"/>
                <a:gd name="T29" fmla="*/ 30 h 115"/>
                <a:gd name="T30" fmla="*/ 16 w 78"/>
                <a:gd name="T31" fmla="*/ 57 h 115"/>
                <a:gd name="T32" fmla="*/ 16 w 78"/>
                <a:gd name="T33" fmla="*/ 57 h 115"/>
                <a:gd name="T34" fmla="*/ 15 w 78"/>
                <a:gd name="T35" fmla="*/ 80 h 115"/>
                <a:gd name="T36" fmla="*/ 9 w 78"/>
                <a:gd name="T37" fmla="*/ 74 h 115"/>
                <a:gd name="T38" fmla="*/ 7 w 78"/>
                <a:gd name="T39" fmla="*/ 79 h 115"/>
                <a:gd name="T40" fmla="*/ 17 w 78"/>
                <a:gd name="T41" fmla="*/ 99 h 115"/>
                <a:gd name="T42" fmla="*/ 21 w 78"/>
                <a:gd name="T43" fmla="*/ 89 h 115"/>
                <a:gd name="T44" fmla="*/ 22 w 78"/>
                <a:gd name="T45" fmla="*/ 52 h 115"/>
                <a:gd name="T46" fmla="*/ 22 w 78"/>
                <a:gd name="T47" fmla="*/ 52 h 115"/>
                <a:gd name="T48" fmla="*/ 42 w 78"/>
                <a:gd name="T49" fmla="*/ 47 h 115"/>
                <a:gd name="T50" fmla="*/ 44 w 78"/>
                <a:gd name="T51" fmla="*/ 53 h 115"/>
                <a:gd name="T52" fmla="*/ 39 w 78"/>
                <a:gd name="T53" fmla="*/ 55 h 115"/>
                <a:gd name="T54" fmla="*/ 37 w 78"/>
                <a:gd name="T55" fmla="*/ 60 h 115"/>
                <a:gd name="T56" fmla="*/ 42 w 78"/>
                <a:gd name="T57" fmla="*/ 57 h 115"/>
                <a:gd name="T58" fmla="*/ 48 w 78"/>
                <a:gd name="T59" fmla="*/ 59 h 115"/>
                <a:gd name="T60" fmla="*/ 46 w 78"/>
                <a:gd name="T61" fmla="*/ 56 h 115"/>
                <a:gd name="T62" fmla="*/ 52 w 78"/>
                <a:gd name="T63" fmla="*/ 59 h 115"/>
                <a:gd name="T64" fmla="*/ 56 w 78"/>
                <a:gd name="T65" fmla="*/ 59 h 115"/>
                <a:gd name="T66" fmla="*/ 50 w 78"/>
                <a:gd name="T67" fmla="*/ 63 h 115"/>
                <a:gd name="T68" fmla="*/ 43 w 78"/>
                <a:gd name="T69" fmla="*/ 60 h 115"/>
                <a:gd name="T70" fmla="*/ 32 w 78"/>
                <a:gd name="T71" fmla="*/ 68 h 115"/>
                <a:gd name="T72" fmla="*/ 39 w 78"/>
                <a:gd name="T73" fmla="*/ 77 h 115"/>
                <a:gd name="T74" fmla="*/ 48 w 78"/>
                <a:gd name="T75" fmla="*/ 79 h 115"/>
                <a:gd name="T76" fmla="*/ 49 w 78"/>
                <a:gd name="T77" fmla="*/ 92 h 115"/>
                <a:gd name="T78" fmla="*/ 60 w 78"/>
                <a:gd name="T79" fmla="*/ 93 h 115"/>
                <a:gd name="T80" fmla="*/ 63 w 78"/>
                <a:gd name="T81" fmla="*/ 81 h 115"/>
                <a:gd name="T82" fmla="*/ 58 w 78"/>
                <a:gd name="T83" fmla="*/ 64 h 115"/>
                <a:gd name="T84" fmla="*/ 66 w 78"/>
                <a:gd name="T85" fmla="*/ 6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 h="115">
                  <a:moveTo>
                    <a:pt x="64" y="3"/>
                  </a:moveTo>
                  <a:cubicBezTo>
                    <a:pt x="67" y="0"/>
                    <a:pt x="67" y="0"/>
                    <a:pt x="67" y="0"/>
                  </a:cubicBezTo>
                  <a:cubicBezTo>
                    <a:pt x="78" y="12"/>
                    <a:pt x="78" y="31"/>
                    <a:pt x="67" y="43"/>
                  </a:cubicBezTo>
                  <a:cubicBezTo>
                    <a:pt x="64" y="40"/>
                    <a:pt x="64" y="40"/>
                    <a:pt x="64" y="40"/>
                  </a:cubicBezTo>
                  <a:cubicBezTo>
                    <a:pt x="74" y="30"/>
                    <a:pt x="74" y="13"/>
                    <a:pt x="64" y="3"/>
                  </a:cubicBezTo>
                  <a:close/>
                  <a:moveTo>
                    <a:pt x="58" y="34"/>
                  </a:moveTo>
                  <a:cubicBezTo>
                    <a:pt x="61" y="38"/>
                    <a:pt x="61" y="38"/>
                    <a:pt x="61" y="38"/>
                  </a:cubicBezTo>
                  <a:cubicBezTo>
                    <a:pt x="70" y="29"/>
                    <a:pt x="70" y="14"/>
                    <a:pt x="61" y="5"/>
                  </a:cubicBezTo>
                  <a:cubicBezTo>
                    <a:pt x="58" y="8"/>
                    <a:pt x="58" y="8"/>
                    <a:pt x="58" y="8"/>
                  </a:cubicBezTo>
                  <a:cubicBezTo>
                    <a:pt x="65" y="16"/>
                    <a:pt x="65" y="27"/>
                    <a:pt x="58" y="34"/>
                  </a:cubicBezTo>
                  <a:close/>
                  <a:moveTo>
                    <a:pt x="56" y="32"/>
                  </a:moveTo>
                  <a:cubicBezTo>
                    <a:pt x="62" y="26"/>
                    <a:pt x="62" y="17"/>
                    <a:pt x="56" y="11"/>
                  </a:cubicBezTo>
                  <a:cubicBezTo>
                    <a:pt x="53" y="14"/>
                    <a:pt x="53" y="14"/>
                    <a:pt x="53" y="14"/>
                  </a:cubicBezTo>
                  <a:cubicBezTo>
                    <a:pt x="57" y="18"/>
                    <a:pt x="57" y="25"/>
                    <a:pt x="53" y="29"/>
                  </a:cubicBezTo>
                  <a:lnTo>
                    <a:pt x="56" y="32"/>
                  </a:lnTo>
                  <a:close/>
                  <a:moveTo>
                    <a:pt x="15" y="40"/>
                  </a:moveTo>
                  <a:cubicBezTo>
                    <a:pt x="5" y="30"/>
                    <a:pt x="5" y="13"/>
                    <a:pt x="15" y="3"/>
                  </a:cubicBezTo>
                  <a:cubicBezTo>
                    <a:pt x="12" y="0"/>
                    <a:pt x="12" y="0"/>
                    <a:pt x="12" y="0"/>
                  </a:cubicBezTo>
                  <a:cubicBezTo>
                    <a:pt x="0" y="12"/>
                    <a:pt x="0" y="31"/>
                    <a:pt x="12" y="43"/>
                  </a:cubicBezTo>
                  <a:lnTo>
                    <a:pt x="15" y="40"/>
                  </a:lnTo>
                  <a:close/>
                  <a:moveTo>
                    <a:pt x="17" y="38"/>
                  </a:moveTo>
                  <a:cubicBezTo>
                    <a:pt x="20" y="34"/>
                    <a:pt x="20" y="34"/>
                    <a:pt x="20" y="34"/>
                  </a:cubicBezTo>
                  <a:cubicBezTo>
                    <a:pt x="13" y="27"/>
                    <a:pt x="13" y="16"/>
                    <a:pt x="20" y="8"/>
                  </a:cubicBezTo>
                  <a:cubicBezTo>
                    <a:pt x="17" y="5"/>
                    <a:pt x="17" y="5"/>
                    <a:pt x="17" y="5"/>
                  </a:cubicBezTo>
                  <a:cubicBezTo>
                    <a:pt x="8" y="14"/>
                    <a:pt x="8" y="29"/>
                    <a:pt x="17" y="38"/>
                  </a:cubicBezTo>
                  <a:close/>
                  <a:moveTo>
                    <a:pt x="23" y="32"/>
                  </a:moveTo>
                  <a:cubicBezTo>
                    <a:pt x="26" y="29"/>
                    <a:pt x="26" y="29"/>
                    <a:pt x="26" y="29"/>
                  </a:cubicBezTo>
                  <a:cubicBezTo>
                    <a:pt x="22" y="25"/>
                    <a:pt x="22" y="18"/>
                    <a:pt x="26" y="14"/>
                  </a:cubicBezTo>
                  <a:cubicBezTo>
                    <a:pt x="23" y="11"/>
                    <a:pt x="23" y="11"/>
                    <a:pt x="23" y="11"/>
                  </a:cubicBezTo>
                  <a:cubicBezTo>
                    <a:pt x="17" y="17"/>
                    <a:pt x="17" y="26"/>
                    <a:pt x="23" y="32"/>
                  </a:cubicBezTo>
                  <a:close/>
                  <a:moveTo>
                    <a:pt x="63" y="62"/>
                  </a:moveTo>
                  <a:cubicBezTo>
                    <a:pt x="62" y="63"/>
                    <a:pt x="62" y="63"/>
                    <a:pt x="62" y="63"/>
                  </a:cubicBezTo>
                  <a:cubicBezTo>
                    <a:pt x="64" y="65"/>
                    <a:pt x="64" y="65"/>
                    <a:pt x="64" y="65"/>
                  </a:cubicBezTo>
                  <a:cubicBezTo>
                    <a:pt x="66" y="65"/>
                    <a:pt x="66" y="65"/>
                    <a:pt x="66" y="65"/>
                  </a:cubicBezTo>
                  <a:cubicBezTo>
                    <a:pt x="65" y="65"/>
                    <a:pt x="65" y="64"/>
                    <a:pt x="65" y="64"/>
                  </a:cubicBezTo>
                  <a:cubicBezTo>
                    <a:pt x="65" y="64"/>
                    <a:pt x="63" y="63"/>
                    <a:pt x="63" y="62"/>
                  </a:cubicBezTo>
                  <a:close/>
                  <a:moveTo>
                    <a:pt x="75" y="79"/>
                  </a:moveTo>
                  <a:cubicBezTo>
                    <a:pt x="75" y="99"/>
                    <a:pt x="59" y="115"/>
                    <a:pt x="39" y="115"/>
                  </a:cubicBezTo>
                  <a:cubicBezTo>
                    <a:pt x="20" y="115"/>
                    <a:pt x="4" y="99"/>
                    <a:pt x="4" y="79"/>
                  </a:cubicBezTo>
                  <a:cubicBezTo>
                    <a:pt x="4" y="62"/>
                    <a:pt x="17" y="47"/>
                    <a:pt x="34" y="44"/>
                  </a:cubicBezTo>
                  <a:cubicBezTo>
                    <a:pt x="38" y="30"/>
                    <a:pt x="38" y="30"/>
                    <a:pt x="38" y="30"/>
                  </a:cubicBezTo>
                  <a:cubicBezTo>
                    <a:pt x="35" y="29"/>
                    <a:pt x="33" y="27"/>
                    <a:pt x="33" y="24"/>
                  </a:cubicBezTo>
                  <a:cubicBezTo>
                    <a:pt x="33" y="20"/>
                    <a:pt x="36" y="18"/>
                    <a:pt x="39" y="18"/>
                  </a:cubicBezTo>
                  <a:cubicBezTo>
                    <a:pt x="43" y="18"/>
                    <a:pt x="45" y="20"/>
                    <a:pt x="45" y="24"/>
                  </a:cubicBezTo>
                  <a:cubicBezTo>
                    <a:pt x="45" y="27"/>
                    <a:pt x="43" y="29"/>
                    <a:pt x="40" y="30"/>
                  </a:cubicBezTo>
                  <a:cubicBezTo>
                    <a:pt x="45" y="44"/>
                    <a:pt x="45" y="44"/>
                    <a:pt x="45" y="44"/>
                  </a:cubicBezTo>
                  <a:cubicBezTo>
                    <a:pt x="62" y="47"/>
                    <a:pt x="75" y="62"/>
                    <a:pt x="75" y="79"/>
                  </a:cubicBezTo>
                  <a:close/>
                  <a:moveTo>
                    <a:pt x="16" y="57"/>
                  </a:moveTo>
                  <a:cubicBezTo>
                    <a:pt x="16" y="57"/>
                    <a:pt x="16" y="57"/>
                    <a:pt x="17" y="57"/>
                  </a:cubicBezTo>
                  <a:cubicBezTo>
                    <a:pt x="17" y="57"/>
                    <a:pt x="20" y="57"/>
                    <a:pt x="18" y="55"/>
                  </a:cubicBezTo>
                  <a:cubicBezTo>
                    <a:pt x="17" y="56"/>
                    <a:pt x="16" y="56"/>
                    <a:pt x="16" y="57"/>
                  </a:cubicBezTo>
                  <a:close/>
                  <a:moveTo>
                    <a:pt x="21" y="83"/>
                  </a:moveTo>
                  <a:cubicBezTo>
                    <a:pt x="21" y="83"/>
                    <a:pt x="20" y="82"/>
                    <a:pt x="18" y="82"/>
                  </a:cubicBezTo>
                  <a:cubicBezTo>
                    <a:pt x="18" y="82"/>
                    <a:pt x="16" y="80"/>
                    <a:pt x="15" y="80"/>
                  </a:cubicBezTo>
                  <a:cubicBezTo>
                    <a:pt x="15" y="80"/>
                    <a:pt x="14" y="76"/>
                    <a:pt x="12" y="77"/>
                  </a:cubicBezTo>
                  <a:cubicBezTo>
                    <a:pt x="12" y="77"/>
                    <a:pt x="12" y="75"/>
                    <a:pt x="11" y="75"/>
                  </a:cubicBezTo>
                  <a:cubicBezTo>
                    <a:pt x="11" y="75"/>
                    <a:pt x="10" y="74"/>
                    <a:pt x="9" y="74"/>
                  </a:cubicBezTo>
                  <a:cubicBezTo>
                    <a:pt x="8" y="73"/>
                    <a:pt x="8" y="73"/>
                    <a:pt x="8" y="73"/>
                  </a:cubicBezTo>
                  <a:cubicBezTo>
                    <a:pt x="8" y="73"/>
                    <a:pt x="8" y="73"/>
                    <a:pt x="8" y="74"/>
                  </a:cubicBezTo>
                  <a:cubicBezTo>
                    <a:pt x="7" y="75"/>
                    <a:pt x="7" y="77"/>
                    <a:pt x="7" y="79"/>
                  </a:cubicBezTo>
                  <a:cubicBezTo>
                    <a:pt x="7" y="88"/>
                    <a:pt x="11" y="97"/>
                    <a:pt x="17" y="102"/>
                  </a:cubicBezTo>
                  <a:cubicBezTo>
                    <a:pt x="17" y="102"/>
                    <a:pt x="17" y="102"/>
                    <a:pt x="17" y="102"/>
                  </a:cubicBezTo>
                  <a:cubicBezTo>
                    <a:pt x="17" y="102"/>
                    <a:pt x="18" y="100"/>
                    <a:pt x="17" y="99"/>
                  </a:cubicBezTo>
                  <a:cubicBezTo>
                    <a:pt x="17" y="99"/>
                    <a:pt x="18" y="98"/>
                    <a:pt x="18" y="97"/>
                  </a:cubicBezTo>
                  <a:cubicBezTo>
                    <a:pt x="18" y="97"/>
                    <a:pt x="17" y="94"/>
                    <a:pt x="19" y="94"/>
                  </a:cubicBezTo>
                  <a:cubicBezTo>
                    <a:pt x="19" y="94"/>
                    <a:pt x="22" y="94"/>
                    <a:pt x="21" y="89"/>
                  </a:cubicBezTo>
                  <a:cubicBezTo>
                    <a:pt x="21" y="89"/>
                    <a:pt x="20" y="87"/>
                    <a:pt x="22" y="86"/>
                  </a:cubicBezTo>
                  <a:cubicBezTo>
                    <a:pt x="22" y="86"/>
                    <a:pt x="23" y="83"/>
                    <a:pt x="21" y="83"/>
                  </a:cubicBezTo>
                  <a:close/>
                  <a:moveTo>
                    <a:pt x="22" y="52"/>
                  </a:moveTo>
                  <a:cubicBezTo>
                    <a:pt x="21" y="53"/>
                    <a:pt x="20" y="54"/>
                    <a:pt x="18" y="55"/>
                  </a:cubicBezTo>
                  <a:cubicBezTo>
                    <a:pt x="19" y="55"/>
                    <a:pt x="22" y="55"/>
                    <a:pt x="22" y="53"/>
                  </a:cubicBezTo>
                  <a:lnTo>
                    <a:pt x="22" y="52"/>
                  </a:lnTo>
                  <a:close/>
                  <a:moveTo>
                    <a:pt x="66" y="65"/>
                  </a:moveTo>
                  <a:cubicBezTo>
                    <a:pt x="66" y="65"/>
                    <a:pt x="67" y="65"/>
                    <a:pt x="68" y="65"/>
                  </a:cubicBezTo>
                  <a:cubicBezTo>
                    <a:pt x="63" y="55"/>
                    <a:pt x="53" y="48"/>
                    <a:pt x="42" y="47"/>
                  </a:cubicBezTo>
                  <a:cubicBezTo>
                    <a:pt x="40" y="50"/>
                    <a:pt x="43" y="51"/>
                    <a:pt x="43" y="51"/>
                  </a:cubicBezTo>
                  <a:cubicBezTo>
                    <a:pt x="44" y="52"/>
                    <a:pt x="46" y="50"/>
                    <a:pt x="46" y="50"/>
                  </a:cubicBezTo>
                  <a:cubicBezTo>
                    <a:pt x="47" y="51"/>
                    <a:pt x="44" y="53"/>
                    <a:pt x="44" y="53"/>
                  </a:cubicBezTo>
                  <a:cubicBezTo>
                    <a:pt x="41" y="53"/>
                    <a:pt x="40" y="54"/>
                    <a:pt x="40" y="54"/>
                  </a:cubicBezTo>
                  <a:cubicBezTo>
                    <a:pt x="39" y="53"/>
                    <a:pt x="38" y="54"/>
                    <a:pt x="38" y="54"/>
                  </a:cubicBezTo>
                  <a:cubicBezTo>
                    <a:pt x="37" y="55"/>
                    <a:pt x="39" y="55"/>
                    <a:pt x="39" y="55"/>
                  </a:cubicBezTo>
                  <a:cubicBezTo>
                    <a:pt x="40" y="56"/>
                    <a:pt x="40" y="56"/>
                    <a:pt x="40" y="57"/>
                  </a:cubicBezTo>
                  <a:cubicBezTo>
                    <a:pt x="39" y="57"/>
                    <a:pt x="37" y="57"/>
                    <a:pt x="37" y="57"/>
                  </a:cubicBezTo>
                  <a:cubicBezTo>
                    <a:pt x="36" y="57"/>
                    <a:pt x="37" y="60"/>
                    <a:pt x="37" y="60"/>
                  </a:cubicBezTo>
                  <a:cubicBezTo>
                    <a:pt x="38" y="60"/>
                    <a:pt x="38" y="60"/>
                    <a:pt x="38" y="60"/>
                  </a:cubicBezTo>
                  <a:cubicBezTo>
                    <a:pt x="41" y="61"/>
                    <a:pt x="41" y="58"/>
                    <a:pt x="41" y="58"/>
                  </a:cubicBezTo>
                  <a:cubicBezTo>
                    <a:pt x="42" y="58"/>
                    <a:pt x="42" y="57"/>
                    <a:pt x="42" y="57"/>
                  </a:cubicBezTo>
                  <a:cubicBezTo>
                    <a:pt x="43" y="57"/>
                    <a:pt x="45" y="56"/>
                    <a:pt x="45" y="56"/>
                  </a:cubicBezTo>
                  <a:cubicBezTo>
                    <a:pt x="45" y="57"/>
                    <a:pt x="46" y="58"/>
                    <a:pt x="46" y="58"/>
                  </a:cubicBezTo>
                  <a:cubicBezTo>
                    <a:pt x="47" y="58"/>
                    <a:pt x="48" y="59"/>
                    <a:pt x="48" y="59"/>
                  </a:cubicBezTo>
                  <a:cubicBezTo>
                    <a:pt x="46" y="59"/>
                    <a:pt x="48" y="60"/>
                    <a:pt x="48" y="60"/>
                  </a:cubicBezTo>
                  <a:cubicBezTo>
                    <a:pt x="50" y="59"/>
                    <a:pt x="48" y="58"/>
                    <a:pt x="48" y="58"/>
                  </a:cubicBezTo>
                  <a:cubicBezTo>
                    <a:pt x="44" y="56"/>
                    <a:pt x="46" y="56"/>
                    <a:pt x="46" y="56"/>
                  </a:cubicBezTo>
                  <a:cubicBezTo>
                    <a:pt x="47" y="57"/>
                    <a:pt x="49" y="57"/>
                    <a:pt x="49" y="57"/>
                  </a:cubicBezTo>
                  <a:cubicBezTo>
                    <a:pt x="50" y="59"/>
                    <a:pt x="51" y="60"/>
                    <a:pt x="51" y="60"/>
                  </a:cubicBezTo>
                  <a:cubicBezTo>
                    <a:pt x="52" y="60"/>
                    <a:pt x="52" y="59"/>
                    <a:pt x="52" y="59"/>
                  </a:cubicBezTo>
                  <a:cubicBezTo>
                    <a:pt x="51" y="59"/>
                    <a:pt x="51" y="58"/>
                    <a:pt x="51" y="58"/>
                  </a:cubicBezTo>
                  <a:cubicBezTo>
                    <a:pt x="50" y="57"/>
                    <a:pt x="52" y="58"/>
                    <a:pt x="52" y="58"/>
                  </a:cubicBezTo>
                  <a:cubicBezTo>
                    <a:pt x="53" y="60"/>
                    <a:pt x="56" y="59"/>
                    <a:pt x="56" y="59"/>
                  </a:cubicBezTo>
                  <a:cubicBezTo>
                    <a:pt x="58" y="59"/>
                    <a:pt x="57" y="62"/>
                    <a:pt x="57" y="62"/>
                  </a:cubicBezTo>
                  <a:cubicBezTo>
                    <a:pt x="55" y="64"/>
                    <a:pt x="51" y="61"/>
                    <a:pt x="51" y="61"/>
                  </a:cubicBezTo>
                  <a:cubicBezTo>
                    <a:pt x="52" y="63"/>
                    <a:pt x="50" y="63"/>
                    <a:pt x="50" y="63"/>
                  </a:cubicBezTo>
                  <a:cubicBezTo>
                    <a:pt x="49" y="61"/>
                    <a:pt x="47" y="62"/>
                    <a:pt x="47" y="62"/>
                  </a:cubicBezTo>
                  <a:cubicBezTo>
                    <a:pt x="47" y="61"/>
                    <a:pt x="46" y="60"/>
                    <a:pt x="46" y="60"/>
                  </a:cubicBezTo>
                  <a:cubicBezTo>
                    <a:pt x="45" y="59"/>
                    <a:pt x="43" y="60"/>
                    <a:pt x="43" y="60"/>
                  </a:cubicBezTo>
                  <a:cubicBezTo>
                    <a:pt x="41" y="61"/>
                    <a:pt x="38" y="61"/>
                    <a:pt x="38" y="61"/>
                  </a:cubicBezTo>
                  <a:cubicBezTo>
                    <a:pt x="37" y="61"/>
                    <a:pt x="36" y="64"/>
                    <a:pt x="36" y="64"/>
                  </a:cubicBezTo>
                  <a:cubicBezTo>
                    <a:pt x="33" y="65"/>
                    <a:pt x="32" y="68"/>
                    <a:pt x="32" y="68"/>
                  </a:cubicBezTo>
                  <a:cubicBezTo>
                    <a:pt x="32" y="70"/>
                    <a:pt x="32" y="71"/>
                    <a:pt x="32" y="71"/>
                  </a:cubicBezTo>
                  <a:cubicBezTo>
                    <a:pt x="31" y="73"/>
                    <a:pt x="34" y="75"/>
                    <a:pt x="34" y="75"/>
                  </a:cubicBezTo>
                  <a:cubicBezTo>
                    <a:pt x="36" y="79"/>
                    <a:pt x="39" y="77"/>
                    <a:pt x="39" y="77"/>
                  </a:cubicBezTo>
                  <a:cubicBezTo>
                    <a:pt x="40" y="78"/>
                    <a:pt x="45" y="76"/>
                    <a:pt x="45" y="76"/>
                  </a:cubicBezTo>
                  <a:cubicBezTo>
                    <a:pt x="45" y="78"/>
                    <a:pt x="47" y="77"/>
                    <a:pt x="47" y="77"/>
                  </a:cubicBezTo>
                  <a:cubicBezTo>
                    <a:pt x="48" y="78"/>
                    <a:pt x="48" y="79"/>
                    <a:pt x="48" y="79"/>
                  </a:cubicBezTo>
                  <a:cubicBezTo>
                    <a:pt x="47" y="81"/>
                    <a:pt x="49" y="83"/>
                    <a:pt x="49" y="83"/>
                  </a:cubicBezTo>
                  <a:cubicBezTo>
                    <a:pt x="52" y="87"/>
                    <a:pt x="50" y="87"/>
                    <a:pt x="50" y="87"/>
                  </a:cubicBezTo>
                  <a:cubicBezTo>
                    <a:pt x="48" y="90"/>
                    <a:pt x="49" y="92"/>
                    <a:pt x="49" y="92"/>
                  </a:cubicBezTo>
                  <a:cubicBezTo>
                    <a:pt x="51" y="95"/>
                    <a:pt x="51" y="98"/>
                    <a:pt x="51" y="98"/>
                  </a:cubicBezTo>
                  <a:cubicBezTo>
                    <a:pt x="56" y="99"/>
                    <a:pt x="58" y="95"/>
                    <a:pt x="58" y="95"/>
                  </a:cubicBezTo>
                  <a:cubicBezTo>
                    <a:pt x="60" y="95"/>
                    <a:pt x="60" y="93"/>
                    <a:pt x="60" y="93"/>
                  </a:cubicBezTo>
                  <a:cubicBezTo>
                    <a:pt x="60" y="91"/>
                    <a:pt x="61" y="90"/>
                    <a:pt x="61" y="90"/>
                  </a:cubicBezTo>
                  <a:cubicBezTo>
                    <a:pt x="63" y="89"/>
                    <a:pt x="63" y="85"/>
                    <a:pt x="63" y="85"/>
                  </a:cubicBezTo>
                  <a:cubicBezTo>
                    <a:pt x="63" y="83"/>
                    <a:pt x="63" y="81"/>
                    <a:pt x="63" y="81"/>
                  </a:cubicBezTo>
                  <a:cubicBezTo>
                    <a:pt x="66" y="78"/>
                    <a:pt x="66" y="73"/>
                    <a:pt x="66" y="73"/>
                  </a:cubicBezTo>
                  <a:cubicBezTo>
                    <a:pt x="65" y="73"/>
                    <a:pt x="64" y="73"/>
                    <a:pt x="64" y="73"/>
                  </a:cubicBezTo>
                  <a:cubicBezTo>
                    <a:pt x="61" y="70"/>
                    <a:pt x="58" y="64"/>
                    <a:pt x="58" y="64"/>
                  </a:cubicBezTo>
                  <a:cubicBezTo>
                    <a:pt x="61" y="65"/>
                    <a:pt x="64" y="72"/>
                    <a:pt x="64" y="72"/>
                  </a:cubicBezTo>
                  <a:cubicBezTo>
                    <a:pt x="66" y="71"/>
                    <a:pt x="66" y="69"/>
                    <a:pt x="66" y="69"/>
                  </a:cubicBezTo>
                  <a:cubicBezTo>
                    <a:pt x="68" y="68"/>
                    <a:pt x="66" y="65"/>
                    <a:pt x="66" y="65"/>
                  </a:cubicBezTo>
                  <a:close/>
                  <a:moveTo>
                    <a:pt x="66" y="65"/>
                  </a:moveTo>
                  <a:cubicBezTo>
                    <a:pt x="66" y="65"/>
                    <a:pt x="66" y="65"/>
                    <a:pt x="66" y="65"/>
                  </a:cubicBezTo>
                </a:path>
              </a:pathLst>
            </a:custGeom>
            <a:solidFill>
              <a:schemeClr val="bg1"/>
            </a:solidFill>
            <a:ln>
              <a:noFill/>
            </a:ln>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grpSp>
      <p:grpSp>
        <p:nvGrpSpPr>
          <p:cNvPr id="50" name="Group 49">
            <a:extLst>
              <a:ext uri="{FF2B5EF4-FFF2-40B4-BE49-F238E27FC236}">
                <a16:creationId xmlns:a16="http://schemas.microsoft.com/office/drawing/2014/main" id="{A9AAEDEB-F543-CD41-36B0-A5F90C2B0B5E}"/>
              </a:ext>
            </a:extLst>
          </p:cNvPr>
          <p:cNvGrpSpPr/>
          <p:nvPr/>
        </p:nvGrpSpPr>
        <p:grpSpPr>
          <a:xfrm>
            <a:off x="8258541" y="3111533"/>
            <a:ext cx="3598260" cy="1356162"/>
            <a:chOff x="6193905" y="2333650"/>
            <a:chExt cx="2698695" cy="1017122"/>
          </a:xfrm>
        </p:grpSpPr>
        <p:sp>
          <p:nvSpPr>
            <p:cNvPr id="51" name="TextBox 50">
              <a:extLst>
                <a:ext uri="{FF2B5EF4-FFF2-40B4-BE49-F238E27FC236}">
                  <a16:creationId xmlns:a16="http://schemas.microsoft.com/office/drawing/2014/main" id="{09623728-882E-A09C-2FBC-A71F0C1C9C99}"/>
                </a:ext>
              </a:extLst>
            </p:cNvPr>
            <p:cNvSpPr txBox="1"/>
            <p:nvPr/>
          </p:nvSpPr>
          <p:spPr>
            <a:xfrm>
              <a:off x="6967094" y="2427730"/>
              <a:ext cx="1925506" cy="923042"/>
            </a:xfrm>
            <a:prstGeom prst="rect">
              <a:avLst/>
            </a:prstGeom>
            <a:noFill/>
          </p:spPr>
          <p:txBody>
            <a:bodyPr wrap="square" lIns="0" tIns="0" rIns="0" bIns="0" rtlCol="0">
              <a:spAutoFit/>
            </a:bodyPr>
            <a:lstStyle/>
            <a:p>
              <a:pPr defTabSz="1219018"/>
              <a:r>
                <a:rPr lang="en-US" sz="1333" dirty="0">
                  <a:solidFill>
                    <a:schemeClr val="bg1"/>
                  </a:solidFill>
                  <a:latin typeface="Arial Nova" panose="020B0504020202020204" pitchFamily="34" charset="0"/>
                </a:rPr>
                <a:t>Entire platform is provided as a service – including site surveys, hardware and AMCs, installation, commissioning, end-user authentication and detailed reporting.</a:t>
              </a:r>
            </a:p>
          </p:txBody>
        </p:sp>
        <p:sp>
          <p:nvSpPr>
            <p:cNvPr id="52" name="Oval 51">
              <a:extLst>
                <a:ext uri="{FF2B5EF4-FFF2-40B4-BE49-F238E27FC236}">
                  <a16:creationId xmlns:a16="http://schemas.microsoft.com/office/drawing/2014/main" id="{C8942340-11F4-AD1F-97BE-FE0F75781B41}"/>
                </a:ext>
              </a:extLst>
            </p:cNvPr>
            <p:cNvSpPr/>
            <p:nvPr/>
          </p:nvSpPr>
          <p:spPr>
            <a:xfrm>
              <a:off x="6193905" y="2333650"/>
              <a:ext cx="631367" cy="63136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18"/>
              <a:endParaRPr lang="id-ID" sz="2400">
                <a:solidFill>
                  <a:schemeClr val="bg1"/>
                </a:solidFill>
                <a:latin typeface="Arial Nova" panose="020B0504020202020204" pitchFamily="34" charset="0"/>
              </a:endParaRPr>
            </a:p>
          </p:txBody>
        </p:sp>
        <p:grpSp>
          <p:nvGrpSpPr>
            <p:cNvPr id="53" name="Group 52">
              <a:extLst>
                <a:ext uri="{FF2B5EF4-FFF2-40B4-BE49-F238E27FC236}">
                  <a16:creationId xmlns:a16="http://schemas.microsoft.com/office/drawing/2014/main" id="{CB80052E-6B4F-4451-FCE8-62841205D364}"/>
                </a:ext>
              </a:extLst>
            </p:cNvPr>
            <p:cNvGrpSpPr/>
            <p:nvPr/>
          </p:nvGrpSpPr>
          <p:grpSpPr>
            <a:xfrm>
              <a:off x="6326302" y="2484286"/>
              <a:ext cx="366573" cy="330095"/>
              <a:chOff x="-1341438" y="-1035050"/>
              <a:chExt cx="973138" cy="876300"/>
            </a:xfrm>
            <a:solidFill>
              <a:schemeClr val="bg1"/>
            </a:solidFill>
          </p:grpSpPr>
          <p:sp>
            <p:nvSpPr>
              <p:cNvPr id="54" name="Freeform 9">
                <a:extLst>
                  <a:ext uri="{FF2B5EF4-FFF2-40B4-BE49-F238E27FC236}">
                    <a16:creationId xmlns:a16="http://schemas.microsoft.com/office/drawing/2014/main" id="{3FCC6129-ED3F-0A69-CB0E-AE8B2010FF6A}"/>
                  </a:ext>
                </a:extLst>
              </p:cNvPr>
              <p:cNvSpPr>
                <a:spLocks noEditPoints="1"/>
              </p:cNvSpPr>
              <p:nvPr/>
            </p:nvSpPr>
            <p:spPr bwMode="auto">
              <a:xfrm>
                <a:off x="-1104900" y="-414338"/>
                <a:ext cx="93663" cy="255587"/>
              </a:xfrm>
              <a:custGeom>
                <a:avLst/>
                <a:gdLst>
                  <a:gd name="T0" fmla="*/ 3 w 14"/>
                  <a:gd name="T1" fmla="*/ 10 h 38"/>
                  <a:gd name="T2" fmla="*/ 0 w 14"/>
                  <a:gd name="T3" fmla="*/ 15 h 38"/>
                  <a:gd name="T4" fmla="*/ 0 w 14"/>
                  <a:gd name="T5" fmla="*/ 38 h 38"/>
                  <a:gd name="T6" fmla="*/ 14 w 14"/>
                  <a:gd name="T7" fmla="*/ 38 h 38"/>
                  <a:gd name="T8" fmla="*/ 14 w 14"/>
                  <a:gd name="T9" fmla="*/ 2 h 38"/>
                  <a:gd name="T10" fmla="*/ 11 w 14"/>
                  <a:gd name="T11" fmla="*/ 1 h 38"/>
                  <a:gd name="T12" fmla="*/ 3 w 14"/>
                  <a:gd name="T13" fmla="*/ 10 h 38"/>
                  <a:gd name="T14" fmla="*/ 3 w 14"/>
                  <a:gd name="T15" fmla="*/ 10 h 38"/>
                  <a:gd name="T16" fmla="*/ 3 w 14"/>
                  <a:gd name="T17" fmla="*/ 1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38">
                    <a:moveTo>
                      <a:pt x="3" y="10"/>
                    </a:moveTo>
                    <a:cubicBezTo>
                      <a:pt x="1" y="11"/>
                      <a:pt x="0" y="13"/>
                      <a:pt x="0" y="15"/>
                    </a:cubicBezTo>
                    <a:cubicBezTo>
                      <a:pt x="0" y="38"/>
                      <a:pt x="0" y="38"/>
                      <a:pt x="0" y="38"/>
                    </a:cubicBezTo>
                    <a:cubicBezTo>
                      <a:pt x="14" y="38"/>
                      <a:pt x="14" y="38"/>
                      <a:pt x="14" y="38"/>
                    </a:cubicBezTo>
                    <a:cubicBezTo>
                      <a:pt x="14" y="2"/>
                      <a:pt x="14" y="2"/>
                      <a:pt x="14" y="2"/>
                    </a:cubicBezTo>
                    <a:cubicBezTo>
                      <a:pt x="14" y="0"/>
                      <a:pt x="13" y="0"/>
                      <a:pt x="11" y="1"/>
                    </a:cubicBezTo>
                    <a:lnTo>
                      <a:pt x="3" y="10"/>
                    </a:lnTo>
                    <a:close/>
                    <a:moveTo>
                      <a:pt x="3" y="10"/>
                    </a:moveTo>
                    <a:cubicBezTo>
                      <a:pt x="3" y="10"/>
                      <a:pt x="3" y="10"/>
                      <a:pt x="3" y="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55" name="Freeform 10">
                <a:extLst>
                  <a:ext uri="{FF2B5EF4-FFF2-40B4-BE49-F238E27FC236}">
                    <a16:creationId xmlns:a16="http://schemas.microsoft.com/office/drawing/2014/main" id="{31EA0965-D2C2-E409-42BE-43BEDC46E611}"/>
                  </a:ext>
                </a:extLst>
              </p:cNvPr>
              <p:cNvSpPr>
                <a:spLocks noEditPoints="1"/>
              </p:cNvSpPr>
              <p:nvPr/>
            </p:nvSpPr>
            <p:spPr bwMode="auto">
              <a:xfrm>
                <a:off x="-706438" y="-563563"/>
                <a:ext cx="87313" cy="404812"/>
              </a:xfrm>
              <a:custGeom>
                <a:avLst/>
                <a:gdLst>
                  <a:gd name="T0" fmla="*/ 2 w 13"/>
                  <a:gd name="T1" fmla="*/ 10 h 60"/>
                  <a:gd name="T2" fmla="*/ 0 w 13"/>
                  <a:gd name="T3" fmla="*/ 15 h 60"/>
                  <a:gd name="T4" fmla="*/ 0 w 13"/>
                  <a:gd name="T5" fmla="*/ 60 h 60"/>
                  <a:gd name="T6" fmla="*/ 13 w 13"/>
                  <a:gd name="T7" fmla="*/ 60 h 60"/>
                  <a:gd name="T8" fmla="*/ 13 w 13"/>
                  <a:gd name="T9" fmla="*/ 2 h 60"/>
                  <a:gd name="T10" fmla="*/ 11 w 13"/>
                  <a:gd name="T11" fmla="*/ 1 h 60"/>
                  <a:gd name="T12" fmla="*/ 2 w 13"/>
                  <a:gd name="T13" fmla="*/ 10 h 60"/>
                  <a:gd name="T14" fmla="*/ 2 w 13"/>
                  <a:gd name="T15" fmla="*/ 10 h 60"/>
                  <a:gd name="T16" fmla="*/ 2 w 13"/>
                  <a:gd name="T17" fmla="*/ 1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60">
                    <a:moveTo>
                      <a:pt x="2" y="10"/>
                    </a:moveTo>
                    <a:cubicBezTo>
                      <a:pt x="1" y="11"/>
                      <a:pt x="0" y="14"/>
                      <a:pt x="0" y="15"/>
                    </a:cubicBezTo>
                    <a:cubicBezTo>
                      <a:pt x="0" y="60"/>
                      <a:pt x="0" y="60"/>
                      <a:pt x="0" y="60"/>
                    </a:cubicBezTo>
                    <a:cubicBezTo>
                      <a:pt x="13" y="60"/>
                      <a:pt x="13" y="60"/>
                      <a:pt x="13" y="60"/>
                    </a:cubicBezTo>
                    <a:cubicBezTo>
                      <a:pt x="13" y="2"/>
                      <a:pt x="13" y="2"/>
                      <a:pt x="13" y="2"/>
                    </a:cubicBezTo>
                    <a:cubicBezTo>
                      <a:pt x="13" y="0"/>
                      <a:pt x="12" y="0"/>
                      <a:pt x="11" y="1"/>
                    </a:cubicBezTo>
                    <a:lnTo>
                      <a:pt x="2" y="10"/>
                    </a:lnTo>
                    <a:close/>
                    <a:moveTo>
                      <a:pt x="2" y="10"/>
                    </a:moveTo>
                    <a:cubicBezTo>
                      <a:pt x="2" y="10"/>
                      <a:pt x="2" y="10"/>
                      <a:pt x="2" y="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56" name="Freeform 11">
                <a:extLst>
                  <a:ext uri="{FF2B5EF4-FFF2-40B4-BE49-F238E27FC236}">
                    <a16:creationId xmlns:a16="http://schemas.microsoft.com/office/drawing/2014/main" id="{CEA49F71-4B14-C57D-D1B6-57762CCC300B}"/>
                  </a:ext>
                </a:extLst>
              </p:cNvPr>
              <p:cNvSpPr>
                <a:spLocks noEditPoints="1"/>
              </p:cNvSpPr>
              <p:nvPr/>
            </p:nvSpPr>
            <p:spPr bwMode="auto">
              <a:xfrm>
                <a:off x="-577850" y="-692150"/>
                <a:ext cx="87313" cy="533400"/>
              </a:xfrm>
              <a:custGeom>
                <a:avLst/>
                <a:gdLst>
                  <a:gd name="T0" fmla="*/ 3 w 13"/>
                  <a:gd name="T1" fmla="*/ 9 h 79"/>
                  <a:gd name="T2" fmla="*/ 0 w 13"/>
                  <a:gd name="T3" fmla="*/ 15 h 79"/>
                  <a:gd name="T4" fmla="*/ 0 w 13"/>
                  <a:gd name="T5" fmla="*/ 79 h 79"/>
                  <a:gd name="T6" fmla="*/ 13 w 13"/>
                  <a:gd name="T7" fmla="*/ 79 h 79"/>
                  <a:gd name="T8" fmla="*/ 13 w 13"/>
                  <a:gd name="T9" fmla="*/ 2 h 79"/>
                  <a:gd name="T10" fmla="*/ 11 w 13"/>
                  <a:gd name="T11" fmla="*/ 1 h 79"/>
                  <a:gd name="T12" fmla="*/ 3 w 13"/>
                  <a:gd name="T13" fmla="*/ 9 h 79"/>
                  <a:gd name="T14" fmla="*/ 3 w 13"/>
                  <a:gd name="T15" fmla="*/ 9 h 79"/>
                  <a:gd name="T16" fmla="*/ 3 w 13"/>
                  <a:gd name="T17" fmla="*/ 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79">
                    <a:moveTo>
                      <a:pt x="3" y="9"/>
                    </a:moveTo>
                    <a:cubicBezTo>
                      <a:pt x="1" y="11"/>
                      <a:pt x="0" y="13"/>
                      <a:pt x="0" y="15"/>
                    </a:cubicBezTo>
                    <a:cubicBezTo>
                      <a:pt x="0" y="79"/>
                      <a:pt x="0" y="79"/>
                      <a:pt x="0" y="79"/>
                    </a:cubicBezTo>
                    <a:cubicBezTo>
                      <a:pt x="13" y="79"/>
                      <a:pt x="13" y="79"/>
                      <a:pt x="13" y="79"/>
                    </a:cubicBezTo>
                    <a:cubicBezTo>
                      <a:pt x="13" y="2"/>
                      <a:pt x="13" y="2"/>
                      <a:pt x="13" y="2"/>
                    </a:cubicBezTo>
                    <a:cubicBezTo>
                      <a:pt x="13" y="1"/>
                      <a:pt x="12" y="0"/>
                      <a:pt x="11" y="1"/>
                    </a:cubicBezTo>
                    <a:lnTo>
                      <a:pt x="3" y="9"/>
                    </a:lnTo>
                    <a:close/>
                    <a:moveTo>
                      <a:pt x="3" y="9"/>
                    </a:moveTo>
                    <a:cubicBezTo>
                      <a:pt x="3" y="9"/>
                      <a:pt x="3" y="9"/>
                      <a:pt x="3" y="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57" name="Freeform 12">
                <a:extLst>
                  <a:ext uri="{FF2B5EF4-FFF2-40B4-BE49-F238E27FC236}">
                    <a16:creationId xmlns:a16="http://schemas.microsoft.com/office/drawing/2014/main" id="{D968164B-0084-9213-66D8-950E51FB5B96}"/>
                  </a:ext>
                </a:extLst>
              </p:cNvPr>
              <p:cNvSpPr>
                <a:spLocks noEditPoints="1"/>
              </p:cNvSpPr>
              <p:nvPr/>
            </p:nvSpPr>
            <p:spPr bwMode="auto">
              <a:xfrm>
                <a:off x="-841375" y="-434975"/>
                <a:ext cx="93663" cy="276225"/>
              </a:xfrm>
              <a:custGeom>
                <a:avLst/>
                <a:gdLst>
                  <a:gd name="T0" fmla="*/ 3 w 14"/>
                  <a:gd name="T1" fmla="*/ 10 h 41"/>
                  <a:gd name="T2" fmla="*/ 2 w 14"/>
                  <a:gd name="T3" fmla="*/ 11 h 41"/>
                  <a:gd name="T4" fmla="*/ 0 w 14"/>
                  <a:gd name="T5" fmla="*/ 16 h 41"/>
                  <a:gd name="T6" fmla="*/ 0 w 14"/>
                  <a:gd name="T7" fmla="*/ 41 h 41"/>
                  <a:gd name="T8" fmla="*/ 14 w 14"/>
                  <a:gd name="T9" fmla="*/ 41 h 41"/>
                  <a:gd name="T10" fmla="*/ 14 w 14"/>
                  <a:gd name="T11" fmla="*/ 3 h 41"/>
                  <a:gd name="T12" fmla="*/ 11 w 14"/>
                  <a:gd name="T13" fmla="*/ 2 h 41"/>
                  <a:gd name="T14" fmla="*/ 3 w 14"/>
                  <a:gd name="T15" fmla="*/ 10 h 41"/>
                  <a:gd name="T16" fmla="*/ 3 w 14"/>
                  <a:gd name="T17" fmla="*/ 10 h 41"/>
                  <a:gd name="T18" fmla="*/ 3 w 14"/>
                  <a:gd name="T19" fmla="*/ 1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1">
                    <a:moveTo>
                      <a:pt x="3" y="10"/>
                    </a:moveTo>
                    <a:cubicBezTo>
                      <a:pt x="3" y="10"/>
                      <a:pt x="2" y="11"/>
                      <a:pt x="2" y="11"/>
                    </a:cubicBezTo>
                    <a:cubicBezTo>
                      <a:pt x="1" y="12"/>
                      <a:pt x="0" y="14"/>
                      <a:pt x="0" y="16"/>
                    </a:cubicBezTo>
                    <a:cubicBezTo>
                      <a:pt x="0" y="41"/>
                      <a:pt x="0" y="41"/>
                      <a:pt x="0" y="41"/>
                    </a:cubicBezTo>
                    <a:cubicBezTo>
                      <a:pt x="14" y="41"/>
                      <a:pt x="14" y="41"/>
                      <a:pt x="14" y="41"/>
                    </a:cubicBezTo>
                    <a:cubicBezTo>
                      <a:pt x="14" y="3"/>
                      <a:pt x="14" y="3"/>
                      <a:pt x="14" y="3"/>
                    </a:cubicBezTo>
                    <a:cubicBezTo>
                      <a:pt x="14" y="1"/>
                      <a:pt x="13" y="0"/>
                      <a:pt x="11" y="2"/>
                    </a:cubicBezTo>
                    <a:lnTo>
                      <a:pt x="3" y="10"/>
                    </a:lnTo>
                    <a:close/>
                    <a:moveTo>
                      <a:pt x="3" y="10"/>
                    </a:moveTo>
                    <a:cubicBezTo>
                      <a:pt x="3" y="10"/>
                      <a:pt x="3" y="10"/>
                      <a:pt x="3" y="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58" name="Freeform 13">
                <a:extLst>
                  <a:ext uri="{FF2B5EF4-FFF2-40B4-BE49-F238E27FC236}">
                    <a16:creationId xmlns:a16="http://schemas.microsoft.com/office/drawing/2014/main" id="{3B1DA795-8CD4-411B-0832-ACA0CCF9384D}"/>
                  </a:ext>
                </a:extLst>
              </p:cNvPr>
              <p:cNvSpPr>
                <a:spLocks noEditPoints="1"/>
              </p:cNvSpPr>
              <p:nvPr/>
            </p:nvSpPr>
            <p:spPr bwMode="auto">
              <a:xfrm>
                <a:off x="-969963" y="-422275"/>
                <a:ext cx="87313" cy="263525"/>
              </a:xfrm>
              <a:custGeom>
                <a:avLst/>
                <a:gdLst>
                  <a:gd name="T0" fmla="*/ 2 w 13"/>
                  <a:gd name="T1" fmla="*/ 1 h 39"/>
                  <a:gd name="T2" fmla="*/ 0 w 13"/>
                  <a:gd name="T3" fmla="*/ 2 h 39"/>
                  <a:gd name="T4" fmla="*/ 0 w 13"/>
                  <a:gd name="T5" fmla="*/ 39 h 39"/>
                  <a:gd name="T6" fmla="*/ 13 w 13"/>
                  <a:gd name="T7" fmla="*/ 39 h 39"/>
                  <a:gd name="T8" fmla="*/ 13 w 13"/>
                  <a:gd name="T9" fmla="*/ 16 h 39"/>
                  <a:gd name="T10" fmla="*/ 11 w 13"/>
                  <a:gd name="T11" fmla="*/ 10 h 39"/>
                  <a:gd name="T12" fmla="*/ 9 w 13"/>
                  <a:gd name="T13" fmla="*/ 8 h 39"/>
                  <a:gd name="T14" fmla="*/ 2 w 13"/>
                  <a:gd name="T15" fmla="*/ 1 h 39"/>
                  <a:gd name="T16" fmla="*/ 2 w 13"/>
                  <a:gd name="T17" fmla="*/ 1 h 39"/>
                  <a:gd name="T18" fmla="*/ 2 w 13"/>
                  <a:gd name="T1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39">
                    <a:moveTo>
                      <a:pt x="2" y="1"/>
                    </a:moveTo>
                    <a:cubicBezTo>
                      <a:pt x="1" y="0"/>
                      <a:pt x="0" y="0"/>
                      <a:pt x="0" y="2"/>
                    </a:cubicBezTo>
                    <a:cubicBezTo>
                      <a:pt x="0" y="39"/>
                      <a:pt x="0" y="39"/>
                      <a:pt x="0" y="39"/>
                    </a:cubicBezTo>
                    <a:cubicBezTo>
                      <a:pt x="13" y="39"/>
                      <a:pt x="13" y="39"/>
                      <a:pt x="13" y="39"/>
                    </a:cubicBezTo>
                    <a:cubicBezTo>
                      <a:pt x="13" y="16"/>
                      <a:pt x="13" y="16"/>
                      <a:pt x="13" y="16"/>
                    </a:cubicBezTo>
                    <a:cubicBezTo>
                      <a:pt x="13" y="14"/>
                      <a:pt x="12" y="11"/>
                      <a:pt x="11" y="10"/>
                    </a:cubicBezTo>
                    <a:cubicBezTo>
                      <a:pt x="9" y="8"/>
                      <a:pt x="9" y="8"/>
                      <a:pt x="9" y="8"/>
                    </a:cubicBezTo>
                    <a:lnTo>
                      <a:pt x="2" y="1"/>
                    </a:lnTo>
                    <a:close/>
                    <a:moveTo>
                      <a:pt x="2" y="1"/>
                    </a:moveTo>
                    <a:cubicBezTo>
                      <a:pt x="2" y="1"/>
                      <a:pt x="2" y="1"/>
                      <a:pt x="2"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59" name="Freeform 14">
                <a:extLst>
                  <a:ext uri="{FF2B5EF4-FFF2-40B4-BE49-F238E27FC236}">
                    <a16:creationId xmlns:a16="http://schemas.microsoft.com/office/drawing/2014/main" id="{13B4CB3D-C667-7D99-8115-503A02382142}"/>
                  </a:ext>
                </a:extLst>
              </p:cNvPr>
              <p:cNvSpPr>
                <a:spLocks noEditPoints="1"/>
              </p:cNvSpPr>
              <p:nvPr/>
            </p:nvSpPr>
            <p:spPr bwMode="auto">
              <a:xfrm>
                <a:off x="-1247775" y="-287338"/>
                <a:ext cx="101600" cy="128587"/>
              </a:xfrm>
              <a:custGeom>
                <a:avLst/>
                <a:gdLst>
                  <a:gd name="T0" fmla="*/ 7 w 15"/>
                  <a:gd name="T1" fmla="*/ 8 h 19"/>
                  <a:gd name="T2" fmla="*/ 2 w 15"/>
                  <a:gd name="T3" fmla="*/ 12 h 19"/>
                  <a:gd name="T4" fmla="*/ 0 w 15"/>
                  <a:gd name="T5" fmla="*/ 17 h 19"/>
                  <a:gd name="T6" fmla="*/ 0 w 15"/>
                  <a:gd name="T7" fmla="*/ 19 h 19"/>
                  <a:gd name="T8" fmla="*/ 15 w 15"/>
                  <a:gd name="T9" fmla="*/ 19 h 19"/>
                  <a:gd name="T10" fmla="*/ 15 w 15"/>
                  <a:gd name="T11" fmla="*/ 2 h 19"/>
                  <a:gd name="T12" fmla="*/ 13 w 15"/>
                  <a:gd name="T13" fmla="*/ 1 h 19"/>
                  <a:gd name="T14" fmla="*/ 7 w 15"/>
                  <a:gd name="T15" fmla="*/ 8 h 19"/>
                  <a:gd name="T16" fmla="*/ 7 w 15"/>
                  <a:gd name="T17" fmla="*/ 8 h 19"/>
                  <a:gd name="T18" fmla="*/ 7 w 15"/>
                  <a:gd name="T19"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9">
                    <a:moveTo>
                      <a:pt x="7" y="8"/>
                    </a:moveTo>
                    <a:cubicBezTo>
                      <a:pt x="2" y="12"/>
                      <a:pt x="2" y="12"/>
                      <a:pt x="2" y="12"/>
                    </a:cubicBezTo>
                    <a:cubicBezTo>
                      <a:pt x="1" y="13"/>
                      <a:pt x="0" y="15"/>
                      <a:pt x="0" y="17"/>
                    </a:cubicBezTo>
                    <a:cubicBezTo>
                      <a:pt x="0" y="19"/>
                      <a:pt x="0" y="19"/>
                      <a:pt x="0" y="19"/>
                    </a:cubicBezTo>
                    <a:cubicBezTo>
                      <a:pt x="15" y="19"/>
                      <a:pt x="15" y="19"/>
                      <a:pt x="15" y="19"/>
                    </a:cubicBezTo>
                    <a:cubicBezTo>
                      <a:pt x="15" y="2"/>
                      <a:pt x="15" y="2"/>
                      <a:pt x="15" y="2"/>
                    </a:cubicBezTo>
                    <a:cubicBezTo>
                      <a:pt x="15" y="1"/>
                      <a:pt x="14" y="0"/>
                      <a:pt x="13" y="1"/>
                    </a:cubicBezTo>
                    <a:lnTo>
                      <a:pt x="7" y="8"/>
                    </a:lnTo>
                    <a:close/>
                    <a:moveTo>
                      <a:pt x="7" y="8"/>
                    </a:moveTo>
                    <a:cubicBezTo>
                      <a:pt x="7" y="8"/>
                      <a:pt x="7" y="8"/>
                      <a:pt x="7"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60" name="Freeform 15">
                <a:extLst>
                  <a:ext uri="{FF2B5EF4-FFF2-40B4-BE49-F238E27FC236}">
                    <a16:creationId xmlns:a16="http://schemas.microsoft.com/office/drawing/2014/main" id="{1731425E-4821-6EB1-1059-16B7E1717F00}"/>
                  </a:ext>
                </a:extLst>
              </p:cNvPr>
              <p:cNvSpPr>
                <a:spLocks noEditPoints="1"/>
              </p:cNvSpPr>
              <p:nvPr/>
            </p:nvSpPr>
            <p:spPr bwMode="auto">
              <a:xfrm>
                <a:off x="-1341438" y="-1035050"/>
                <a:ext cx="973138" cy="728662"/>
              </a:xfrm>
              <a:custGeom>
                <a:avLst/>
                <a:gdLst>
                  <a:gd name="T0" fmla="*/ 142 w 144"/>
                  <a:gd name="T1" fmla="*/ 53 h 108"/>
                  <a:gd name="T2" fmla="*/ 144 w 144"/>
                  <a:gd name="T3" fmla="*/ 52 h 108"/>
                  <a:gd name="T4" fmla="*/ 144 w 144"/>
                  <a:gd name="T5" fmla="*/ 6 h 108"/>
                  <a:gd name="T6" fmla="*/ 138 w 144"/>
                  <a:gd name="T7" fmla="*/ 0 h 108"/>
                  <a:gd name="T8" fmla="*/ 92 w 144"/>
                  <a:gd name="T9" fmla="*/ 0 h 108"/>
                  <a:gd name="T10" fmla="*/ 91 w 144"/>
                  <a:gd name="T11" fmla="*/ 2 h 108"/>
                  <a:gd name="T12" fmla="*/ 108 w 144"/>
                  <a:gd name="T13" fmla="*/ 18 h 108"/>
                  <a:gd name="T14" fmla="*/ 101 w 144"/>
                  <a:gd name="T15" fmla="*/ 25 h 108"/>
                  <a:gd name="T16" fmla="*/ 70 w 144"/>
                  <a:gd name="T17" fmla="*/ 56 h 108"/>
                  <a:gd name="T18" fmla="*/ 54 w 144"/>
                  <a:gd name="T19" fmla="*/ 39 h 108"/>
                  <a:gd name="T20" fmla="*/ 50 w 144"/>
                  <a:gd name="T21" fmla="*/ 39 h 108"/>
                  <a:gd name="T22" fmla="*/ 5 w 144"/>
                  <a:gd name="T23" fmla="*/ 84 h 108"/>
                  <a:gd name="T24" fmla="*/ 5 w 144"/>
                  <a:gd name="T25" fmla="*/ 103 h 108"/>
                  <a:gd name="T26" fmla="*/ 5 w 144"/>
                  <a:gd name="T27" fmla="*/ 103 h 108"/>
                  <a:gd name="T28" fmla="*/ 23 w 144"/>
                  <a:gd name="T29" fmla="*/ 103 h 108"/>
                  <a:gd name="T30" fmla="*/ 52 w 144"/>
                  <a:gd name="T31" fmla="*/ 74 h 108"/>
                  <a:gd name="T32" fmla="*/ 68 w 144"/>
                  <a:gd name="T33" fmla="*/ 90 h 108"/>
                  <a:gd name="T34" fmla="*/ 73 w 144"/>
                  <a:gd name="T35" fmla="*/ 90 h 108"/>
                  <a:gd name="T36" fmla="*/ 126 w 144"/>
                  <a:gd name="T37" fmla="*/ 37 h 108"/>
                  <a:gd name="T38" fmla="*/ 142 w 144"/>
                  <a:gd name="T39" fmla="*/ 53 h 108"/>
                  <a:gd name="T40" fmla="*/ 142 w 144"/>
                  <a:gd name="T41" fmla="*/ 53 h 108"/>
                  <a:gd name="T42" fmla="*/ 142 w 144"/>
                  <a:gd name="T43" fmla="*/ 5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08">
                    <a:moveTo>
                      <a:pt x="142" y="53"/>
                    </a:moveTo>
                    <a:cubicBezTo>
                      <a:pt x="143" y="54"/>
                      <a:pt x="144" y="54"/>
                      <a:pt x="144" y="52"/>
                    </a:cubicBezTo>
                    <a:cubicBezTo>
                      <a:pt x="144" y="6"/>
                      <a:pt x="144" y="6"/>
                      <a:pt x="144" y="6"/>
                    </a:cubicBezTo>
                    <a:cubicBezTo>
                      <a:pt x="144" y="3"/>
                      <a:pt x="141" y="0"/>
                      <a:pt x="138" y="0"/>
                    </a:cubicBezTo>
                    <a:cubicBezTo>
                      <a:pt x="92" y="0"/>
                      <a:pt x="92" y="0"/>
                      <a:pt x="92" y="0"/>
                    </a:cubicBezTo>
                    <a:cubicBezTo>
                      <a:pt x="91" y="0"/>
                      <a:pt x="90" y="1"/>
                      <a:pt x="91" y="2"/>
                    </a:cubicBezTo>
                    <a:cubicBezTo>
                      <a:pt x="108" y="18"/>
                      <a:pt x="108" y="18"/>
                      <a:pt x="108" y="18"/>
                    </a:cubicBezTo>
                    <a:cubicBezTo>
                      <a:pt x="101" y="25"/>
                      <a:pt x="101" y="25"/>
                      <a:pt x="101" y="25"/>
                    </a:cubicBezTo>
                    <a:cubicBezTo>
                      <a:pt x="70" y="56"/>
                      <a:pt x="70" y="56"/>
                      <a:pt x="70" y="56"/>
                    </a:cubicBezTo>
                    <a:cubicBezTo>
                      <a:pt x="54" y="39"/>
                      <a:pt x="54" y="39"/>
                      <a:pt x="54" y="39"/>
                    </a:cubicBezTo>
                    <a:cubicBezTo>
                      <a:pt x="53" y="38"/>
                      <a:pt x="51" y="38"/>
                      <a:pt x="50" y="39"/>
                    </a:cubicBezTo>
                    <a:cubicBezTo>
                      <a:pt x="5" y="84"/>
                      <a:pt x="5" y="84"/>
                      <a:pt x="5" y="84"/>
                    </a:cubicBezTo>
                    <a:cubicBezTo>
                      <a:pt x="0" y="89"/>
                      <a:pt x="0" y="98"/>
                      <a:pt x="5" y="103"/>
                    </a:cubicBezTo>
                    <a:cubicBezTo>
                      <a:pt x="5" y="103"/>
                      <a:pt x="5" y="103"/>
                      <a:pt x="5" y="103"/>
                    </a:cubicBezTo>
                    <a:cubicBezTo>
                      <a:pt x="10" y="108"/>
                      <a:pt x="18" y="108"/>
                      <a:pt x="23" y="103"/>
                    </a:cubicBezTo>
                    <a:cubicBezTo>
                      <a:pt x="52" y="74"/>
                      <a:pt x="52" y="74"/>
                      <a:pt x="52" y="74"/>
                    </a:cubicBezTo>
                    <a:cubicBezTo>
                      <a:pt x="68" y="90"/>
                      <a:pt x="68" y="90"/>
                      <a:pt x="68" y="90"/>
                    </a:cubicBezTo>
                    <a:cubicBezTo>
                      <a:pt x="69" y="91"/>
                      <a:pt x="71" y="91"/>
                      <a:pt x="73" y="90"/>
                    </a:cubicBezTo>
                    <a:cubicBezTo>
                      <a:pt x="126" y="37"/>
                      <a:pt x="126" y="37"/>
                      <a:pt x="126" y="37"/>
                    </a:cubicBezTo>
                    <a:lnTo>
                      <a:pt x="142" y="53"/>
                    </a:lnTo>
                    <a:close/>
                    <a:moveTo>
                      <a:pt x="142" y="53"/>
                    </a:moveTo>
                    <a:cubicBezTo>
                      <a:pt x="142" y="53"/>
                      <a:pt x="142" y="53"/>
                      <a:pt x="142" y="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grpSp>
      </p:grpSp>
      <p:grpSp>
        <p:nvGrpSpPr>
          <p:cNvPr id="61" name="Group 60">
            <a:extLst>
              <a:ext uri="{FF2B5EF4-FFF2-40B4-BE49-F238E27FC236}">
                <a16:creationId xmlns:a16="http://schemas.microsoft.com/office/drawing/2014/main" id="{D39DA220-E416-E779-0A3C-8D660FDA1BA1}"/>
              </a:ext>
            </a:extLst>
          </p:cNvPr>
          <p:cNvGrpSpPr/>
          <p:nvPr/>
        </p:nvGrpSpPr>
        <p:grpSpPr>
          <a:xfrm>
            <a:off x="8235528" y="4544012"/>
            <a:ext cx="3621272" cy="1563137"/>
            <a:chOff x="6176646" y="3408009"/>
            <a:chExt cx="2715954" cy="1172353"/>
          </a:xfrm>
        </p:grpSpPr>
        <p:sp>
          <p:nvSpPr>
            <p:cNvPr id="62" name="TextBox 61">
              <a:extLst>
                <a:ext uri="{FF2B5EF4-FFF2-40B4-BE49-F238E27FC236}">
                  <a16:creationId xmlns:a16="http://schemas.microsoft.com/office/drawing/2014/main" id="{3BF18734-0731-E4D5-0238-9D256B7E984E}"/>
                </a:ext>
              </a:extLst>
            </p:cNvPr>
            <p:cNvSpPr txBox="1"/>
            <p:nvPr/>
          </p:nvSpPr>
          <p:spPr>
            <a:xfrm>
              <a:off x="7045398" y="3811160"/>
              <a:ext cx="1847202" cy="769202"/>
            </a:xfrm>
            <a:prstGeom prst="rect">
              <a:avLst/>
            </a:prstGeom>
            <a:noFill/>
          </p:spPr>
          <p:txBody>
            <a:bodyPr wrap="square" lIns="0" tIns="0" rIns="0" bIns="0" rtlCol="0">
              <a:spAutoFit/>
            </a:bodyPr>
            <a:lstStyle/>
            <a:p>
              <a:pPr defTabSz="1219018"/>
              <a:r>
                <a:rPr lang="en-US" sz="1333" dirty="0">
                  <a:solidFill>
                    <a:schemeClr val="bg1"/>
                  </a:solidFill>
                  <a:latin typeface="Arial Nova" panose="020B0504020202020204" pitchFamily="34" charset="0"/>
                </a:rPr>
                <a:t>Highly secure and provides insights into user patterns and analytics such as location of user, bandwidth utilized, applications browsed etc.</a:t>
              </a:r>
            </a:p>
          </p:txBody>
        </p:sp>
        <p:sp>
          <p:nvSpPr>
            <p:cNvPr id="63" name="Oval 62">
              <a:extLst>
                <a:ext uri="{FF2B5EF4-FFF2-40B4-BE49-F238E27FC236}">
                  <a16:creationId xmlns:a16="http://schemas.microsoft.com/office/drawing/2014/main" id="{A3721420-0EEB-ADE7-B97F-03C7A9A6248D}"/>
                </a:ext>
              </a:extLst>
            </p:cNvPr>
            <p:cNvSpPr/>
            <p:nvPr/>
          </p:nvSpPr>
          <p:spPr>
            <a:xfrm>
              <a:off x="6176646" y="3408009"/>
              <a:ext cx="631367" cy="63136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18"/>
              <a:endParaRPr lang="id-ID" sz="2400">
                <a:solidFill>
                  <a:schemeClr val="bg1"/>
                </a:solidFill>
                <a:latin typeface="Arial Nova" panose="020B0504020202020204" pitchFamily="34" charset="0"/>
              </a:endParaRPr>
            </a:p>
          </p:txBody>
        </p:sp>
        <p:grpSp>
          <p:nvGrpSpPr>
            <p:cNvPr id="64" name="Group 63">
              <a:extLst>
                <a:ext uri="{FF2B5EF4-FFF2-40B4-BE49-F238E27FC236}">
                  <a16:creationId xmlns:a16="http://schemas.microsoft.com/office/drawing/2014/main" id="{0672C572-42E7-7E7F-F3DB-52DC0CF1E079}"/>
                </a:ext>
              </a:extLst>
            </p:cNvPr>
            <p:cNvGrpSpPr/>
            <p:nvPr/>
          </p:nvGrpSpPr>
          <p:grpSpPr>
            <a:xfrm>
              <a:off x="6283087" y="3561099"/>
              <a:ext cx="418485" cy="274803"/>
              <a:chOff x="10412413" y="-2613025"/>
              <a:chExt cx="2538412" cy="1666875"/>
            </a:xfrm>
            <a:solidFill>
              <a:schemeClr val="bg1"/>
            </a:solidFill>
          </p:grpSpPr>
          <p:sp>
            <p:nvSpPr>
              <p:cNvPr id="65" name="Freeform 19">
                <a:extLst>
                  <a:ext uri="{FF2B5EF4-FFF2-40B4-BE49-F238E27FC236}">
                    <a16:creationId xmlns:a16="http://schemas.microsoft.com/office/drawing/2014/main" id="{27284677-6B74-5B17-997C-8A6A9058A1A3}"/>
                  </a:ext>
                </a:extLst>
              </p:cNvPr>
              <p:cNvSpPr>
                <a:spLocks noEditPoints="1"/>
              </p:cNvSpPr>
              <p:nvPr/>
            </p:nvSpPr>
            <p:spPr bwMode="auto">
              <a:xfrm>
                <a:off x="12411075" y="-1503363"/>
                <a:ext cx="539750" cy="557213"/>
              </a:xfrm>
              <a:custGeom>
                <a:avLst/>
                <a:gdLst>
                  <a:gd name="T0" fmla="*/ 645 w 647"/>
                  <a:gd name="T1" fmla="*/ 501 h 668"/>
                  <a:gd name="T2" fmla="*/ 644 w 647"/>
                  <a:gd name="T3" fmla="*/ 476 h 668"/>
                  <a:gd name="T4" fmla="*/ 644 w 647"/>
                  <a:gd name="T5" fmla="*/ 473 h 668"/>
                  <a:gd name="T6" fmla="*/ 644 w 647"/>
                  <a:gd name="T7" fmla="*/ 467 h 668"/>
                  <a:gd name="T8" fmla="*/ 644 w 647"/>
                  <a:gd name="T9" fmla="*/ 457 h 668"/>
                  <a:gd name="T10" fmla="*/ 640 w 647"/>
                  <a:gd name="T11" fmla="*/ 415 h 668"/>
                  <a:gd name="T12" fmla="*/ 637 w 647"/>
                  <a:gd name="T13" fmla="*/ 382 h 668"/>
                  <a:gd name="T14" fmla="*/ 634 w 647"/>
                  <a:gd name="T15" fmla="*/ 350 h 668"/>
                  <a:gd name="T16" fmla="*/ 621 w 647"/>
                  <a:gd name="T17" fmla="*/ 263 h 668"/>
                  <a:gd name="T18" fmla="*/ 607 w 647"/>
                  <a:gd name="T19" fmla="*/ 191 h 668"/>
                  <a:gd name="T20" fmla="*/ 589 w 647"/>
                  <a:gd name="T21" fmla="*/ 113 h 668"/>
                  <a:gd name="T22" fmla="*/ 578 w 647"/>
                  <a:gd name="T23" fmla="*/ 74 h 668"/>
                  <a:gd name="T24" fmla="*/ 566 w 647"/>
                  <a:gd name="T25" fmla="*/ 34 h 668"/>
                  <a:gd name="T26" fmla="*/ 540 w 647"/>
                  <a:gd name="T27" fmla="*/ 3 h 668"/>
                  <a:gd name="T28" fmla="*/ 15 w 647"/>
                  <a:gd name="T29" fmla="*/ 167 h 668"/>
                  <a:gd name="T30" fmla="*/ 19 w 647"/>
                  <a:gd name="T31" fmla="*/ 190 h 668"/>
                  <a:gd name="T32" fmla="*/ 24 w 647"/>
                  <a:gd name="T33" fmla="*/ 223 h 668"/>
                  <a:gd name="T34" fmla="*/ 26 w 647"/>
                  <a:gd name="T35" fmla="*/ 242 h 668"/>
                  <a:gd name="T36" fmla="*/ 33 w 647"/>
                  <a:gd name="T37" fmla="*/ 309 h 668"/>
                  <a:gd name="T38" fmla="*/ 35 w 647"/>
                  <a:gd name="T39" fmla="*/ 385 h 668"/>
                  <a:gd name="T40" fmla="*/ 35 w 647"/>
                  <a:gd name="T41" fmla="*/ 397 h 668"/>
                  <a:gd name="T42" fmla="*/ 34 w 647"/>
                  <a:gd name="T43" fmla="*/ 420 h 668"/>
                  <a:gd name="T44" fmla="*/ 34 w 647"/>
                  <a:gd name="T45" fmla="*/ 434 h 668"/>
                  <a:gd name="T46" fmla="*/ 32 w 647"/>
                  <a:gd name="T47" fmla="*/ 476 h 668"/>
                  <a:gd name="T48" fmla="*/ 32 w 647"/>
                  <a:gd name="T49" fmla="*/ 478 h 668"/>
                  <a:gd name="T50" fmla="*/ 32 w 647"/>
                  <a:gd name="T51" fmla="*/ 473 h 668"/>
                  <a:gd name="T52" fmla="*/ 31 w 647"/>
                  <a:gd name="T53" fmla="*/ 478 h 668"/>
                  <a:gd name="T54" fmla="*/ 29 w 647"/>
                  <a:gd name="T55" fmla="*/ 504 h 668"/>
                  <a:gd name="T56" fmla="*/ 25 w 647"/>
                  <a:gd name="T57" fmla="*/ 542 h 668"/>
                  <a:gd name="T58" fmla="*/ 17 w 647"/>
                  <a:gd name="T59" fmla="*/ 589 h 668"/>
                  <a:gd name="T60" fmla="*/ 9 w 647"/>
                  <a:gd name="T61" fmla="*/ 631 h 668"/>
                  <a:gd name="T62" fmla="*/ 3 w 647"/>
                  <a:gd name="T63" fmla="*/ 657 h 668"/>
                  <a:gd name="T64" fmla="*/ 0 w 647"/>
                  <a:gd name="T65" fmla="*/ 668 h 668"/>
                  <a:gd name="T66" fmla="*/ 644 w 647"/>
                  <a:gd name="T67" fmla="*/ 653 h 668"/>
                  <a:gd name="T68" fmla="*/ 646 w 647"/>
                  <a:gd name="T69" fmla="*/ 617 h 668"/>
                  <a:gd name="T70" fmla="*/ 646 w 647"/>
                  <a:gd name="T71" fmla="*/ 540 h 668"/>
                  <a:gd name="T72" fmla="*/ 646 w 647"/>
                  <a:gd name="T73" fmla="*/ 521 h 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47" h="668">
                    <a:moveTo>
                      <a:pt x="646" y="521"/>
                    </a:moveTo>
                    <a:cubicBezTo>
                      <a:pt x="646" y="514"/>
                      <a:pt x="646" y="507"/>
                      <a:pt x="645" y="501"/>
                    </a:cubicBezTo>
                    <a:cubicBezTo>
                      <a:pt x="645" y="494"/>
                      <a:pt x="645" y="487"/>
                      <a:pt x="645" y="481"/>
                    </a:cubicBezTo>
                    <a:cubicBezTo>
                      <a:pt x="644" y="476"/>
                      <a:pt x="644" y="476"/>
                      <a:pt x="644" y="476"/>
                    </a:cubicBezTo>
                    <a:cubicBezTo>
                      <a:pt x="644" y="473"/>
                      <a:pt x="644" y="473"/>
                      <a:pt x="644" y="473"/>
                    </a:cubicBezTo>
                    <a:cubicBezTo>
                      <a:pt x="644" y="473"/>
                      <a:pt x="644" y="473"/>
                      <a:pt x="644" y="473"/>
                    </a:cubicBezTo>
                    <a:cubicBezTo>
                      <a:pt x="644" y="467"/>
                      <a:pt x="644" y="467"/>
                      <a:pt x="644" y="467"/>
                    </a:cubicBezTo>
                    <a:cubicBezTo>
                      <a:pt x="644" y="467"/>
                      <a:pt x="644" y="467"/>
                      <a:pt x="644" y="467"/>
                    </a:cubicBezTo>
                    <a:cubicBezTo>
                      <a:pt x="644" y="466"/>
                      <a:pt x="644" y="466"/>
                      <a:pt x="644" y="466"/>
                    </a:cubicBezTo>
                    <a:cubicBezTo>
                      <a:pt x="644" y="457"/>
                      <a:pt x="644" y="457"/>
                      <a:pt x="644" y="457"/>
                    </a:cubicBezTo>
                    <a:cubicBezTo>
                      <a:pt x="643" y="446"/>
                      <a:pt x="642" y="435"/>
                      <a:pt x="641" y="424"/>
                    </a:cubicBezTo>
                    <a:cubicBezTo>
                      <a:pt x="640" y="415"/>
                      <a:pt x="640" y="415"/>
                      <a:pt x="640" y="415"/>
                    </a:cubicBezTo>
                    <a:cubicBezTo>
                      <a:pt x="639" y="404"/>
                      <a:pt x="639" y="404"/>
                      <a:pt x="639" y="404"/>
                    </a:cubicBezTo>
                    <a:cubicBezTo>
                      <a:pt x="639" y="397"/>
                      <a:pt x="638" y="390"/>
                      <a:pt x="637" y="382"/>
                    </a:cubicBezTo>
                    <a:cubicBezTo>
                      <a:pt x="637" y="375"/>
                      <a:pt x="636" y="368"/>
                      <a:pt x="635" y="361"/>
                    </a:cubicBezTo>
                    <a:cubicBezTo>
                      <a:pt x="635" y="357"/>
                      <a:pt x="634" y="353"/>
                      <a:pt x="634" y="350"/>
                    </a:cubicBezTo>
                    <a:cubicBezTo>
                      <a:pt x="634" y="347"/>
                      <a:pt x="633" y="343"/>
                      <a:pt x="633" y="340"/>
                    </a:cubicBezTo>
                    <a:cubicBezTo>
                      <a:pt x="629" y="314"/>
                      <a:pt x="626" y="288"/>
                      <a:pt x="621" y="263"/>
                    </a:cubicBezTo>
                    <a:cubicBezTo>
                      <a:pt x="619" y="250"/>
                      <a:pt x="617" y="238"/>
                      <a:pt x="615" y="226"/>
                    </a:cubicBezTo>
                    <a:cubicBezTo>
                      <a:pt x="612" y="214"/>
                      <a:pt x="610" y="202"/>
                      <a:pt x="607" y="191"/>
                    </a:cubicBezTo>
                    <a:cubicBezTo>
                      <a:pt x="603" y="168"/>
                      <a:pt x="597" y="147"/>
                      <a:pt x="592" y="128"/>
                    </a:cubicBezTo>
                    <a:cubicBezTo>
                      <a:pt x="591" y="123"/>
                      <a:pt x="590" y="118"/>
                      <a:pt x="589" y="113"/>
                    </a:cubicBezTo>
                    <a:cubicBezTo>
                      <a:pt x="588" y="108"/>
                      <a:pt x="586" y="104"/>
                      <a:pt x="585" y="100"/>
                    </a:cubicBezTo>
                    <a:cubicBezTo>
                      <a:pt x="583" y="91"/>
                      <a:pt x="580" y="82"/>
                      <a:pt x="578" y="74"/>
                    </a:cubicBezTo>
                    <a:cubicBezTo>
                      <a:pt x="576" y="66"/>
                      <a:pt x="574" y="59"/>
                      <a:pt x="572" y="52"/>
                    </a:cubicBezTo>
                    <a:cubicBezTo>
                      <a:pt x="569" y="46"/>
                      <a:pt x="567" y="39"/>
                      <a:pt x="566" y="34"/>
                    </a:cubicBezTo>
                    <a:cubicBezTo>
                      <a:pt x="563" y="26"/>
                      <a:pt x="561" y="19"/>
                      <a:pt x="559" y="13"/>
                    </a:cubicBezTo>
                    <a:cubicBezTo>
                      <a:pt x="556" y="5"/>
                      <a:pt x="548" y="0"/>
                      <a:pt x="540" y="3"/>
                    </a:cubicBezTo>
                    <a:cubicBezTo>
                      <a:pt x="26" y="149"/>
                      <a:pt x="26" y="149"/>
                      <a:pt x="26" y="149"/>
                    </a:cubicBezTo>
                    <a:cubicBezTo>
                      <a:pt x="18" y="151"/>
                      <a:pt x="13" y="159"/>
                      <a:pt x="15" y="167"/>
                    </a:cubicBezTo>
                    <a:cubicBezTo>
                      <a:pt x="15" y="170"/>
                      <a:pt x="16" y="174"/>
                      <a:pt x="16" y="178"/>
                    </a:cubicBezTo>
                    <a:cubicBezTo>
                      <a:pt x="17" y="181"/>
                      <a:pt x="18" y="186"/>
                      <a:pt x="19" y="190"/>
                    </a:cubicBezTo>
                    <a:cubicBezTo>
                      <a:pt x="20" y="195"/>
                      <a:pt x="20" y="200"/>
                      <a:pt x="21" y="205"/>
                    </a:cubicBezTo>
                    <a:cubicBezTo>
                      <a:pt x="22" y="211"/>
                      <a:pt x="23" y="217"/>
                      <a:pt x="24" y="223"/>
                    </a:cubicBezTo>
                    <a:cubicBezTo>
                      <a:pt x="24" y="226"/>
                      <a:pt x="25" y="229"/>
                      <a:pt x="25" y="232"/>
                    </a:cubicBezTo>
                    <a:cubicBezTo>
                      <a:pt x="26" y="235"/>
                      <a:pt x="26" y="239"/>
                      <a:pt x="26" y="242"/>
                    </a:cubicBezTo>
                    <a:cubicBezTo>
                      <a:pt x="28" y="255"/>
                      <a:pt x="30" y="270"/>
                      <a:pt x="31" y="285"/>
                    </a:cubicBezTo>
                    <a:cubicBezTo>
                      <a:pt x="32" y="293"/>
                      <a:pt x="32" y="301"/>
                      <a:pt x="33" y="309"/>
                    </a:cubicBezTo>
                    <a:cubicBezTo>
                      <a:pt x="33" y="317"/>
                      <a:pt x="34" y="325"/>
                      <a:pt x="34" y="333"/>
                    </a:cubicBezTo>
                    <a:cubicBezTo>
                      <a:pt x="35" y="350"/>
                      <a:pt x="35" y="367"/>
                      <a:pt x="35" y="385"/>
                    </a:cubicBezTo>
                    <a:cubicBezTo>
                      <a:pt x="35" y="391"/>
                      <a:pt x="35" y="391"/>
                      <a:pt x="35" y="391"/>
                    </a:cubicBezTo>
                    <a:cubicBezTo>
                      <a:pt x="35" y="397"/>
                      <a:pt x="35" y="397"/>
                      <a:pt x="35" y="397"/>
                    </a:cubicBezTo>
                    <a:cubicBezTo>
                      <a:pt x="35" y="401"/>
                      <a:pt x="35" y="405"/>
                      <a:pt x="35" y="409"/>
                    </a:cubicBezTo>
                    <a:cubicBezTo>
                      <a:pt x="35" y="413"/>
                      <a:pt x="34" y="416"/>
                      <a:pt x="34" y="420"/>
                    </a:cubicBezTo>
                    <a:cubicBezTo>
                      <a:pt x="34" y="426"/>
                      <a:pt x="34" y="426"/>
                      <a:pt x="34" y="426"/>
                    </a:cubicBezTo>
                    <a:cubicBezTo>
                      <a:pt x="34" y="434"/>
                      <a:pt x="34" y="434"/>
                      <a:pt x="34" y="434"/>
                    </a:cubicBezTo>
                    <a:cubicBezTo>
                      <a:pt x="33" y="446"/>
                      <a:pt x="33" y="457"/>
                      <a:pt x="32" y="468"/>
                    </a:cubicBezTo>
                    <a:cubicBezTo>
                      <a:pt x="32" y="476"/>
                      <a:pt x="32" y="476"/>
                      <a:pt x="32" y="476"/>
                    </a:cubicBezTo>
                    <a:cubicBezTo>
                      <a:pt x="32" y="477"/>
                      <a:pt x="32" y="477"/>
                      <a:pt x="32" y="477"/>
                    </a:cubicBezTo>
                    <a:cubicBezTo>
                      <a:pt x="32" y="478"/>
                      <a:pt x="32" y="478"/>
                      <a:pt x="32" y="478"/>
                    </a:cubicBezTo>
                    <a:cubicBezTo>
                      <a:pt x="32" y="479"/>
                      <a:pt x="32" y="468"/>
                      <a:pt x="32" y="472"/>
                    </a:cubicBezTo>
                    <a:cubicBezTo>
                      <a:pt x="32" y="473"/>
                      <a:pt x="32" y="473"/>
                      <a:pt x="32" y="473"/>
                    </a:cubicBezTo>
                    <a:cubicBezTo>
                      <a:pt x="32" y="475"/>
                      <a:pt x="32" y="475"/>
                      <a:pt x="32" y="475"/>
                    </a:cubicBezTo>
                    <a:cubicBezTo>
                      <a:pt x="31" y="478"/>
                      <a:pt x="31" y="478"/>
                      <a:pt x="31" y="478"/>
                    </a:cubicBezTo>
                    <a:cubicBezTo>
                      <a:pt x="31" y="482"/>
                      <a:pt x="31" y="487"/>
                      <a:pt x="30" y="491"/>
                    </a:cubicBezTo>
                    <a:cubicBezTo>
                      <a:pt x="30" y="495"/>
                      <a:pt x="30" y="500"/>
                      <a:pt x="29" y="504"/>
                    </a:cubicBezTo>
                    <a:cubicBezTo>
                      <a:pt x="29" y="508"/>
                      <a:pt x="28" y="513"/>
                      <a:pt x="28" y="517"/>
                    </a:cubicBezTo>
                    <a:cubicBezTo>
                      <a:pt x="27" y="525"/>
                      <a:pt x="26" y="534"/>
                      <a:pt x="25" y="542"/>
                    </a:cubicBezTo>
                    <a:cubicBezTo>
                      <a:pt x="23" y="550"/>
                      <a:pt x="22" y="558"/>
                      <a:pt x="21" y="566"/>
                    </a:cubicBezTo>
                    <a:cubicBezTo>
                      <a:pt x="20" y="574"/>
                      <a:pt x="18" y="581"/>
                      <a:pt x="17" y="589"/>
                    </a:cubicBezTo>
                    <a:cubicBezTo>
                      <a:pt x="16" y="596"/>
                      <a:pt x="14" y="604"/>
                      <a:pt x="13" y="610"/>
                    </a:cubicBezTo>
                    <a:cubicBezTo>
                      <a:pt x="11" y="617"/>
                      <a:pt x="10" y="624"/>
                      <a:pt x="9" y="631"/>
                    </a:cubicBezTo>
                    <a:cubicBezTo>
                      <a:pt x="7" y="637"/>
                      <a:pt x="6" y="643"/>
                      <a:pt x="5" y="649"/>
                    </a:cubicBezTo>
                    <a:cubicBezTo>
                      <a:pt x="4" y="652"/>
                      <a:pt x="3" y="655"/>
                      <a:pt x="3" y="657"/>
                    </a:cubicBezTo>
                    <a:cubicBezTo>
                      <a:pt x="2" y="660"/>
                      <a:pt x="1" y="662"/>
                      <a:pt x="1" y="664"/>
                    </a:cubicBezTo>
                    <a:cubicBezTo>
                      <a:pt x="0" y="665"/>
                      <a:pt x="0" y="667"/>
                      <a:pt x="0" y="668"/>
                    </a:cubicBezTo>
                    <a:cubicBezTo>
                      <a:pt x="628" y="668"/>
                      <a:pt x="628" y="668"/>
                      <a:pt x="628" y="668"/>
                    </a:cubicBezTo>
                    <a:cubicBezTo>
                      <a:pt x="637" y="668"/>
                      <a:pt x="644" y="661"/>
                      <a:pt x="644" y="653"/>
                    </a:cubicBezTo>
                    <a:cubicBezTo>
                      <a:pt x="644" y="653"/>
                      <a:pt x="644" y="653"/>
                      <a:pt x="644" y="653"/>
                    </a:cubicBezTo>
                    <a:cubicBezTo>
                      <a:pt x="645" y="641"/>
                      <a:pt x="645" y="629"/>
                      <a:pt x="646" y="617"/>
                    </a:cubicBezTo>
                    <a:cubicBezTo>
                      <a:pt x="646" y="605"/>
                      <a:pt x="646" y="592"/>
                      <a:pt x="646" y="579"/>
                    </a:cubicBezTo>
                    <a:cubicBezTo>
                      <a:pt x="647" y="566"/>
                      <a:pt x="646" y="554"/>
                      <a:pt x="646" y="540"/>
                    </a:cubicBezTo>
                    <a:cubicBezTo>
                      <a:pt x="646" y="534"/>
                      <a:pt x="646" y="527"/>
                      <a:pt x="646" y="521"/>
                    </a:cubicBezTo>
                    <a:close/>
                    <a:moveTo>
                      <a:pt x="646" y="521"/>
                    </a:moveTo>
                    <a:cubicBezTo>
                      <a:pt x="646" y="521"/>
                      <a:pt x="646" y="521"/>
                      <a:pt x="646" y="5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66" name="Freeform 20">
                <a:extLst>
                  <a:ext uri="{FF2B5EF4-FFF2-40B4-BE49-F238E27FC236}">
                    <a16:creationId xmlns:a16="http://schemas.microsoft.com/office/drawing/2014/main" id="{3C54FA35-E1E0-0105-1BEE-5737A1A6D00C}"/>
                  </a:ext>
                </a:extLst>
              </p:cNvPr>
              <p:cNvSpPr>
                <a:spLocks noEditPoints="1"/>
              </p:cNvSpPr>
              <p:nvPr/>
            </p:nvSpPr>
            <p:spPr bwMode="auto">
              <a:xfrm>
                <a:off x="12150725" y="-2165350"/>
                <a:ext cx="673100" cy="708025"/>
              </a:xfrm>
              <a:custGeom>
                <a:avLst/>
                <a:gdLst>
                  <a:gd name="T0" fmla="*/ 803 w 807"/>
                  <a:gd name="T1" fmla="*/ 633 h 849"/>
                  <a:gd name="T2" fmla="*/ 790 w 807"/>
                  <a:gd name="T3" fmla="*/ 605 h 849"/>
                  <a:gd name="T4" fmla="*/ 767 w 807"/>
                  <a:gd name="T5" fmla="*/ 558 h 849"/>
                  <a:gd name="T6" fmla="*/ 753 w 807"/>
                  <a:gd name="T7" fmla="*/ 532 h 849"/>
                  <a:gd name="T8" fmla="*/ 721 w 807"/>
                  <a:gd name="T9" fmla="*/ 476 h 849"/>
                  <a:gd name="T10" fmla="*/ 703 w 807"/>
                  <a:gd name="T11" fmla="*/ 446 h 849"/>
                  <a:gd name="T12" fmla="*/ 640 w 807"/>
                  <a:gd name="T13" fmla="*/ 351 h 849"/>
                  <a:gd name="T14" fmla="*/ 623 w 807"/>
                  <a:gd name="T15" fmla="*/ 327 h 849"/>
                  <a:gd name="T16" fmla="*/ 592 w 807"/>
                  <a:gd name="T17" fmla="*/ 288 h 849"/>
                  <a:gd name="T18" fmla="*/ 554 w 807"/>
                  <a:gd name="T19" fmla="*/ 242 h 849"/>
                  <a:gd name="T20" fmla="*/ 529 w 807"/>
                  <a:gd name="T21" fmla="*/ 213 h 849"/>
                  <a:gd name="T22" fmla="*/ 490 w 807"/>
                  <a:gd name="T23" fmla="*/ 171 h 849"/>
                  <a:gd name="T24" fmla="*/ 439 w 807"/>
                  <a:gd name="T25" fmla="*/ 121 h 849"/>
                  <a:gd name="T26" fmla="*/ 392 w 807"/>
                  <a:gd name="T27" fmla="*/ 78 h 849"/>
                  <a:gd name="T28" fmla="*/ 351 w 807"/>
                  <a:gd name="T29" fmla="*/ 43 h 849"/>
                  <a:gd name="T30" fmla="*/ 319 w 807"/>
                  <a:gd name="T31" fmla="*/ 17 h 849"/>
                  <a:gd name="T32" fmla="*/ 281 w 807"/>
                  <a:gd name="T33" fmla="*/ 7 h 849"/>
                  <a:gd name="T34" fmla="*/ 6 w 807"/>
                  <a:gd name="T35" fmla="*/ 362 h 849"/>
                  <a:gd name="T36" fmla="*/ 23 w 807"/>
                  <a:gd name="T37" fmla="*/ 380 h 849"/>
                  <a:gd name="T38" fmla="*/ 47 w 807"/>
                  <a:gd name="T39" fmla="*/ 404 h 849"/>
                  <a:gd name="T40" fmla="*/ 74 w 807"/>
                  <a:gd name="T41" fmla="*/ 436 h 849"/>
                  <a:gd name="T42" fmla="*/ 104 w 807"/>
                  <a:gd name="T43" fmla="*/ 472 h 849"/>
                  <a:gd name="T44" fmla="*/ 136 w 807"/>
                  <a:gd name="T45" fmla="*/ 514 h 849"/>
                  <a:gd name="T46" fmla="*/ 151 w 807"/>
                  <a:gd name="T47" fmla="*/ 536 h 849"/>
                  <a:gd name="T48" fmla="*/ 166 w 807"/>
                  <a:gd name="T49" fmla="*/ 559 h 849"/>
                  <a:gd name="T50" fmla="*/ 195 w 807"/>
                  <a:gd name="T51" fmla="*/ 606 h 849"/>
                  <a:gd name="T52" fmla="*/ 201 w 807"/>
                  <a:gd name="T53" fmla="*/ 618 h 849"/>
                  <a:gd name="T54" fmla="*/ 232 w 807"/>
                  <a:gd name="T55" fmla="*/ 677 h 849"/>
                  <a:gd name="T56" fmla="*/ 248 w 807"/>
                  <a:gd name="T57" fmla="*/ 711 h 849"/>
                  <a:gd name="T58" fmla="*/ 262 w 807"/>
                  <a:gd name="T59" fmla="*/ 743 h 849"/>
                  <a:gd name="T60" fmla="*/ 273 w 807"/>
                  <a:gd name="T61" fmla="*/ 772 h 849"/>
                  <a:gd name="T62" fmla="*/ 282 w 807"/>
                  <a:gd name="T63" fmla="*/ 795 h 849"/>
                  <a:gd name="T64" fmla="*/ 291 w 807"/>
                  <a:gd name="T65" fmla="*/ 823 h 849"/>
                  <a:gd name="T66" fmla="*/ 316 w 807"/>
                  <a:gd name="T67" fmla="*/ 846 h 849"/>
                  <a:gd name="T68" fmla="*/ 795 w 807"/>
                  <a:gd name="T69" fmla="*/ 654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07" h="849">
                    <a:moveTo>
                      <a:pt x="795" y="654"/>
                    </a:moveTo>
                    <a:cubicBezTo>
                      <a:pt x="803" y="651"/>
                      <a:pt x="807" y="641"/>
                      <a:pt x="803" y="633"/>
                    </a:cubicBezTo>
                    <a:cubicBezTo>
                      <a:pt x="801" y="629"/>
                      <a:pt x="799" y="625"/>
                      <a:pt x="797" y="620"/>
                    </a:cubicBezTo>
                    <a:cubicBezTo>
                      <a:pt x="795" y="615"/>
                      <a:pt x="792" y="610"/>
                      <a:pt x="790" y="605"/>
                    </a:cubicBezTo>
                    <a:cubicBezTo>
                      <a:pt x="787" y="598"/>
                      <a:pt x="783" y="591"/>
                      <a:pt x="779" y="583"/>
                    </a:cubicBezTo>
                    <a:cubicBezTo>
                      <a:pt x="775" y="575"/>
                      <a:pt x="771" y="566"/>
                      <a:pt x="767" y="558"/>
                    </a:cubicBezTo>
                    <a:cubicBezTo>
                      <a:pt x="764" y="553"/>
                      <a:pt x="762" y="549"/>
                      <a:pt x="760" y="545"/>
                    </a:cubicBezTo>
                    <a:cubicBezTo>
                      <a:pt x="758" y="541"/>
                      <a:pt x="755" y="536"/>
                      <a:pt x="753" y="532"/>
                    </a:cubicBezTo>
                    <a:cubicBezTo>
                      <a:pt x="748" y="523"/>
                      <a:pt x="743" y="514"/>
                      <a:pt x="738" y="505"/>
                    </a:cubicBezTo>
                    <a:cubicBezTo>
                      <a:pt x="732" y="495"/>
                      <a:pt x="727" y="486"/>
                      <a:pt x="721" y="476"/>
                    </a:cubicBezTo>
                    <a:cubicBezTo>
                      <a:pt x="718" y="471"/>
                      <a:pt x="715" y="466"/>
                      <a:pt x="712" y="461"/>
                    </a:cubicBezTo>
                    <a:cubicBezTo>
                      <a:pt x="709" y="456"/>
                      <a:pt x="706" y="451"/>
                      <a:pt x="703" y="446"/>
                    </a:cubicBezTo>
                    <a:cubicBezTo>
                      <a:pt x="696" y="436"/>
                      <a:pt x="690" y="425"/>
                      <a:pt x="683" y="415"/>
                    </a:cubicBezTo>
                    <a:cubicBezTo>
                      <a:pt x="669" y="394"/>
                      <a:pt x="655" y="372"/>
                      <a:pt x="640" y="351"/>
                    </a:cubicBezTo>
                    <a:cubicBezTo>
                      <a:pt x="636" y="346"/>
                      <a:pt x="632" y="341"/>
                      <a:pt x="628" y="335"/>
                    </a:cubicBezTo>
                    <a:cubicBezTo>
                      <a:pt x="623" y="327"/>
                      <a:pt x="623" y="327"/>
                      <a:pt x="623" y="327"/>
                    </a:cubicBezTo>
                    <a:cubicBezTo>
                      <a:pt x="616" y="320"/>
                      <a:pt x="616" y="320"/>
                      <a:pt x="616" y="320"/>
                    </a:cubicBezTo>
                    <a:cubicBezTo>
                      <a:pt x="608" y="309"/>
                      <a:pt x="600" y="299"/>
                      <a:pt x="592" y="288"/>
                    </a:cubicBezTo>
                    <a:cubicBezTo>
                      <a:pt x="584" y="278"/>
                      <a:pt x="575" y="268"/>
                      <a:pt x="567" y="258"/>
                    </a:cubicBezTo>
                    <a:cubicBezTo>
                      <a:pt x="563" y="252"/>
                      <a:pt x="559" y="247"/>
                      <a:pt x="554" y="242"/>
                    </a:cubicBezTo>
                    <a:cubicBezTo>
                      <a:pt x="550" y="237"/>
                      <a:pt x="546" y="233"/>
                      <a:pt x="542" y="228"/>
                    </a:cubicBezTo>
                    <a:cubicBezTo>
                      <a:pt x="537" y="223"/>
                      <a:pt x="533" y="218"/>
                      <a:pt x="529" y="213"/>
                    </a:cubicBezTo>
                    <a:cubicBezTo>
                      <a:pt x="524" y="208"/>
                      <a:pt x="520" y="203"/>
                      <a:pt x="516" y="199"/>
                    </a:cubicBezTo>
                    <a:cubicBezTo>
                      <a:pt x="507" y="190"/>
                      <a:pt x="498" y="180"/>
                      <a:pt x="490" y="171"/>
                    </a:cubicBezTo>
                    <a:cubicBezTo>
                      <a:pt x="482" y="162"/>
                      <a:pt x="473" y="154"/>
                      <a:pt x="464" y="146"/>
                    </a:cubicBezTo>
                    <a:cubicBezTo>
                      <a:pt x="456" y="137"/>
                      <a:pt x="448" y="129"/>
                      <a:pt x="439" y="121"/>
                    </a:cubicBezTo>
                    <a:cubicBezTo>
                      <a:pt x="431" y="113"/>
                      <a:pt x="423" y="106"/>
                      <a:pt x="415" y="99"/>
                    </a:cubicBezTo>
                    <a:cubicBezTo>
                      <a:pt x="408" y="91"/>
                      <a:pt x="400" y="85"/>
                      <a:pt x="392" y="78"/>
                    </a:cubicBezTo>
                    <a:cubicBezTo>
                      <a:pt x="385" y="72"/>
                      <a:pt x="378" y="65"/>
                      <a:pt x="371" y="60"/>
                    </a:cubicBezTo>
                    <a:cubicBezTo>
                      <a:pt x="364" y="54"/>
                      <a:pt x="358" y="48"/>
                      <a:pt x="351" y="43"/>
                    </a:cubicBezTo>
                    <a:cubicBezTo>
                      <a:pt x="345" y="38"/>
                      <a:pt x="339" y="34"/>
                      <a:pt x="334" y="29"/>
                    </a:cubicBezTo>
                    <a:cubicBezTo>
                      <a:pt x="329" y="25"/>
                      <a:pt x="324" y="21"/>
                      <a:pt x="319" y="17"/>
                    </a:cubicBezTo>
                    <a:cubicBezTo>
                      <a:pt x="312" y="12"/>
                      <a:pt x="307" y="8"/>
                      <a:pt x="302" y="5"/>
                    </a:cubicBezTo>
                    <a:cubicBezTo>
                      <a:pt x="296" y="0"/>
                      <a:pt x="286" y="1"/>
                      <a:pt x="281" y="7"/>
                    </a:cubicBezTo>
                    <a:cubicBezTo>
                      <a:pt x="5" y="341"/>
                      <a:pt x="5" y="341"/>
                      <a:pt x="5" y="341"/>
                    </a:cubicBezTo>
                    <a:cubicBezTo>
                      <a:pt x="0" y="347"/>
                      <a:pt x="0" y="357"/>
                      <a:pt x="6" y="362"/>
                    </a:cubicBezTo>
                    <a:cubicBezTo>
                      <a:pt x="8" y="365"/>
                      <a:pt x="11" y="367"/>
                      <a:pt x="14" y="370"/>
                    </a:cubicBezTo>
                    <a:cubicBezTo>
                      <a:pt x="17" y="373"/>
                      <a:pt x="20" y="376"/>
                      <a:pt x="23" y="380"/>
                    </a:cubicBezTo>
                    <a:cubicBezTo>
                      <a:pt x="27" y="383"/>
                      <a:pt x="30" y="387"/>
                      <a:pt x="34" y="391"/>
                    </a:cubicBezTo>
                    <a:cubicBezTo>
                      <a:pt x="38" y="395"/>
                      <a:pt x="42" y="400"/>
                      <a:pt x="47" y="404"/>
                    </a:cubicBezTo>
                    <a:cubicBezTo>
                      <a:pt x="51" y="409"/>
                      <a:pt x="55" y="414"/>
                      <a:pt x="60" y="419"/>
                    </a:cubicBezTo>
                    <a:cubicBezTo>
                      <a:pt x="65" y="425"/>
                      <a:pt x="70" y="430"/>
                      <a:pt x="74" y="436"/>
                    </a:cubicBezTo>
                    <a:cubicBezTo>
                      <a:pt x="79" y="441"/>
                      <a:pt x="84" y="447"/>
                      <a:pt x="89" y="453"/>
                    </a:cubicBezTo>
                    <a:cubicBezTo>
                      <a:pt x="94" y="459"/>
                      <a:pt x="99" y="466"/>
                      <a:pt x="104" y="472"/>
                    </a:cubicBezTo>
                    <a:cubicBezTo>
                      <a:pt x="109" y="479"/>
                      <a:pt x="115" y="486"/>
                      <a:pt x="120" y="493"/>
                    </a:cubicBezTo>
                    <a:cubicBezTo>
                      <a:pt x="125" y="500"/>
                      <a:pt x="130" y="507"/>
                      <a:pt x="136" y="514"/>
                    </a:cubicBezTo>
                    <a:cubicBezTo>
                      <a:pt x="138" y="518"/>
                      <a:pt x="141" y="521"/>
                      <a:pt x="143" y="525"/>
                    </a:cubicBezTo>
                    <a:cubicBezTo>
                      <a:pt x="146" y="529"/>
                      <a:pt x="148" y="532"/>
                      <a:pt x="151" y="536"/>
                    </a:cubicBezTo>
                    <a:cubicBezTo>
                      <a:pt x="153" y="540"/>
                      <a:pt x="156" y="544"/>
                      <a:pt x="159" y="547"/>
                    </a:cubicBezTo>
                    <a:cubicBezTo>
                      <a:pt x="161" y="551"/>
                      <a:pt x="163" y="555"/>
                      <a:pt x="166" y="559"/>
                    </a:cubicBezTo>
                    <a:cubicBezTo>
                      <a:pt x="171" y="567"/>
                      <a:pt x="176" y="574"/>
                      <a:pt x="181" y="582"/>
                    </a:cubicBezTo>
                    <a:cubicBezTo>
                      <a:pt x="185" y="590"/>
                      <a:pt x="190" y="598"/>
                      <a:pt x="195" y="606"/>
                    </a:cubicBezTo>
                    <a:cubicBezTo>
                      <a:pt x="198" y="612"/>
                      <a:pt x="198" y="612"/>
                      <a:pt x="198" y="612"/>
                    </a:cubicBezTo>
                    <a:cubicBezTo>
                      <a:pt x="201" y="618"/>
                      <a:pt x="201" y="618"/>
                      <a:pt x="201" y="618"/>
                    </a:cubicBezTo>
                    <a:cubicBezTo>
                      <a:pt x="204" y="622"/>
                      <a:pt x="206" y="626"/>
                      <a:pt x="208" y="630"/>
                    </a:cubicBezTo>
                    <a:cubicBezTo>
                      <a:pt x="217" y="645"/>
                      <a:pt x="224" y="662"/>
                      <a:pt x="232" y="677"/>
                    </a:cubicBezTo>
                    <a:cubicBezTo>
                      <a:pt x="236" y="685"/>
                      <a:pt x="239" y="692"/>
                      <a:pt x="243" y="700"/>
                    </a:cubicBezTo>
                    <a:cubicBezTo>
                      <a:pt x="245" y="703"/>
                      <a:pt x="246" y="707"/>
                      <a:pt x="248" y="711"/>
                    </a:cubicBezTo>
                    <a:cubicBezTo>
                      <a:pt x="250" y="714"/>
                      <a:pt x="251" y="718"/>
                      <a:pt x="253" y="722"/>
                    </a:cubicBezTo>
                    <a:cubicBezTo>
                      <a:pt x="256" y="729"/>
                      <a:pt x="259" y="736"/>
                      <a:pt x="262" y="743"/>
                    </a:cubicBezTo>
                    <a:cubicBezTo>
                      <a:pt x="264" y="750"/>
                      <a:pt x="267" y="756"/>
                      <a:pt x="270" y="762"/>
                    </a:cubicBezTo>
                    <a:cubicBezTo>
                      <a:pt x="271" y="766"/>
                      <a:pt x="272" y="769"/>
                      <a:pt x="273" y="772"/>
                    </a:cubicBezTo>
                    <a:cubicBezTo>
                      <a:pt x="274" y="775"/>
                      <a:pt x="276" y="778"/>
                      <a:pt x="276" y="780"/>
                    </a:cubicBezTo>
                    <a:cubicBezTo>
                      <a:pt x="278" y="786"/>
                      <a:pt x="280" y="791"/>
                      <a:pt x="282" y="795"/>
                    </a:cubicBezTo>
                    <a:cubicBezTo>
                      <a:pt x="283" y="800"/>
                      <a:pt x="285" y="804"/>
                      <a:pt x="286" y="808"/>
                    </a:cubicBezTo>
                    <a:cubicBezTo>
                      <a:pt x="288" y="813"/>
                      <a:pt x="290" y="819"/>
                      <a:pt x="291" y="823"/>
                    </a:cubicBezTo>
                    <a:cubicBezTo>
                      <a:pt x="293" y="828"/>
                      <a:pt x="294" y="833"/>
                      <a:pt x="296" y="836"/>
                    </a:cubicBezTo>
                    <a:cubicBezTo>
                      <a:pt x="298" y="845"/>
                      <a:pt x="308" y="849"/>
                      <a:pt x="316" y="846"/>
                    </a:cubicBezTo>
                    <a:lnTo>
                      <a:pt x="795" y="654"/>
                    </a:lnTo>
                    <a:close/>
                    <a:moveTo>
                      <a:pt x="795" y="654"/>
                    </a:moveTo>
                    <a:cubicBezTo>
                      <a:pt x="795" y="654"/>
                      <a:pt x="795" y="654"/>
                      <a:pt x="795" y="65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67" name="Freeform 21">
                <a:extLst>
                  <a:ext uri="{FF2B5EF4-FFF2-40B4-BE49-F238E27FC236}">
                    <a16:creationId xmlns:a16="http://schemas.microsoft.com/office/drawing/2014/main" id="{051551AA-DE84-F913-CC51-7D910828C3AD}"/>
                  </a:ext>
                </a:extLst>
              </p:cNvPr>
              <p:cNvSpPr>
                <a:spLocks noEditPoints="1"/>
              </p:cNvSpPr>
              <p:nvPr/>
            </p:nvSpPr>
            <p:spPr bwMode="auto">
              <a:xfrm>
                <a:off x="11618913" y="-2420938"/>
                <a:ext cx="222250" cy="314325"/>
              </a:xfrm>
              <a:custGeom>
                <a:avLst/>
                <a:gdLst>
                  <a:gd name="T0" fmla="*/ 26 w 266"/>
                  <a:gd name="T1" fmla="*/ 364 h 376"/>
                  <a:gd name="T2" fmla="*/ 40 w 266"/>
                  <a:gd name="T3" fmla="*/ 366 h 376"/>
                  <a:gd name="T4" fmla="*/ 56 w 266"/>
                  <a:gd name="T5" fmla="*/ 369 h 376"/>
                  <a:gd name="T6" fmla="*/ 74 w 266"/>
                  <a:gd name="T7" fmla="*/ 372 h 376"/>
                  <a:gd name="T8" fmla="*/ 92 w 266"/>
                  <a:gd name="T9" fmla="*/ 376 h 376"/>
                  <a:gd name="T10" fmla="*/ 266 w 266"/>
                  <a:gd name="T11" fmla="*/ 20 h 376"/>
                  <a:gd name="T12" fmla="*/ 240 w 266"/>
                  <a:gd name="T13" fmla="*/ 16 h 376"/>
                  <a:gd name="T14" fmla="*/ 223 w 266"/>
                  <a:gd name="T15" fmla="*/ 13 h 376"/>
                  <a:gd name="T16" fmla="*/ 207 w 266"/>
                  <a:gd name="T17" fmla="*/ 11 h 376"/>
                  <a:gd name="T18" fmla="*/ 175 w 266"/>
                  <a:gd name="T19" fmla="*/ 7 h 376"/>
                  <a:gd name="T20" fmla="*/ 145 w 266"/>
                  <a:gd name="T21" fmla="*/ 5 h 376"/>
                  <a:gd name="T22" fmla="*/ 117 w 266"/>
                  <a:gd name="T23" fmla="*/ 3 h 376"/>
                  <a:gd name="T24" fmla="*/ 92 w 266"/>
                  <a:gd name="T25" fmla="*/ 2 h 376"/>
                  <a:gd name="T26" fmla="*/ 71 w 266"/>
                  <a:gd name="T27" fmla="*/ 1 h 376"/>
                  <a:gd name="T28" fmla="*/ 52 w 266"/>
                  <a:gd name="T29" fmla="*/ 0 h 376"/>
                  <a:gd name="T30" fmla="*/ 32 w 266"/>
                  <a:gd name="T31" fmla="*/ 0 h 376"/>
                  <a:gd name="T32" fmla="*/ 16 w 266"/>
                  <a:gd name="T33" fmla="*/ 15 h 376"/>
                  <a:gd name="T34" fmla="*/ 0 w 266"/>
                  <a:gd name="T35" fmla="*/ 346 h 376"/>
                  <a:gd name="T36" fmla="*/ 14 w 266"/>
                  <a:gd name="T37" fmla="*/ 363 h 376"/>
                  <a:gd name="T38" fmla="*/ 26 w 266"/>
                  <a:gd name="T39" fmla="*/ 364 h 376"/>
                  <a:gd name="T40" fmla="*/ 26 w 266"/>
                  <a:gd name="T41" fmla="*/ 364 h 376"/>
                  <a:gd name="T42" fmla="*/ 26 w 266"/>
                  <a:gd name="T43" fmla="*/ 364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6" h="376">
                    <a:moveTo>
                      <a:pt x="26" y="364"/>
                    </a:moveTo>
                    <a:cubicBezTo>
                      <a:pt x="30" y="365"/>
                      <a:pt x="35" y="366"/>
                      <a:pt x="40" y="366"/>
                    </a:cubicBezTo>
                    <a:cubicBezTo>
                      <a:pt x="45" y="367"/>
                      <a:pt x="50" y="368"/>
                      <a:pt x="56" y="369"/>
                    </a:cubicBezTo>
                    <a:cubicBezTo>
                      <a:pt x="62" y="370"/>
                      <a:pt x="68" y="371"/>
                      <a:pt x="74" y="372"/>
                    </a:cubicBezTo>
                    <a:cubicBezTo>
                      <a:pt x="80" y="373"/>
                      <a:pt x="86" y="375"/>
                      <a:pt x="92" y="376"/>
                    </a:cubicBezTo>
                    <a:cubicBezTo>
                      <a:pt x="266" y="20"/>
                      <a:pt x="266" y="20"/>
                      <a:pt x="266" y="20"/>
                    </a:cubicBezTo>
                    <a:cubicBezTo>
                      <a:pt x="257" y="18"/>
                      <a:pt x="249" y="17"/>
                      <a:pt x="240" y="16"/>
                    </a:cubicBezTo>
                    <a:cubicBezTo>
                      <a:pt x="235" y="15"/>
                      <a:pt x="229" y="14"/>
                      <a:pt x="223" y="13"/>
                    </a:cubicBezTo>
                    <a:cubicBezTo>
                      <a:pt x="218" y="13"/>
                      <a:pt x="212" y="12"/>
                      <a:pt x="207" y="11"/>
                    </a:cubicBezTo>
                    <a:cubicBezTo>
                      <a:pt x="196" y="10"/>
                      <a:pt x="185" y="9"/>
                      <a:pt x="175" y="7"/>
                    </a:cubicBezTo>
                    <a:cubicBezTo>
                      <a:pt x="164" y="7"/>
                      <a:pt x="154" y="6"/>
                      <a:pt x="145" y="5"/>
                    </a:cubicBezTo>
                    <a:cubicBezTo>
                      <a:pt x="135" y="4"/>
                      <a:pt x="126" y="3"/>
                      <a:pt x="117" y="3"/>
                    </a:cubicBezTo>
                    <a:cubicBezTo>
                      <a:pt x="108" y="2"/>
                      <a:pt x="100" y="2"/>
                      <a:pt x="92" y="2"/>
                    </a:cubicBezTo>
                    <a:cubicBezTo>
                      <a:pt x="85" y="1"/>
                      <a:pt x="77" y="1"/>
                      <a:pt x="71" y="1"/>
                    </a:cubicBezTo>
                    <a:cubicBezTo>
                      <a:pt x="64" y="0"/>
                      <a:pt x="58" y="0"/>
                      <a:pt x="52" y="0"/>
                    </a:cubicBezTo>
                    <a:cubicBezTo>
                      <a:pt x="44" y="0"/>
                      <a:pt x="37" y="0"/>
                      <a:pt x="32" y="0"/>
                    </a:cubicBezTo>
                    <a:cubicBezTo>
                      <a:pt x="24" y="0"/>
                      <a:pt x="17" y="7"/>
                      <a:pt x="16" y="15"/>
                    </a:cubicBezTo>
                    <a:cubicBezTo>
                      <a:pt x="0" y="346"/>
                      <a:pt x="0" y="346"/>
                      <a:pt x="0" y="346"/>
                    </a:cubicBezTo>
                    <a:cubicBezTo>
                      <a:pt x="0" y="355"/>
                      <a:pt x="6" y="362"/>
                      <a:pt x="14" y="363"/>
                    </a:cubicBezTo>
                    <a:cubicBezTo>
                      <a:pt x="17" y="363"/>
                      <a:pt x="21" y="364"/>
                      <a:pt x="26" y="364"/>
                    </a:cubicBezTo>
                    <a:close/>
                    <a:moveTo>
                      <a:pt x="26" y="364"/>
                    </a:moveTo>
                    <a:cubicBezTo>
                      <a:pt x="26" y="364"/>
                      <a:pt x="26" y="364"/>
                      <a:pt x="26" y="36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68" name="Freeform 22">
                <a:extLst>
                  <a:ext uri="{FF2B5EF4-FFF2-40B4-BE49-F238E27FC236}">
                    <a16:creationId xmlns:a16="http://schemas.microsoft.com/office/drawing/2014/main" id="{FE4033B2-AC7C-6C2D-88AA-256725B68D50}"/>
                  </a:ext>
                </a:extLst>
              </p:cNvPr>
              <p:cNvSpPr>
                <a:spLocks noEditPoints="1"/>
              </p:cNvSpPr>
              <p:nvPr/>
            </p:nvSpPr>
            <p:spPr bwMode="auto">
              <a:xfrm>
                <a:off x="12004675" y="-2338388"/>
                <a:ext cx="279400" cy="407988"/>
              </a:xfrm>
              <a:custGeom>
                <a:avLst/>
                <a:gdLst>
                  <a:gd name="T0" fmla="*/ 33 w 336"/>
                  <a:gd name="T1" fmla="*/ 447 h 488"/>
                  <a:gd name="T2" fmla="*/ 46 w 336"/>
                  <a:gd name="T3" fmla="*/ 457 h 488"/>
                  <a:gd name="T4" fmla="*/ 58 w 336"/>
                  <a:gd name="T5" fmla="*/ 465 h 488"/>
                  <a:gd name="T6" fmla="*/ 64 w 336"/>
                  <a:gd name="T7" fmla="*/ 470 h 488"/>
                  <a:gd name="T8" fmla="*/ 70 w 336"/>
                  <a:gd name="T9" fmla="*/ 474 h 488"/>
                  <a:gd name="T10" fmla="*/ 82 w 336"/>
                  <a:gd name="T11" fmla="*/ 483 h 488"/>
                  <a:gd name="T12" fmla="*/ 104 w 336"/>
                  <a:gd name="T13" fmla="*/ 479 h 488"/>
                  <a:gd name="T14" fmla="*/ 331 w 336"/>
                  <a:gd name="T15" fmla="*/ 132 h 488"/>
                  <a:gd name="T16" fmla="*/ 326 w 336"/>
                  <a:gd name="T17" fmla="*/ 110 h 488"/>
                  <a:gd name="T18" fmla="*/ 314 w 336"/>
                  <a:gd name="T19" fmla="*/ 103 h 488"/>
                  <a:gd name="T20" fmla="*/ 307 w 336"/>
                  <a:gd name="T21" fmla="*/ 99 h 488"/>
                  <a:gd name="T22" fmla="*/ 299 w 336"/>
                  <a:gd name="T23" fmla="*/ 95 h 488"/>
                  <a:gd name="T24" fmla="*/ 278 w 336"/>
                  <a:gd name="T25" fmla="*/ 83 h 488"/>
                  <a:gd name="T26" fmla="*/ 254 w 336"/>
                  <a:gd name="T27" fmla="*/ 70 h 488"/>
                  <a:gd name="T28" fmla="*/ 229 w 336"/>
                  <a:gd name="T29" fmla="*/ 58 h 488"/>
                  <a:gd name="T30" fmla="*/ 202 w 336"/>
                  <a:gd name="T31" fmla="*/ 44 h 488"/>
                  <a:gd name="T32" fmla="*/ 172 w 336"/>
                  <a:gd name="T33" fmla="*/ 31 h 488"/>
                  <a:gd name="T34" fmla="*/ 141 w 336"/>
                  <a:gd name="T35" fmla="*/ 17 h 488"/>
                  <a:gd name="T36" fmla="*/ 107 w 336"/>
                  <a:gd name="T37" fmla="*/ 3 h 488"/>
                  <a:gd name="T38" fmla="*/ 99 w 336"/>
                  <a:gd name="T39" fmla="*/ 0 h 488"/>
                  <a:gd name="T40" fmla="*/ 0 w 336"/>
                  <a:gd name="T41" fmla="*/ 426 h 488"/>
                  <a:gd name="T42" fmla="*/ 16 w 336"/>
                  <a:gd name="T43" fmla="*/ 436 h 488"/>
                  <a:gd name="T44" fmla="*/ 33 w 336"/>
                  <a:gd name="T45" fmla="*/ 447 h 488"/>
                  <a:gd name="T46" fmla="*/ 33 w 336"/>
                  <a:gd name="T47" fmla="*/ 447 h 488"/>
                  <a:gd name="T48" fmla="*/ 33 w 336"/>
                  <a:gd name="T49" fmla="*/ 447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6" h="488">
                    <a:moveTo>
                      <a:pt x="33" y="447"/>
                    </a:moveTo>
                    <a:cubicBezTo>
                      <a:pt x="37" y="450"/>
                      <a:pt x="42" y="454"/>
                      <a:pt x="46" y="457"/>
                    </a:cubicBezTo>
                    <a:cubicBezTo>
                      <a:pt x="50" y="460"/>
                      <a:pt x="54" y="462"/>
                      <a:pt x="58" y="465"/>
                    </a:cubicBezTo>
                    <a:cubicBezTo>
                      <a:pt x="59" y="466"/>
                      <a:pt x="62" y="468"/>
                      <a:pt x="64" y="470"/>
                    </a:cubicBezTo>
                    <a:cubicBezTo>
                      <a:pt x="66" y="471"/>
                      <a:pt x="68" y="473"/>
                      <a:pt x="70" y="474"/>
                    </a:cubicBezTo>
                    <a:cubicBezTo>
                      <a:pt x="75" y="477"/>
                      <a:pt x="78" y="480"/>
                      <a:pt x="82" y="483"/>
                    </a:cubicBezTo>
                    <a:cubicBezTo>
                      <a:pt x="89" y="488"/>
                      <a:pt x="99" y="486"/>
                      <a:pt x="104" y="479"/>
                    </a:cubicBezTo>
                    <a:cubicBezTo>
                      <a:pt x="331" y="132"/>
                      <a:pt x="331" y="132"/>
                      <a:pt x="331" y="132"/>
                    </a:cubicBezTo>
                    <a:cubicBezTo>
                      <a:pt x="336" y="125"/>
                      <a:pt x="334" y="115"/>
                      <a:pt x="326" y="110"/>
                    </a:cubicBezTo>
                    <a:cubicBezTo>
                      <a:pt x="323" y="108"/>
                      <a:pt x="319" y="106"/>
                      <a:pt x="314" y="103"/>
                    </a:cubicBezTo>
                    <a:cubicBezTo>
                      <a:pt x="312" y="102"/>
                      <a:pt x="310" y="101"/>
                      <a:pt x="307" y="99"/>
                    </a:cubicBezTo>
                    <a:cubicBezTo>
                      <a:pt x="305" y="98"/>
                      <a:pt x="302" y="96"/>
                      <a:pt x="299" y="95"/>
                    </a:cubicBezTo>
                    <a:cubicBezTo>
                      <a:pt x="293" y="91"/>
                      <a:pt x="286" y="87"/>
                      <a:pt x="278" y="83"/>
                    </a:cubicBezTo>
                    <a:cubicBezTo>
                      <a:pt x="271" y="79"/>
                      <a:pt x="263" y="75"/>
                      <a:pt x="254" y="70"/>
                    </a:cubicBezTo>
                    <a:cubicBezTo>
                      <a:pt x="246" y="66"/>
                      <a:pt x="238" y="62"/>
                      <a:pt x="229" y="58"/>
                    </a:cubicBezTo>
                    <a:cubicBezTo>
                      <a:pt x="220" y="53"/>
                      <a:pt x="211" y="49"/>
                      <a:pt x="202" y="44"/>
                    </a:cubicBezTo>
                    <a:cubicBezTo>
                      <a:pt x="192" y="40"/>
                      <a:pt x="182" y="35"/>
                      <a:pt x="172" y="31"/>
                    </a:cubicBezTo>
                    <a:cubicBezTo>
                      <a:pt x="162" y="26"/>
                      <a:pt x="151" y="21"/>
                      <a:pt x="141" y="17"/>
                    </a:cubicBezTo>
                    <a:cubicBezTo>
                      <a:pt x="130" y="12"/>
                      <a:pt x="119" y="8"/>
                      <a:pt x="107" y="3"/>
                    </a:cubicBezTo>
                    <a:cubicBezTo>
                      <a:pt x="104" y="2"/>
                      <a:pt x="101" y="1"/>
                      <a:pt x="99" y="0"/>
                    </a:cubicBezTo>
                    <a:cubicBezTo>
                      <a:pt x="0" y="426"/>
                      <a:pt x="0" y="426"/>
                      <a:pt x="0" y="426"/>
                    </a:cubicBezTo>
                    <a:cubicBezTo>
                      <a:pt x="6" y="429"/>
                      <a:pt x="11" y="433"/>
                      <a:pt x="16" y="436"/>
                    </a:cubicBezTo>
                    <a:cubicBezTo>
                      <a:pt x="22" y="440"/>
                      <a:pt x="27" y="443"/>
                      <a:pt x="33" y="447"/>
                    </a:cubicBezTo>
                    <a:close/>
                    <a:moveTo>
                      <a:pt x="33" y="447"/>
                    </a:moveTo>
                    <a:cubicBezTo>
                      <a:pt x="33" y="447"/>
                      <a:pt x="33" y="447"/>
                      <a:pt x="33" y="44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69" name="Freeform 23">
                <a:extLst>
                  <a:ext uri="{FF2B5EF4-FFF2-40B4-BE49-F238E27FC236}">
                    <a16:creationId xmlns:a16="http://schemas.microsoft.com/office/drawing/2014/main" id="{4FDCA8E8-BC51-A638-0104-6847BABA910E}"/>
                  </a:ext>
                </a:extLst>
              </p:cNvPr>
              <p:cNvSpPr>
                <a:spLocks noEditPoints="1"/>
              </p:cNvSpPr>
              <p:nvPr/>
            </p:nvSpPr>
            <p:spPr bwMode="auto">
              <a:xfrm>
                <a:off x="10902950" y="-2414588"/>
                <a:ext cx="627063" cy="419100"/>
              </a:xfrm>
              <a:custGeom>
                <a:avLst/>
                <a:gdLst>
                  <a:gd name="T0" fmla="*/ 591 w 751"/>
                  <a:gd name="T1" fmla="*/ 353 h 502"/>
                  <a:gd name="T2" fmla="*/ 628 w 751"/>
                  <a:gd name="T3" fmla="*/ 349 h 502"/>
                  <a:gd name="T4" fmla="*/ 661 w 751"/>
                  <a:gd name="T5" fmla="*/ 347 h 502"/>
                  <a:gd name="T6" fmla="*/ 689 w 751"/>
                  <a:gd name="T7" fmla="*/ 346 h 502"/>
                  <a:gd name="T8" fmla="*/ 720 w 751"/>
                  <a:gd name="T9" fmla="*/ 345 h 502"/>
                  <a:gd name="T10" fmla="*/ 750 w 751"/>
                  <a:gd name="T11" fmla="*/ 328 h 502"/>
                  <a:gd name="T12" fmla="*/ 712 w 751"/>
                  <a:gd name="T13" fmla="*/ 2 h 502"/>
                  <a:gd name="T14" fmla="*/ 682 w 751"/>
                  <a:gd name="T15" fmla="*/ 5 h 502"/>
                  <a:gd name="T16" fmla="*/ 633 w 751"/>
                  <a:gd name="T17" fmla="*/ 13 h 502"/>
                  <a:gd name="T18" fmla="*/ 606 w 751"/>
                  <a:gd name="T19" fmla="*/ 18 h 502"/>
                  <a:gd name="T20" fmla="*/ 546 w 751"/>
                  <a:gd name="T21" fmla="*/ 30 h 502"/>
                  <a:gd name="T22" fmla="*/ 514 w 751"/>
                  <a:gd name="T23" fmla="*/ 38 h 502"/>
                  <a:gd name="T24" fmla="*/ 446 w 751"/>
                  <a:gd name="T25" fmla="*/ 58 h 502"/>
                  <a:gd name="T26" fmla="*/ 411 w 751"/>
                  <a:gd name="T27" fmla="*/ 69 h 502"/>
                  <a:gd name="T28" fmla="*/ 376 w 751"/>
                  <a:gd name="T29" fmla="*/ 81 h 502"/>
                  <a:gd name="T30" fmla="*/ 306 w 751"/>
                  <a:gd name="T31" fmla="*/ 109 h 502"/>
                  <a:gd name="T32" fmla="*/ 272 w 751"/>
                  <a:gd name="T33" fmla="*/ 124 h 502"/>
                  <a:gd name="T34" fmla="*/ 239 w 751"/>
                  <a:gd name="T35" fmla="*/ 140 h 502"/>
                  <a:gd name="T36" fmla="*/ 177 w 751"/>
                  <a:gd name="T37" fmla="*/ 172 h 502"/>
                  <a:gd name="T38" fmla="*/ 122 w 751"/>
                  <a:gd name="T39" fmla="*/ 204 h 502"/>
                  <a:gd name="T40" fmla="*/ 75 w 751"/>
                  <a:gd name="T41" fmla="*/ 234 h 502"/>
                  <a:gd name="T42" fmla="*/ 38 w 751"/>
                  <a:gd name="T43" fmla="*/ 259 h 502"/>
                  <a:gd name="T44" fmla="*/ 8 w 751"/>
                  <a:gd name="T45" fmla="*/ 281 h 502"/>
                  <a:gd name="T46" fmla="*/ 134 w 751"/>
                  <a:gd name="T47" fmla="*/ 493 h 502"/>
                  <a:gd name="T48" fmla="*/ 167 w 751"/>
                  <a:gd name="T49" fmla="*/ 491 h 502"/>
                  <a:gd name="T50" fmla="*/ 195 w 751"/>
                  <a:gd name="T51" fmla="*/ 476 h 502"/>
                  <a:gd name="T52" fmla="*/ 232 w 751"/>
                  <a:gd name="T53" fmla="*/ 458 h 502"/>
                  <a:gd name="T54" fmla="*/ 276 w 751"/>
                  <a:gd name="T55" fmla="*/ 438 h 502"/>
                  <a:gd name="T56" fmla="*/ 326 w 751"/>
                  <a:gd name="T57" fmla="*/ 418 h 502"/>
                  <a:gd name="T58" fmla="*/ 367 w 751"/>
                  <a:gd name="T59" fmla="*/ 403 h 502"/>
                  <a:gd name="T60" fmla="*/ 395 w 751"/>
                  <a:gd name="T61" fmla="*/ 394 h 502"/>
                  <a:gd name="T62" fmla="*/ 437 w 751"/>
                  <a:gd name="T63" fmla="*/ 382 h 502"/>
                  <a:gd name="T64" fmla="*/ 481 w 751"/>
                  <a:gd name="T65" fmla="*/ 372 h 502"/>
                  <a:gd name="T66" fmla="*/ 509 w 751"/>
                  <a:gd name="T67" fmla="*/ 366 h 502"/>
                  <a:gd name="T68" fmla="*/ 551 w 751"/>
                  <a:gd name="T69" fmla="*/ 358 h 502"/>
                  <a:gd name="T70" fmla="*/ 578 w 751"/>
                  <a:gd name="T71" fmla="*/ 355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1" h="502">
                    <a:moveTo>
                      <a:pt x="578" y="355"/>
                    </a:moveTo>
                    <a:cubicBezTo>
                      <a:pt x="582" y="354"/>
                      <a:pt x="586" y="353"/>
                      <a:pt x="591" y="353"/>
                    </a:cubicBezTo>
                    <a:cubicBezTo>
                      <a:pt x="595" y="353"/>
                      <a:pt x="599" y="352"/>
                      <a:pt x="603" y="352"/>
                    </a:cubicBezTo>
                    <a:cubicBezTo>
                      <a:pt x="612" y="351"/>
                      <a:pt x="620" y="350"/>
                      <a:pt x="628" y="349"/>
                    </a:cubicBezTo>
                    <a:cubicBezTo>
                      <a:pt x="636" y="349"/>
                      <a:pt x="643" y="348"/>
                      <a:pt x="651" y="348"/>
                    </a:cubicBezTo>
                    <a:cubicBezTo>
                      <a:pt x="654" y="347"/>
                      <a:pt x="658" y="347"/>
                      <a:pt x="661" y="347"/>
                    </a:cubicBezTo>
                    <a:cubicBezTo>
                      <a:pt x="665" y="347"/>
                      <a:pt x="668" y="346"/>
                      <a:pt x="671" y="346"/>
                    </a:cubicBezTo>
                    <a:cubicBezTo>
                      <a:pt x="678" y="346"/>
                      <a:pt x="683" y="346"/>
                      <a:pt x="689" y="346"/>
                    </a:cubicBezTo>
                    <a:cubicBezTo>
                      <a:pt x="694" y="346"/>
                      <a:pt x="700" y="346"/>
                      <a:pt x="704" y="345"/>
                    </a:cubicBezTo>
                    <a:cubicBezTo>
                      <a:pt x="710" y="345"/>
                      <a:pt x="716" y="345"/>
                      <a:pt x="720" y="345"/>
                    </a:cubicBezTo>
                    <a:cubicBezTo>
                      <a:pt x="726" y="345"/>
                      <a:pt x="730" y="345"/>
                      <a:pt x="734" y="345"/>
                    </a:cubicBezTo>
                    <a:cubicBezTo>
                      <a:pt x="744" y="345"/>
                      <a:pt x="751" y="337"/>
                      <a:pt x="750" y="328"/>
                    </a:cubicBezTo>
                    <a:cubicBezTo>
                      <a:pt x="730" y="16"/>
                      <a:pt x="730" y="16"/>
                      <a:pt x="730" y="16"/>
                    </a:cubicBezTo>
                    <a:cubicBezTo>
                      <a:pt x="729" y="7"/>
                      <a:pt x="721" y="0"/>
                      <a:pt x="712" y="2"/>
                    </a:cubicBezTo>
                    <a:cubicBezTo>
                      <a:pt x="708" y="2"/>
                      <a:pt x="703" y="3"/>
                      <a:pt x="698" y="3"/>
                    </a:cubicBezTo>
                    <a:cubicBezTo>
                      <a:pt x="693" y="4"/>
                      <a:pt x="688" y="5"/>
                      <a:pt x="682" y="5"/>
                    </a:cubicBezTo>
                    <a:cubicBezTo>
                      <a:pt x="675" y="6"/>
                      <a:pt x="667" y="8"/>
                      <a:pt x="659" y="9"/>
                    </a:cubicBezTo>
                    <a:cubicBezTo>
                      <a:pt x="651" y="10"/>
                      <a:pt x="642" y="11"/>
                      <a:pt x="633" y="13"/>
                    </a:cubicBezTo>
                    <a:cubicBezTo>
                      <a:pt x="629" y="13"/>
                      <a:pt x="624" y="14"/>
                      <a:pt x="620" y="15"/>
                    </a:cubicBezTo>
                    <a:cubicBezTo>
                      <a:pt x="615" y="16"/>
                      <a:pt x="611" y="17"/>
                      <a:pt x="606" y="18"/>
                    </a:cubicBezTo>
                    <a:cubicBezTo>
                      <a:pt x="597" y="19"/>
                      <a:pt x="587" y="21"/>
                      <a:pt x="577" y="23"/>
                    </a:cubicBezTo>
                    <a:cubicBezTo>
                      <a:pt x="567" y="26"/>
                      <a:pt x="557" y="28"/>
                      <a:pt x="546" y="30"/>
                    </a:cubicBezTo>
                    <a:cubicBezTo>
                      <a:pt x="541" y="32"/>
                      <a:pt x="536" y="33"/>
                      <a:pt x="530" y="34"/>
                    </a:cubicBezTo>
                    <a:cubicBezTo>
                      <a:pt x="525" y="35"/>
                      <a:pt x="519" y="37"/>
                      <a:pt x="514" y="38"/>
                    </a:cubicBezTo>
                    <a:cubicBezTo>
                      <a:pt x="503" y="41"/>
                      <a:pt x="492" y="44"/>
                      <a:pt x="480" y="47"/>
                    </a:cubicBezTo>
                    <a:cubicBezTo>
                      <a:pt x="469" y="51"/>
                      <a:pt x="458" y="54"/>
                      <a:pt x="446" y="58"/>
                    </a:cubicBezTo>
                    <a:cubicBezTo>
                      <a:pt x="440" y="59"/>
                      <a:pt x="434" y="61"/>
                      <a:pt x="428" y="63"/>
                    </a:cubicBezTo>
                    <a:cubicBezTo>
                      <a:pt x="423" y="65"/>
                      <a:pt x="417" y="67"/>
                      <a:pt x="411" y="69"/>
                    </a:cubicBezTo>
                    <a:cubicBezTo>
                      <a:pt x="405" y="71"/>
                      <a:pt x="399" y="73"/>
                      <a:pt x="393" y="75"/>
                    </a:cubicBezTo>
                    <a:cubicBezTo>
                      <a:pt x="387" y="77"/>
                      <a:pt x="382" y="79"/>
                      <a:pt x="376" y="81"/>
                    </a:cubicBezTo>
                    <a:cubicBezTo>
                      <a:pt x="364" y="86"/>
                      <a:pt x="352" y="90"/>
                      <a:pt x="341" y="95"/>
                    </a:cubicBezTo>
                    <a:cubicBezTo>
                      <a:pt x="329" y="99"/>
                      <a:pt x="317" y="104"/>
                      <a:pt x="306" y="109"/>
                    </a:cubicBezTo>
                    <a:cubicBezTo>
                      <a:pt x="300" y="112"/>
                      <a:pt x="295" y="114"/>
                      <a:pt x="289" y="116"/>
                    </a:cubicBezTo>
                    <a:cubicBezTo>
                      <a:pt x="283" y="119"/>
                      <a:pt x="278" y="122"/>
                      <a:pt x="272" y="124"/>
                    </a:cubicBezTo>
                    <a:cubicBezTo>
                      <a:pt x="266" y="127"/>
                      <a:pt x="261" y="129"/>
                      <a:pt x="255" y="132"/>
                    </a:cubicBezTo>
                    <a:cubicBezTo>
                      <a:pt x="250" y="134"/>
                      <a:pt x="244" y="137"/>
                      <a:pt x="239" y="140"/>
                    </a:cubicBezTo>
                    <a:cubicBezTo>
                      <a:pt x="228" y="145"/>
                      <a:pt x="218" y="150"/>
                      <a:pt x="207" y="156"/>
                    </a:cubicBezTo>
                    <a:cubicBezTo>
                      <a:pt x="197" y="161"/>
                      <a:pt x="187" y="167"/>
                      <a:pt x="177" y="172"/>
                    </a:cubicBezTo>
                    <a:cubicBezTo>
                      <a:pt x="167" y="177"/>
                      <a:pt x="158" y="183"/>
                      <a:pt x="149" y="188"/>
                    </a:cubicBezTo>
                    <a:cubicBezTo>
                      <a:pt x="139" y="194"/>
                      <a:pt x="130" y="199"/>
                      <a:pt x="122" y="204"/>
                    </a:cubicBezTo>
                    <a:cubicBezTo>
                      <a:pt x="113" y="209"/>
                      <a:pt x="105" y="214"/>
                      <a:pt x="97" y="219"/>
                    </a:cubicBezTo>
                    <a:cubicBezTo>
                      <a:pt x="89" y="224"/>
                      <a:pt x="82" y="229"/>
                      <a:pt x="75" y="234"/>
                    </a:cubicBezTo>
                    <a:cubicBezTo>
                      <a:pt x="68" y="239"/>
                      <a:pt x="61" y="243"/>
                      <a:pt x="55" y="247"/>
                    </a:cubicBezTo>
                    <a:cubicBezTo>
                      <a:pt x="49" y="252"/>
                      <a:pt x="43" y="256"/>
                      <a:pt x="38" y="259"/>
                    </a:cubicBezTo>
                    <a:cubicBezTo>
                      <a:pt x="32" y="263"/>
                      <a:pt x="28" y="267"/>
                      <a:pt x="23" y="270"/>
                    </a:cubicBezTo>
                    <a:cubicBezTo>
                      <a:pt x="17" y="274"/>
                      <a:pt x="12" y="278"/>
                      <a:pt x="8" y="281"/>
                    </a:cubicBezTo>
                    <a:cubicBezTo>
                      <a:pt x="1" y="286"/>
                      <a:pt x="0" y="295"/>
                      <a:pt x="5" y="302"/>
                    </a:cubicBezTo>
                    <a:cubicBezTo>
                      <a:pt x="134" y="493"/>
                      <a:pt x="134" y="493"/>
                      <a:pt x="134" y="493"/>
                    </a:cubicBezTo>
                    <a:cubicBezTo>
                      <a:pt x="139" y="500"/>
                      <a:pt x="148" y="502"/>
                      <a:pt x="155" y="498"/>
                    </a:cubicBezTo>
                    <a:cubicBezTo>
                      <a:pt x="158" y="496"/>
                      <a:pt x="162" y="494"/>
                      <a:pt x="167" y="491"/>
                    </a:cubicBezTo>
                    <a:cubicBezTo>
                      <a:pt x="171" y="489"/>
                      <a:pt x="175" y="487"/>
                      <a:pt x="179" y="484"/>
                    </a:cubicBezTo>
                    <a:cubicBezTo>
                      <a:pt x="184" y="482"/>
                      <a:pt x="189" y="479"/>
                      <a:pt x="195" y="476"/>
                    </a:cubicBezTo>
                    <a:cubicBezTo>
                      <a:pt x="200" y="473"/>
                      <a:pt x="206" y="470"/>
                      <a:pt x="212" y="467"/>
                    </a:cubicBezTo>
                    <a:cubicBezTo>
                      <a:pt x="218" y="464"/>
                      <a:pt x="225" y="461"/>
                      <a:pt x="232" y="458"/>
                    </a:cubicBezTo>
                    <a:cubicBezTo>
                      <a:pt x="238" y="455"/>
                      <a:pt x="245" y="451"/>
                      <a:pt x="253" y="448"/>
                    </a:cubicBezTo>
                    <a:cubicBezTo>
                      <a:pt x="260" y="445"/>
                      <a:pt x="268" y="441"/>
                      <a:pt x="276" y="438"/>
                    </a:cubicBezTo>
                    <a:cubicBezTo>
                      <a:pt x="284" y="434"/>
                      <a:pt x="292" y="431"/>
                      <a:pt x="300" y="428"/>
                    </a:cubicBezTo>
                    <a:cubicBezTo>
                      <a:pt x="309" y="424"/>
                      <a:pt x="317" y="421"/>
                      <a:pt x="326" y="418"/>
                    </a:cubicBezTo>
                    <a:cubicBezTo>
                      <a:pt x="335" y="414"/>
                      <a:pt x="344" y="411"/>
                      <a:pt x="353" y="408"/>
                    </a:cubicBezTo>
                    <a:cubicBezTo>
                      <a:pt x="357" y="406"/>
                      <a:pt x="362" y="405"/>
                      <a:pt x="367" y="403"/>
                    </a:cubicBezTo>
                    <a:cubicBezTo>
                      <a:pt x="371" y="402"/>
                      <a:pt x="376" y="400"/>
                      <a:pt x="381" y="399"/>
                    </a:cubicBezTo>
                    <a:cubicBezTo>
                      <a:pt x="385" y="397"/>
                      <a:pt x="390" y="396"/>
                      <a:pt x="395" y="394"/>
                    </a:cubicBezTo>
                    <a:cubicBezTo>
                      <a:pt x="399" y="393"/>
                      <a:pt x="404" y="392"/>
                      <a:pt x="409" y="390"/>
                    </a:cubicBezTo>
                    <a:cubicBezTo>
                      <a:pt x="418" y="388"/>
                      <a:pt x="428" y="385"/>
                      <a:pt x="437" y="382"/>
                    </a:cubicBezTo>
                    <a:cubicBezTo>
                      <a:pt x="447" y="380"/>
                      <a:pt x="457" y="377"/>
                      <a:pt x="466" y="375"/>
                    </a:cubicBezTo>
                    <a:cubicBezTo>
                      <a:pt x="471" y="374"/>
                      <a:pt x="476" y="373"/>
                      <a:pt x="481" y="372"/>
                    </a:cubicBezTo>
                    <a:cubicBezTo>
                      <a:pt x="485" y="371"/>
                      <a:pt x="490" y="370"/>
                      <a:pt x="495" y="369"/>
                    </a:cubicBezTo>
                    <a:cubicBezTo>
                      <a:pt x="500" y="368"/>
                      <a:pt x="504" y="367"/>
                      <a:pt x="509" y="366"/>
                    </a:cubicBezTo>
                    <a:cubicBezTo>
                      <a:pt x="514" y="365"/>
                      <a:pt x="518" y="364"/>
                      <a:pt x="523" y="363"/>
                    </a:cubicBezTo>
                    <a:cubicBezTo>
                      <a:pt x="533" y="362"/>
                      <a:pt x="542" y="360"/>
                      <a:pt x="551" y="358"/>
                    </a:cubicBezTo>
                    <a:cubicBezTo>
                      <a:pt x="560" y="357"/>
                      <a:pt x="569" y="356"/>
                      <a:pt x="578" y="355"/>
                    </a:cubicBezTo>
                    <a:close/>
                    <a:moveTo>
                      <a:pt x="578" y="355"/>
                    </a:moveTo>
                    <a:cubicBezTo>
                      <a:pt x="578" y="355"/>
                      <a:pt x="578" y="355"/>
                      <a:pt x="578" y="35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70" name="Freeform 24">
                <a:extLst>
                  <a:ext uri="{FF2B5EF4-FFF2-40B4-BE49-F238E27FC236}">
                    <a16:creationId xmlns:a16="http://schemas.microsoft.com/office/drawing/2014/main" id="{22D8712F-B662-4C6A-EDB2-9014518DC5F8}"/>
                  </a:ext>
                </a:extLst>
              </p:cNvPr>
              <p:cNvSpPr>
                <a:spLocks noEditPoints="1"/>
              </p:cNvSpPr>
              <p:nvPr/>
            </p:nvSpPr>
            <p:spPr bwMode="auto">
              <a:xfrm>
                <a:off x="10471150" y="-2093913"/>
                <a:ext cx="468313" cy="576263"/>
              </a:xfrm>
              <a:custGeom>
                <a:avLst/>
                <a:gdLst>
                  <a:gd name="T0" fmla="*/ 199 w 560"/>
                  <a:gd name="T1" fmla="*/ 231 h 690"/>
                  <a:gd name="T2" fmla="*/ 179 w 560"/>
                  <a:gd name="T3" fmla="*/ 260 h 690"/>
                  <a:gd name="T4" fmla="*/ 141 w 560"/>
                  <a:gd name="T5" fmla="*/ 321 h 690"/>
                  <a:gd name="T6" fmla="*/ 132 w 560"/>
                  <a:gd name="T7" fmla="*/ 336 h 690"/>
                  <a:gd name="T8" fmla="*/ 90 w 560"/>
                  <a:gd name="T9" fmla="*/ 413 h 690"/>
                  <a:gd name="T10" fmla="*/ 68 w 560"/>
                  <a:gd name="T11" fmla="*/ 457 h 690"/>
                  <a:gd name="T12" fmla="*/ 50 w 560"/>
                  <a:gd name="T13" fmla="*/ 498 h 690"/>
                  <a:gd name="T14" fmla="*/ 29 w 560"/>
                  <a:gd name="T15" fmla="*/ 548 h 690"/>
                  <a:gd name="T16" fmla="*/ 14 w 560"/>
                  <a:gd name="T17" fmla="*/ 588 h 690"/>
                  <a:gd name="T18" fmla="*/ 3 w 560"/>
                  <a:gd name="T19" fmla="*/ 621 h 690"/>
                  <a:gd name="T20" fmla="*/ 133 w 560"/>
                  <a:gd name="T21" fmla="*/ 687 h 690"/>
                  <a:gd name="T22" fmla="*/ 159 w 560"/>
                  <a:gd name="T23" fmla="*/ 666 h 690"/>
                  <a:gd name="T24" fmla="*/ 174 w 560"/>
                  <a:gd name="T25" fmla="*/ 636 h 690"/>
                  <a:gd name="T26" fmla="*/ 195 w 560"/>
                  <a:gd name="T27" fmla="*/ 598 h 690"/>
                  <a:gd name="T28" fmla="*/ 220 w 560"/>
                  <a:gd name="T29" fmla="*/ 554 h 690"/>
                  <a:gd name="T30" fmla="*/ 235 w 560"/>
                  <a:gd name="T31" fmla="*/ 531 h 690"/>
                  <a:gd name="T32" fmla="*/ 286 w 560"/>
                  <a:gd name="T33" fmla="*/ 457 h 690"/>
                  <a:gd name="T34" fmla="*/ 300 w 560"/>
                  <a:gd name="T35" fmla="*/ 438 h 690"/>
                  <a:gd name="T36" fmla="*/ 324 w 560"/>
                  <a:gd name="T37" fmla="*/ 408 h 690"/>
                  <a:gd name="T38" fmla="*/ 354 w 560"/>
                  <a:gd name="T39" fmla="*/ 372 h 690"/>
                  <a:gd name="T40" fmla="*/ 375 w 560"/>
                  <a:gd name="T41" fmla="*/ 350 h 690"/>
                  <a:gd name="T42" fmla="*/ 405 w 560"/>
                  <a:gd name="T43" fmla="*/ 317 h 690"/>
                  <a:gd name="T44" fmla="*/ 445 w 560"/>
                  <a:gd name="T45" fmla="*/ 279 h 690"/>
                  <a:gd name="T46" fmla="*/ 483 w 560"/>
                  <a:gd name="T47" fmla="*/ 246 h 690"/>
                  <a:gd name="T48" fmla="*/ 514 w 560"/>
                  <a:gd name="T49" fmla="*/ 219 h 690"/>
                  <a:gd name="T50" fmla="*/ 534 w 560"/>
                  <a:gd name="T51" fmla="*/ 204 h 690"/>
                  <a:gd name="T52" fmla="*/ 551 w 560"/>
                  <a:gd name="T53" fmla="*/ 191 h 690"/>
                  <a:gd name="T54" fmla="*/ 416 w 560"/>
                  <a:gd name="T55" fmla="*/ 7 h 690"/>
                  <a:gd name="T56" fmla="*/ 383 w 560"/>
                  <a:gd name="T57" fmla="*/ 16 h 690"/>
                  <a:gd name="T58" fmla="*/ 371 w 560"/>
                  <a:gd name="T59" fmla="*/ 27 h 690"/>
                  <a:gd name="T60" fmla="*/ 339 w 560"/>
                  <a:gd name="T61" fmla="*/ 60 h 690"/>
                  <a:gd name="T62" fmla="*/ 302 w 560"/>
                  <a:gd name="T63" fmla="*/ 101 h 690"/>
                  <a:gd name="T64" fmla="*/ 262 w 560"/>
                  <a:gd name="T65" fmla="*/ 148 h 690"/>
                  <a:gd name="T66" fmla="*/ 220 w 560"/>
                  <a:gd name="T67" fmla="*/ 202 h 690"/>
                  <a:gd name="T68" fmla="*/ 210 w 560"/>
                  <a:gd name="T69" fmla="*/ 216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0" h="690">
                    <a:moveTo>
                      <a:pt x="210" y="216"/>
                    </a:moveTo>
                    <a:cubicBezTo>
                      <a:pt x="206" y="221"/>
                      <a:pt x="203" y="226"/>
                      <a:pt x="199" y="231"/>
                    </a:cubicBezTo>
                    <a:cubicBezTo>
                      <a:pt x="196" y="236"/>
                      <a:pt x="193" y="240"/>
                      <a:pt x="189" y="245"/>
                    </a:cubicBezTo>
                    <a:cubicBezTo>
                      <a:pt x="186" y="250"/>
                      <a:pt x="183" y="255"/>
                      <a:pt x="179" y="260"/>
                    </a:cubicBezTo>
                    <a:cubicBezTo>
                      <a:pt x="173" y="270"/>
                      <a:pt x="166" y="280"/>
                      <a:pt x="159" y="290"/>
                    </a:cubicBezTo>
                    <a:cubicBezTo>
                      <a:pt x="153" y="301"/>
                      <a:pt x="147" y="311"/>
                      <a:pt x="141" y="321"/>
                    </a:cubicBezTo>
                    <a:cubicBezTo>
                      <a:pt x="136" y="329"/>
                      <a:pt x="136" y="329"/>
                      <a:pt x="136" y="329"/>
                    </a:cubicBezTo>
                    <a:cubicBezTo>
                      <a:pt x="132" y="336"/>
                      <a:pt x="132" y="336"/>
                      <a:pt x="132" y="336"/>
                    </a:cubicBezTo>
                    <a:cubicBezTo>
                      <a:pt x="129" y="342"/>
                      <a:pt x="126" y="347"/>
                      <a:pt x="123" y="352"/>
                    </a:cubicBezTo>
                    <a:cubicBezTo>
                      <a:pt x="111" y="372"/>
                      <a:pt x="100" y="393"/>
                      <a:pt x="90" y="413"/>
                    </a:cubicBezTo>
                    <a:cubicBezTo>
                      <a:pt x="85" y="423"/>
                      <a:pt x="80" y="433"/>
                      <a:pt x="75" y="442"/>
                    </a:cubicBezTo>
                    <a:cubicBezTo>
                      <a:pt x="73" y="447"/>
                      <a:pt x="71" y="452"/>
                      <a:pt x="68" y="457"/>
                    </a:cubicBezTo>
                    <a:cubicBezTo>
                      <a:pt x="66" y="461"/>
                      <a:pt x="64" y="466"/>
                      <a:pt x="62" y="471"/>
                    </a:cubicBezTo>
                    <a:cubicBezTo>
                      <a:pt x="58" y="480"/>
                      <a:pt x="54" y="489"/>
                      <a:pt x="50" y="498"/>
                    </a:cubicBezTo>
                    <a:cubicBezTo>
                      <a:pt x="46" y="507"/>
                      <a:pt x="42" y="516"/>
                      <a:pt x="39" y="524"/>
                    </a:cubicBezTo>
                    <a:cubicBezTo>
                      <a:pt x="36" y="532"/>
                      <a:pt x="32" y="540"/>
                      <a:pt x="29" y="548"/>
                    </a:cubicBezTo>
                    <a:cubicBezTo>
                      <a:pt x="27" y="555"/>
                      <a:pt x="24" y="562"/>
                      <a:pt x="21" y="569"/>
                    </a:cubicBezTo>
                    <a:cubicBezTo>
                      <a:pt x="19" y="576"/>
                      <a:pt x="16" y="582"/>
                      <a:pt x="14" y="588"/>
                    </a:cubicBezTo>
                    <a:cubicBezTo>
                      <a:pt x="12" y="594"/>
                      <a:pt x="10" y="600"/>
                      <a:pt x="9" y="604"/>
                    </a:cubicBezTo>
                    <a:cubicBezTo>
                      <a:pt x="7" y="611"/>
                      <a:pt x="5" y="616"/>
                      <a:pt x="3" y="621"/>
                    </a:cubicBezTo>
                    <a:cubicBezTo>
                      <a:pt x="0" y="629"/>
                      <a:pt x="5" y="638"/>
                      <a:pt x="12" y="641"/>
                    </a:cubicBezTo>
                    <a:cubicBezTo>
                      <a:pt x="133" y="687"/>
                      <a:pt x="133" y="687"/>
                      <a:pt x="133" y="687"/>
                    </a:cubicBezTo>
                    <a:cubicBezTo>
                      <a:pt x="141" y="690"/>
                      <a:pt x="149" y="686"/>
                      <a:pt x="153" y="679"/>
                    </a:cubicBezTo>
                    <a:cubicBezTo>
                      <a:pt x="155" y="675"/>
                      <a:pt x="157" y="671"/>
                      <a:pt x="159" y="666"/>
                    </a:cubicBezTo>
                    <a:cubicBezTo>
                      <a:pt x="161" y="662"/>
                      <a:pt x="163" y="657"/>
                      <a:pt x="166" y="652"/>
                    </a:cubicBezTo>
                    <a:cubicBezTo>
                      <a:pt x="168" y="647"/>
                      <a:pt x="171" y="642"/>
                      <a:pt x="174" y="636"/>
                    </a:cubicBezTo>
                    <a:cubicBezTo>
                      <a:pt x="177" y="630"/>
                      <a:pt x="180" y="624"/>
                      <a:pt x="184" y="618"/>
                    </a:cubicBezTo>
                    <a:cubicBezTo>
                      <a:pt x="187" y="612"/>
                      <a:pt x="191" y="605"/>
                      <a:pt x="195" y="598"/>
                    </a:cubicBezTo>
                    <a:cubicBezTo>
                      <a:pt x="199" y="591"/>
                      <a:pt x="203" y="584"/>
                      <a:pt x="207" y="577"/>
                    </a:cubicBezTo>
                    <a:cubicBezTo>
                      <a:pt x="211" y="569"/>
                      <a:pt x="216" y="562"/>
                      <a:pt x="220" y="554"/>
                    </a:cubicBezTo>
                    <a:cubicBezTo>
                      <a:pt x="223" y="550"/>
                      <a:pt x="225" y="546"/>
                      <a:pt x="227" y="542"/>
                    </a:cubicBezTo>
                    <a:cubicBezTo>
                      <a:pt x="230" y="539"/>
                      <a:pt x="232" y="535"/>
                      <a:pt x="235" y="531"/>
                    </a:cubicBezTo>
                    <a:cubicBezTo>
                      <a:pt x="240" y="523"/>
                      <a:pt x="245" y="515"/>
                      <a:pt x="251" y="506"/>
                    </a:cubicBezTo>
                    <a:cubicBezTo>
                      <a:pt x="262" y="490"/>
                      <a:pt x="273" y="473"/>
                      <a:pt x="286" y="457"/>
                    </a:cubicBezTo>
                    <a:cubicBezTo>
                      <a:pt x="289" y="453"/>
                      <a:pt x="292" y="449"/>
                      <a:pt x="295" y="445"/>
                    </a:cubicBezTo>
                    <a:cubicBezTo>
                      <a:pt x="300" y="438"/>
                      <a:pt x="300" y="438"/>
                      <a:pt x="300" y="438"/>
                    </a:cubicBezTo>
                    <a:cubicBezTo>
                      <a:pt x="304" y="432"/>
                      <a:pt x="304" y="432"/>
                      <a:pt x="304" y="432"/>
                    </a:cubicBezTo>
                    <a:cubicBezTo>
                      <a:pt x="311" y="424"/>
                      <a:pt x="317" y="416"/>
                      <a:pt x="324" y="408"/>
                    </a:cubicBezTo>
                    <a:cubicBezTo>
                      <a:pt x="330" y="400"/>
                      <a:pt x="337" y="392"/>
                      <a:pt x="344" y="384"/>
                    </a:cubicBezTo>
                    <a:cubicBezTo>
                      <a:pt x="347" y="380"/>
                      <a:pt x="351" y="376"/>
                      <a:pt x="354" y="372"/>
                    </a:cubicBezTo>
                    <a:cubicBezTo>
                      <a:pt x="357" y="368"/>
                      <a:pt x="361" y="365"/>
                      <a:pt x="364" y="361"/>
                    </a:cubicBezTo>
                    <a:cubicBezTo>
                      <a:pt x="368" y="357"/>
                      <a:pt x="371" y="353"/>
                      <a:pt x="375" y="350"/>
                    </a:cubicBezTo>
                    <a:cubicBezTo>
                      <a:pt x="378" y="346"/>
                      <a:pt x="381" y="342"/>
                      <a:pt x="385" y="339"/>
                    </a:cubicBezTo>
                    <a:cubicBezTo>
                      <a:pt x="392" y="331"/>
                      <a:pt x="399" y="324"/>
                      <a:pt x="405" y="317"/>
                    </a:cubicBezTo>
                    <a:cubicBezTo>
                      <a:pt x="412" y="310"/>
                      <a:pt x="419" y="304"/>
                      <a:pt x="426" y="297"/>
                    </a:cubicBezTo>
                    <a:cubicBezTo>
                      <a:pt x="432" y="291"/>
                      <a:pt x="439" y="284"/>
                      <a:pt x="445" y="279"/>
                    </a:cubicBezTo>
                    <a:cubicBezTo>
                      <a:pt x="452" y="273"/>
                      <a:pt x="458" y="267"/>
                      <a:pt x="465" y="261"/>
                    </a:cubicBezTo>
                    <a:cubicBezTo>
                      <a:pt x="471" y="256"/>
                      <a:pt x="477" y="251"/>
                      <a:pt x="483" y="246"/>
                    </a:cubicBezTo>
                    <a:cubicBezTo>
                      <a:pt x="489" y="241"/>
                      <a:pt x="494" y="236"/>
                      <a:pt x="500" y="231"/>
                    </a:cubicBezTo>
                    <a:cubicBezTo>
                      <a:pt x="505" y="227"/>
                      <a:pt x="510" y="223"/>
                      <a:pt x="514" y="219"/>
                    </a:cubicBezTo>
                    <a:cubicBezTo>
                      <a:pt x="519" y="216"/>
                      <a:pt x="523" y="212"/>
                      <a:pt x="527" y="209"/>
                    </a:cubicBezTo>
                    <a:cubicBezTo>
                      <a:pt x="529" y="208"/>
                      <a:pt x="532" y="206"/>
                      <a:pt x="534" y="204"/>
                    </a:cubicBezTo>
                    <a:cubicBezTo>
                      <a:pt x="536" y="203"/>
                      <a:pt x="538" y="201"/>
                      <a:pt x="540" y="200"/>
                    </a:cubicBezTo>
                    <a:cubicBezTo>
                      <a:pt x="544" y="196"/>
                      <a:pt x="548" y="193"/>
                      <a:pt x="551" y="191"/>
                    </a:cubicBezTo>
                    <a:cubicBezTo>
                      <a:pt x="559" y="186"/>
                      <a:pt x="560" y="175"/>
                      <a:pt x="554" y="168"/>
                    </a:cubicBezTo>
                    <a:cubicBezTo>
                      <a:pt x="416" y="7"/>
                      <a:pt x="416" y="7"/>
                      <a:pt x="416" y="7"/>
                    </a:cubicBezTo>
                    <a:cubicBezTo>
                      <a:pt x="410" y="0"/>
                      <a:pt x="400" y="0"/>
                      <a:pt x="393" y="6"/>
                    </a:cubicBezTo>
                    <a:cubicBezTo>
                      <a:pt x="391" y="9"/>
                      <a:pt x="387" y="12"/>
                      <a:pt x="383" y="16"/>
                    </a:cubicBezTo>
                    <a:cubicBezTo>
                      <a:pt x="382" y="18"/>
                      <a:pt x="380" y="19"/>
                      <a:pt x="378" y="21"/>
                    </a:cubicBezTo>
                    <a:cubicBezTo>
                      <a:pt x="376" y="23"/>
                      <a:pt x="374" y="25"/>
                      <a:pt x="371" y="27"/>
                    </a:cubicBezTo>
                    <a:cubicBezTo>
                      <a:pt x="367" y="32"/>
                      <a:pt x="362" y="37"/>
                      <a:pt x="356" y="43"/>
                    </a:cubicBezTo>
                    <a:cubicBezTo>
                      <a:pt x="351" y="48"/>
                      <a:pt x="345" y="54"/>
                      <a:pt x="339" y="60"/>
                    </a:cubicBezTo>
                    <a:cubicBezTo>
                      <a:pt x="333" y="66"/>
                      <a:pt x="327" y="73"/>
                      <a:pt x="321" y="80"/>
                    </a:cubicBezTo>
                    <a:cubicBezTo>
                      <a:pt x="315" y="86"/>
                      <a:pt x="308" y="93"/>
                      <a:pt x="302" y="101"/>
                    </a:cubicBezTo>
                    <a:cubicBezTo>
                      <a:pt x="296" y="108"/>
                      <a:pt x="289" y="116"/>
                      <a:pt x="282" y="124"/>
                    </a:cubicBezTo>
                    <a:cubicBezTo>
                      <a:pt x="275" y="131"/>
                      <a:pt x="269" y="140"/>
                      <a:pt x="262" y="148"/>
                    </a:cubicBezTo>
                    <a:cubicBezTo>
                      <a:pt x="255" y="157"/>
                      <a:pt x="248" y="165"/>
                      <a:pt x="241" y="174"/>
                    </a:cubicBezTo>
                    <a:cubicBezTo>
                      <a:pt x="234" y="183"/>
                      <a:pt x="227" y="193"/>
                      <a:pt x="220" y="202"/>
                    </a:cubicBezTo>
                    <a:cubicBezTo>
                      <a:pt x="216" y="207"/>
                      <a:pt x="213" y="211"/>
                      <a:pt x="210" y="216"/>
                    </a:cubicBezTo>
                    <a:close/>
                    <a:moveTo>
                      <a:pt x="210" y="216"/>
                    </a:moveTo>
                    <a:cubicBezTo>
                      <a:pt x="210" y="216"/>
                      <a:pt x="210" y="216"/>
                      <a:pt x="210" y="21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71" name="Freeform 25">
                <a:extLst>
                  <a:ext uri="{FF2B5EF4-FFF2-40B4-BE49-F238E27FC236}">
                    <a16:creationId xmlns:a16="http://schemas.microsoft.com/office/drawing/2014/main" id="{C1C9BC2A-08A8-5EDB-3E78-4103A2ECA968}"/>
                  </a:ext>
                </a:extLst>
              </p:cNvPr>
              <p:cNvSpPr>
                <a:spLocks noEditPoints="1"/>
              </p:cNvSpPr>
              <p:nvPr/>
            </p:nvSpPr>
            <p:spPr bwMode="auto">
              <a:xfrm>
                <a:off x="10412413" y="-1454150"/>
                <a:ext cx="142875" cy="508000"/>
              </a:xfrm>
              <a:custGeom>
                <a:avLst/>
                <a:gdLst>
                  <a:gd name="T0" fmla="*/ 29 w 172"/>
                  <a:gd name="T1" fmla="*/ 28 h 609"/>
                  <a:gd name="T2" fmla="*/ 22 w 172"/>
                  <a:gd name="T3" fmla="*/ 64 h 609"/>
                  <a:gd name="T4" fmla="*/ 16 w 172"/>
                  <a:gd name="T5" fmla="*/ 100 h 609"/>
                  <a:gd name="T6" fmla="*/ 8 w 172"/>
                  <a:gd name="T7" fmla="*/ 169 h 609"/>
                  <a:gd name="T8" fmla="*/ 3 w 172"/>
                  <a:gd name="T9" fmla="*/ 232 h 609"/>
                  <a:gd name="T10" fmla="*/ 0 w 172"/>
                  <a:gd name="T11" fmla="*/ 308 h 609"/>
                  <a:gd name="T12" fmla="*/ 0 w 172"/>
                  <a:gd name="T13" fmla="*/ 334 h 609"/>
                  <a:gd name="T14" fmla="*/ 0 w 172"/>
                  <a:gd name="T15" fmla="*/ 360 h 609"/>
                  <a:gd name="T16" fmla="*/ 2 w 172"/>
                  <a:gd name="T17" fmla="*/ 403 h 609"/>
                  <a:gd name="T18" fmla="*/ 2 w 172"/>
                  <a:gd name="T19" fmla="*/ 414 h 609"/>
                  <a:gd name="T20" fmla="*/ 4 w 172"/>
                  <a:gd name="T21" fmla="*/ 437 h 609"/>
                  <a:gd name="T22" fmla="*/ 7 w 172"/>
                  <a:gd name="T23" fmla="*/ 471 h 609"/>
                  <a:gd name="T24" fmla="*/ 9 w 172"/>
                  <a:gd name="T25" fmla="*/ 496 h 609"/>
                  <a:gd name="T26" fmla="*/ 14 w 172"/>
                  <a:gd name="T27" fmla="*/ 535 h 609"/>
                  <a:gd name="T28" fmla="*/ 24 w 172"/>
                  <a:gd name="T29" fmla="*/ 594 h 609"/>
                  <a:gd name="T30" fmla="*/ 40 w 172"/>
                  <a:gd name="T31" fmla="*/ 609 h 609"/>
                  <a:gd name="T32" fmla="*/ 98 w 172"/>
                  <a:gd name="T33" fmla="*/ 592 h 609"/>
                  <a:gd name="T34" fmla="*/ 96 w 172"/>
                  <a:gd name="T35" fmla="*/ 558 h 609"/>
                  <a:gd name="T36" fmla="*/ 95 w 172"/>
                  <a:gd name="T37" fmla="*/ 499 h 609"/>
                  <a:gd name="T38" fmla="*/ 95 w 172"/>
                  <a:gd name="T39" fmla="*/ 483 h 609"/>
                  <a:gd name="T40" fmla="*/ 96 w 172"/>
                  <a:gd name="T41" fmla="*/ 452 h 609"/>
                  <a:gd name="T42" fmla="*/ 97 w 172"/>
                  <a:gd name="T43" fmla="*/ 419 h 609"/>
                  <a:gd name="T44" fmla="*/ 97 w 172"/>
                  <a:gd name="T45" fmla="*/ 413 h 609"/>
                  <a:gd name="T46" fmla="*/ 98 w 172"/>
                  <a:gd name="T47" fmla="*/ 413 h 609"/>
                  <a:gd name="T48" fmla="*/ 98 w 172"/>
                  <a:gd name="T49" fmla="*/ 412 h 609"/>
                  <a:gd name="T50" fmla="*/ 101 w 172"/>
                  <a:gd name="T51" fmla="*/ 371 h 609"/>
                  <a:gd name="T52" fmla="*/ 102 w 172"/>
                  <a:gd name="T53" fmla="*/ 355 h 609"/>
                  <a:gd name="T54" fmla="*/ 106 w 172"/>
                  <a:gd name="T55" fmla="*/ 323 h 609"/>
                  <a:gd name="T56" fmla="*/ 108 w 172"/>
                  <a:gd name="T57" fmla="*/ 307 h 609"/>
                  <a:gd name="T58" fmla="*/ 124 w 172"/>
                  <a:gd name="T59" fmla="*/ 216 h 609"/>
                  <a:gd name="T60" fmla="*/ 142 w 172"/>
                  <a:gd name="T61" fmla="*/ 138 h 609"/>
                  <a:gd name="T62" fmla="*/ 149 w 172"/>
                  <a:gd name="T63" fmla="*/ 116 h 609"/>
                  <a:gd name="T64" fmla="*/ 160 w 172"/>
                  <a:gd name="T65" fmla="*/ 80 h 609"/>
                  <a:gd name="T66" fmla="*/ 169 w 172"/>
                  <a:gd name="T67" fmla="*/ 51 h 609"/>
                  <a:gd name="T68" fmla="*/ 52 w 172"/>
                  <a:gd name="T69" fmla="*/ 2 h 609"/>
                  <a:gd name="T70" fmla="*/ 32 w 172"/>
                  <a:gd name="T71" fmla="*/ 15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2" h="609">
                    <a:moveTo>
                      <a:pt x="32" y="15"/>
                    </a:moveTo>
                    <a:cubicBezTo>
                      <a:pt x="31" y="18"/>
                      <a:pt x="30" y="23"/>
                      <a:pt x="29" y="28"/>
                    </a:cubicBezTo>
                    <a:cubicBezTo>
                      <a:pt x="28" y="33"/>
                      <a:pt x="27" y="38"/>
                      <a:pt x="26" y="44"/>
                    </a:cubicBezTo>
                    <a:cubicBezTo>
                      <a:pt x="25" y="50"/>
                      <a:pt x="24" y="57"/>
                      <a:pt x="22" y="64"/>
                    </a:cubicBezTo>
                    <a:cubicBezTo>
                      <a:pt x="21" y="72"/>
                      <a:pt x="20" y="79"/>
                      <a:pt x="18" y="87"/>
                    </a:cubicBezTo>
                    <a:cubicBezTo>
                      <a:pt x="18" y="91"/>
                      <a:pt x="17" y="96"/>
                      <a:pt x="16" y="100"/>
                    </a:cubicBezTo>
                    <a:cubicBezTo>
                      <a:pt x="16" y="104"/>
                      <a:pt x="15" y="108"/>
                      <a:pt x="15" y="113"/>
                    </a:cubicBezTo>
                    <a:cubicBezTo>
                      <a:pt x="12" y="130"/>
                      <a:pt x="9" y="149"/>
                      <a:pt x="8" y="169"/>
                    </a:cubicBezTo>
                    <a:cubicBezTo>
                      <a:pt x="7" y="179"/>
                      <a:pt x="6" y="189"/>
                      <a:pt x="5" y="200"/>
                    </a:cubicBezTo>
                    <a:cubicBezTo>
                      <a:pt x="4" y="210"/>
                      <a:pt x="3" y="221"/>
                      <a:pt x="3" y="232"/>
                    </a:cubicBezTo>
                    <a:cubicBezTo>
                      <a:pt x="1" y="253"/>
                      <a:pt x="0" y="276"/>
                      <a:pt x="0" y="299"/>
                    </a:cubicBezTo>
                    <a:cubicBezTo>
                      <a:pt x="0" y="308"/>
                      <a:pt x="0" y="308"/>
                      <a:pt x="0" y="308"/>
                    </a:cubicBezTo>
                    <a:cubicBezTo>
                      <a:pt x="0" y="316"/>
                      <a:pt x="0" y="316"/>
                      <a:pt x="0" y="316"/>
                    </a:cubicBezTo>
                    <a:cubicBezTo>
                      <a:pt x="0" y="322"/>
                      <a:pt x="0" y="328"/>
                      <a:pt x="0" y="334"/>
                    </a:cubicBezTo>
                    <a:cubicBezTo>
                      <a:pt x="0" y="339"/>
                      <a:pt x="0" y="345"/>
                      <a:pt x="0" y="351"/>
                    </a:cubicBezTo>
                    <a:cubicBezTo>
                      <a:pt x="0" y="360"/>
                      <a:pt x="0" y="360"/>
                      <a:pt x="0" y="360"/>
                    </a:cubicBezTo>
                    <a:cubicBezTo>
                      <a:pt x="0" y="368"/>
                      <a:pt x="0" y="368"/>
                      <a:pt x="0" y="368"/>
                    </a:cubicBezTo>
                    <a:cubicBezTo>
                      <a:pt x="1" y="380"/>
                      <a:pt x="1" y="391"/>
                      <a:pt x="2" y="403"/>
                    </a:cubicBezTo>
                    <a:cubicBezTo>
                      <a:pt x="2" y="412"/>
                      <a:pt x="2" y="412"/>
                      <a:pt x="2" y="412"/>
                    </a:cubicBezTo>
                    <a:cubicBezTo>
                      <a:pt x="2" y="414"/>
                      <a:pt x="2" y="414"/>
                      <a:pt x="2" y="414"/>
                    </a:cubicBezTo>
                    <a:cubicBezTo>
                      <a:pt x="2" y="421"/>
                      <a:pt x="2" y="421"/>
                      <a:pt x="2" y="421"/>
                    </a:cubicBezTo>
                    <a:cubicBezTo>
                      <a:pt x="3" y="426"/>
                      <a:pt x="3" y="432"/>
                      <a:pt x="4" y="437"/>
                    </a:cubicBezTo>
                    <a:cubicBezTo>
                      <a:pt x="4" y="443"/>
                      <a:pt x="5" y="448"/>
                      <a:pt x="5" y="454"/>
                    </a:cubicBezTo>
                    <a:cubicBezTo>
                      <a:pt x="5" y="459"/>
                      <a:pt x="6" y="465"/>
                      <a:pt x="7" y="471"/>
                    </a:cubicBezTo>
                    <a:cubicBezTo>
                      <a:pt x="7" y="476"/>
                      <a:pt x="8" y="482"/>
                      <a:pt x="8" y="487"/>
                    </a:cubicBezTo>
                    <a:cubicBezTo>
                      <a:pt x="8" y="490"/>
                      <a:pt x="9" y="493"/>
                      <a:pt x="9" y="496"/>
                    </a:cubicBezTo>
                    <a:cubicBezTo>
                      <a:pt x="9" y="498"/>
                      <a:pt x="10" y="501"/>
                      <a:pt x="10" y="504"/>
                    </a:cubicBezTo>
                    <a:cubicBezTo>
                      <a:pt x="11" y="515"/>
                      <a:pt x="13" y="525"/>
                      <a:pt x="14" y="535"/>
                    </a:cubicBezTo>
                    <a:cubicBezTo>
                      <a:pt x="16" y="546"/>
                      <a:pt x="17" y="556"/>
                      <a:pt x="19" y="565"/>
                    </a:cubicBezTo>
                    <a:cubicBezTo>
                      <a:pt x="20" y="575"/>
                      <a:pt x="22" y="585"/>
                      <a:pt x="24" y="594"/>
                    </a:cubicBezTo>
                    <a:cubicBezTo>
                      <a:pt x="24" y="595"/>
                      <a:pt x="24" y="595"/>
                      <a:pt x="24" y="596"/>
                    </a:cubicBezTo>
                    <a:cubicBezTo>
                      <a:pt x="25" y="604"/>
                      <a:pt x="32" y="609"/>
                      <a:pt x="40" y="609"/>
                    </a:cubicBezTo>
                    <a:cubicBezTo>
                      <a:pt x="82" y="609"/>
                      <a:pt x="82" y="609"/>
                      <a:pt x="82" y="609"/>
                    </a:cubicBezTo>
                    <a:cubicBezTo>
                      <a:pt x="91" y="609"/>
                      <a:pt x="98" y="601"/>
                      <a:pt x="98" y="592"/>
                    </a:cubicBezTo>
                    <a:cubicBezTo>
                      <a:pt x="98" y="590"/>
                      <a:pt x="98" y="587"/>
                      <a:pt x="97" y="585"/>
                    </a:cubicBezTo>
                    <a:cubicBezTo>
                      <a:pt x="97" y="576"/>
                      <a:pt x="96" y="567"/>
                      <a:pt x="96" y="558"/>
                    </a:cubicBezTo>
                    <a:cubicBezTo>
                      <a:pt x="96" y="548"/>
                      <a:pt x="95" y="539"/>
                      <a:pt x="95" y="529"/>
                    </a:cubicBezTo>
                    <a:cubicBezTo>
                      <a:pt x="95" y="519"/>
                      <a:pt x="95" y="509"/>
                      <a:pt x="95" y="499"/>
                    </a:cubicBezTo>
                    <a:cubicBezTo>
                      <a:pt x="95" y="496"/>
                      <a:pt x="95" y="494"/>
                      <a:pt x="95" y="491"/>
                    </a:cubicBezTo>
                    <a:cubicBezTo>
                      <a:pt x="95" y="488"/>
                      <a:pt x="95" y="486"/>
                      <a:pt x="95" y="483"/>
                    </a:cubicBezTo>
                    <a:cubicBezTo>
                      <a:pt x="95" y="478"/>
                      <a:pt x="95" y="473"/>
                      <a:pt x="95" y="468"/>
                    </a:cubicBezTo>
                    <a:cubicBezTo>
                      <a:pt x="95" y="463"/>
                      <a:pt x="96" y="458"/>
                      <a:pt x="96" y="452"/>
                    </a:cubicBezTo>
                    <a:cubicBezTo>
                      <a:pt x="96" y="447"/>
                      <a:pt x="96" y="441"/>
                      <a:pt x="96" y="436"/>
                    </a:cubicBezTo>
                    <a:cubicBezTo>
                      <a:pt x="97" y="430"/>
                      <a:pt x="97" y="425"/>
                      <a:pt x="97" y="419"/>
                    </a:cubicBezTo>
                    <a:cubicBezTo>
                      <a:pt x="97" y="415"/>
                      <a:pt x="97" y="415"/>
                      <a:pt x="97" y="415"/>
                    </a:cubicBezTo>
                    <a:cubicBezTo>
                      <a:pt x="97" y="413"/>
                      <a:pt x="97" y="413"/>
                      <a:pt x="97" y="413"/>
                    </a:cubicBezTo>
                    <a:cubicBezTo>
                      <a:pt x="98" y="413"/>
                      <a:pt x="98" y="413"/>
                      <a:pt x="98" y="413"/>
                    </a:cubicBezTo>
                    <a:cubicBezTo>
                      <a:pt x="98" y="412"/>
                      <a:pt x="98" y="413"/>
                      <a:pt x="98" y="413"/>
                    </a:cubicBezTo>
                    <a:cubicBezTo>
                      <a:pt x="98" y="413"/>
                      <a:pt x="98" y="413"/>
                      <a:pt x="98" y="413"/>
                    </a:cubicBezTo>
                    <a:cubicBezTo>
                      <a:pt x="98" y="412"/>
                      <a:pt x="98" y="412"/>
                      <a:pt x="98" y="412"/>
                    </a:cubicBezTo>
                    <a:cubicBezTo>
                      <a:pt x="98" y="404"/>
                      <a:pt x="98" y="404"/>
                      <a:pt x="98" y="404"/>
                    </a:cubicBezTo>
                    <a:cubicBezTo>
                      <a:pt x="99" y="393"/>
                      <a:pt x="100" y="382"/>
                      <a:pt x="101" y="371"/>
                    </a:cubicBezTo>
                    <a:cubicBezTo>
                      <a:pt x="102" y="363"/>
                      <a:pt x="102" y="363"/>
                      <a:pt x="102" y="363"/>
                    </a:cubicBezTo>
                    <a:cubicBezTo>
                      <a:pt x="102" y="355"/>
                      <a:pt x="102" y="355"/>
                      <a:pt x="102" y="355"/>
                    </a:cubicBezTo>
                    <a:cubicBezTo>
                      <a:pt x="103" y="350"/>
                      <a:pt x="104" y="344"/>
                      <a:pt x="104" y="339"/>
                    </a:cubicBezTo>
                    <a:cubicBezTo>
                      <a:pt x="105" y="334"/>
                      <a:pt x="106" y="328"/>
                      <a:pt x="106" y="323"/>
                    </a:cubicBezTo>
                    <a:cubicBezTo>
                      <a:pt x="107" y="315"/>
                      <a:pt x="107" y="315"/>
                      <a:pt x="107" y="315"/>
                    </a:cubicBezTo>
                    <a:cubicBezTo>
                      <a:pt x="108" y="307"/>
                      <a:pt x="108" y="307"/>
                      <a:pt x="108" y="307"/>
                    </a:cubicBezTo>
                    <a:cubicBezTo>
                      <a:pt x="111" y="286"/>
                      <a:pt x="114" y="265"/>
                      <a:pt x="118" y="246"/>
                    </a:cubicBezTo>
                    <a:cubicBezTo>
                      <a:pt x="120" y="236"/>
                      <a:pt x="122" y="226"/>
                      <a:pt x="124" y="216"/>
                    </a:cubicBezTo>
                    <a:cubicBezTo>
                      <a:pt x="126" y="207"/>
                      <a:pt x="128" y="198"/>
                      <a:pt x="130" y="189"/>
                    </a:cubicBezTo>
                    <a:cubicBezTo>
                      <a:pt x="134" y="171"/>
                      <a:pt x="139" y="154"/>
                      <a:pt x="142" y="138"/>
                    </a:cubicBezTo>
                    <a:cubicBezTo>
                      <a:pt x="143" y="134"/>
                      <a:pt x="144" y="131"/>
                      <a:pt x="145" y="127"/>
                    </a:cubicBezTo>
                    <a:cubicBezTo>
                      <a:pt x="146" y="123"/>
                      <a:pt x="148" y="120"/>
                      <a:pt x="149" y="116"/>
                    </a:cubicBezTo>
                    <a:cubicBezTo>
                      <a:pt x="151" y="110"/>
                      <a:pt x="153" y="103"/>
                      <a:pt x="154" y="97"/>
                    </a:cubicBezTo>
                    <a:cubicBezTo>
                      <a:pt x="156" y="91"/>
                      <a:pt x="158" y="85"/>
                      <a:pt x="160" y="80"/>
                    </a:cubicBezTo>
                    <a:cubicBezTo>
                      <a:pt x="161" y="74"/>
                      <a:pt x="163" y="69"/>
                      <a:pt x="165" y="64"/>
                    </a:cubicBezTo>
                    <a:cubicBezTo>
                      <a:pt x="166" y="59"/>
                      <a:pt x="168" y="55"/>
                      <a:pt x="169" y="51"/>
                    </a:cubicBezTo>
                    <a:cubicBezTo>
                      <a:pt x="172" y="42"/>
                      <a:pt x="167" y="33"/>
                      <a:pt x="158" y="31"/>
                    </a:cubicBezTo>
                    <a:cubicBezTo>
                      <a:pt x="52" y="2"/>
                      <a:pt x="52" y="2"/>
                      <a:pt x="52" y="2"/>
                    </a:cubicBezTo>
                    <a:cubicBezTo>
                      <a:pt x="43" y="0"/>
                      <a:pt x="34" y="6"/>
                      <a:pt x="32" y="15"/>
                    </a:cubicBezTo>
                    <a:close/>
                    <a:moveTo>
                      <a:pt x="32" y="15"/>
                    </a:moveTo>
                    <a:cubicBezTo>
                      <a:pt x="32" y="15"/>
                      <a:pt x="32" y="15"/>
                      <a:pt x="32"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72" name="Freeform 26">
                <a:extLst>
                  <a:ext uri="{FF2B5EF4-FFF2-40B4-BE49-F238E27FC236}">
                    <a16:creationId xmlns:a16="http://schemas.microsoft.com/office/drawing/2014/main" id="{FF9226D0-00B5-BB03-1FDC-0C8BD8F9F148}"/>
                  </a:ext>
                </a:extLst>
              </p:cNvPr>
              <p:cNvSpPr>
                <a:spLocks noEditPoints="1"/>
              </p:cNvSpPr>
              <p:nvPr/>
            </p:nvSpPr>
            <p:spPr bwMode="auto">
              <a:xfrm>
                <a:off x="11303000" y="-2613025"/>
                <a:ext cx="774700" cy="1652588"/>
              </a:xfrm>
              <a:custGeom>
                <a:avLst/>
                <a:gdLst>
                  <a:gd name="T0" fmla="*/ 172 w 927"/>
                  <a:gd name="T1" fmla="*/ 1957 h 1982"/>
                  <a:gd name="T2" fmla="*/ 280 w 927"/>
                  <a:gd name="T3" fmla="*/ 1982 h 1982"/>
                  <a:gd name="T4" fmla="*/ 500 w 927"/>
                  <a:gd name="T5" fmla="*/ 1844 h 1982"/>
                  <a:gd name="T6" fmla="*/ 519 w 927"/>
                  <a:gd name="T7" fmla="*/ 1792 h 1982"/>
                  <a:gd name="T8" fmla="*/ 767 w 927"/>
                  <a:gd name="T9" fmla="*/ 714 h 1982"/>
                  <a:gd name="T10" fmla="*/ 862 w 927"/>
                  <a:gd name="T11" fmla="*/ 304 h 1982"/>
                  <a:gd name="T12" fmla="*/ 920 w 927"/>
                  <a:gd name="T13" fmla="*/ 50 h 1982"/>
                  <a:gd name="T14" fmla="*/ 880 w 927"/>
                  <a:gd name="T15" fmla="*/ 0 h 1982"/>
                  <a:gd name="T16" fmla="*/ 844 w 927"/>
                  <a:gd name="T17" fmla="*/ 23 h 1982"/>
                  <a:gd name="T18" fmla="*/ 725 w 927"/>
                  <a:gd name="T19" fmla="*/ 267 h 1982"/>
                  <a:gd name="T20" fmla="*/ 549 w 927"/>
                  <a:gd name="T21" fmla="*/ 626 h 1982"/>
                  <a:gd name="T22" fmla="*/ 59 w 927"/>
                  <a:gd name="T23" fmla="*/ 1629 h 1982"/>
                  <a:gd name="T24" fmla="*/ 172 w 927"/>
                  <a:gd name="T25" fmla="*/ 1957 h 1982"/>
                  <a:gd name="T26" fmla="*/ 289 w 927"/>
                  <a:gd name="T27" fmla="*/ 1610 h 1982"/>
                  <a:gd name="T28" fmla="*/ 409 w 927"/>
                  <a:gd name="T29" fmla="*/ 1730 h 1982"/>
                  <a:gd name="T30" fmla="*/ 289 w 927"/>
                  <a:gd name="T31" fmla="*/ 1851 h 1982"/>
                  <a:gd name="T32" fmla="*/ 168 w 927"/>
                  <a:gd name="T33" fmla="*/ 1730 h 1982"/>
                  <a:gd name="T34" fmla="*/ 289 w 927"/>
                  <a:gd name="T35" fmla="*/ 1610 h 1982"/>
                  <a:gd name="T36" fmla="*/ 289 w 927"/>
                  <a:gd name="T37" fmla="*/ 1610 h 1982"/>
                  <a:gd name="T38" fmla="*/ 289 w 927"/>
                  <a:gd name="T39" fmla="*/ 1610 h 1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27" h="1982">
                    <a:moveTo>
                      <a:pt x="172" y="1957"/>
                    </a:moveTo>
                    <a:cubicBezTo>
                      <a:pt x="207" y="1974"/>
                      <a:pt x="243" y="1982"/>
                      <a:pt x="280" y="1982"/>
                    </a:cubicBezTo>
                    <a:cubicBezTo>
                      <a:pt x="370" y="1982"/>
                      <a:pt x="458" y="1932"/>
                      <a:pt x="500" y="1844"/>
                    </a:cubicBezTo>
                    <a:cubicBezTo>
                      <a:pt x="508" y="1828"/>
                      <a:pt x="515" y="1809"/>
                      <a:pt x="519" y="1792"/>
                    </a:cubicBezTo>
                    <a:cubicBezTo>
                      <a:pt x="767" y="714"/>
                      <a:pt x="767" y="714"/>
                      <a:pt x="767" y="714"/>
                    </a:cubicBezTo>
                    <a:cubicBezTo>
                      <a:pt x="862" y="304"/>
                      <a:pt x="862" y="304"/>
                      <a:pt x="862" y="304"/>
                    </a:cubicBezTo>
                    <a:cubicBezTo>
                      <a:pt x="920" y="50"/>
                      <a:pt x="920" y="50"/>
                      <a:pt x="920" y="50"/>
                    </a:cubicBezTo>
                    <a:cubicBezTo>
                      <a:pt x="927" y="20"/>
                      <a:pt x="904" y="0"/>
                      <a:pt x="880" y="0"/>
                    </a:cubicBezTo>
                    <a:cubicBezTo>
                      <a:pt x="866" y="0"/>
                      <a:pt x="852" y="7"/>
                      <a:pt x="844" y="23"/>
                    </a:cubicBezTo>
                    <a:cubicBezTo>
                      <a:pt x="725" y="267"/>
                      <a:pt x="725" y="267"/>
                      <a:pt x="725" y="267"/>
                    </a:cubicBezTo>
                    <a:cubicBezTo>
                      <a:pt x="549" y="626"/>
                      <a:pt x="549" y="626"/>
                      <a:pt x="549" y="626"/>
                    </a:cubicBezTo>
                    <a:cubicBezTo>
                      <a:pt x="59" y="1629"/>
                      <a:pt x="59" y="1629"/>
                      <a:pt x="59" y="1629"/>
                    </a:cubicBezTo>
                    <a:cubicBezTo>
                      <a:pt x="0" y="1751"/>
                      <a:pt x="50" y="1898"/>
                      <a:pt x="172" y="1957"/>
                    </a:cubicBezTo>
                    <a:close/>
                    <a:moveTo>
                      <a:pt x="289" y="1610"/>
                    </a:moveTo>
                    <a:cubicBezTo>
                      <a:pt x="355" y="1610"/>
                      <a:pt x="409" y="1664"/>
                      <a:pt x="409" y="1730"/>
                    </a:cubicBezTo>
                    <a:cubicBezTo>
                      <a:pt x="409" y="1797"/>
                      <a:pt x="355" y="1851"/>
                      <a:pt x="289" y="1851"/>
                    </a:cubicBezTo>
                    <a:cubicBezTo>
                      <a:pt x="222" y="1851"/>
                      <a:pt x="168" y="1797"/>
                      <a:pt x="168" y="1730"/>
                    </a:cubicBezTo>
                    <a:cubicBezTo>
                      <a:pt x="168" y="1664"/>
                      <a:pt x="222" y="1610"/>
                      <a:pt x="289" y="1610"/>
                    </a:cubicBezTo>
                    <a:close/>
                    <a:moveTo>
                      <a:pt x="289" y="1610"/>
                    </a:moveTo>
                    <a:cubicBezTo>
                      <a:pt x="289" y="1610"/>
                      <a:pt x="289" y="1610"/>
                      <a:pt x="289" y="16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grpSp>
      </p:grpSp>
      <p:grpSp>
        <p:nvGrpSpPr>
          <p:cNvPr id="73" name="Group 72">
            <a:extLst>
              <a:ext uri="{FF2B5EF4-FFF2-40B4-BE49-F238E27FC236}">
                <a16:creationId xmlns:a16="http://schemas.microsoft.com/office/drawing/2014/main" id="{057E02CA-192D-8E4B-6071-616A0A013877}"/>
              </a:ext>
            </a:extLst>
          </p:cNvPr>
          <p:cNvGrpSpPr/>
          <p:nvPr/>
        </p:nvGrpSpPr>
        <p:grpSpPr>
          <a:xfrm>
            <a:off x="411706" y="4544012"/>
            <a:ext cx="3606324" cy="1563136"/>
            <a:chOff x="308779" y="3408009"/>
            <a:chExt cx="2704743" cy="1172352"/>
          </a:xfrm>
        </p:grpSpPr>
        <p:sp>
          <p:nvSpPr>
            <p:cNvPr id="74" name="TextBox 73">
              <a:extLst>
                <a:ext uri="{FF2B5EF4-FFF2-40B4-BE49-F238E27FC236}">
                  <a16:creationId xmlns:a16="http://schemas.microsoft.com/office/drawing/2014/main" id="{06042038-5DA4-8D4A-8826-2C947923AB4C}"/>
                </a:ext>
              </a:extLst>
            </p:cNvPr>
            <p:cNvSpPr txBox="1"/>
            <p:nvPr/>
          </p:nvSpPr>
          <p:spPr>
            <a:xfrm>
              <a:off x="308779" y="3811160"/>
              <a:ext cx="1835201" cy="769201"/>
            </a:xfrm>
            <a:prstGeom prst="rect">
              <a:avLst/>
            </a:prstGeom>
            <a:noFill/>
          </p:spPr>
          <p:txBody>
            <a:bodyPr wrap="square" lIns="0" tIns="0" rIns="0" bIns="0" rtlCol="0">
              <a:spAutoFit/>
            </a:bodyPr>
            <a:lstStyle/>
            <a:p>
              <a:pPr algn="r" defTabSz="1219018"/>
              <a:r>
                <a:rPr lang="en-US" sz="1333" dirty="0">
                  <a:solidFill>
                    <a:schemeClr val="bg1"/>
                  </a:solidFill>
                  <a:latin typeface="Arial Nova" panose="020B0504020202020204" pitchFamily="34" charset="0"/>
                </a:rPr>
                <a:t>Managed from Cloud – leverages the flexibility provided by cloud deployments to deliver efficiency, cost-benefits and technically superior solutions.</a:t>
              </a:r>
            </a:p>
          </p:txBody>
        </p:sp>
        <p:sp>
          <p:nvSpPr>
            <p:cNvPr id="75" name="Oval 74">
              <a:extLst>
                <a:ext uri="{FF2B5EF4-FFF2-40B4-BE49-F238E27FC236}">
                  <a16:creationId xmlns:a16="http://schemas.microsoft.com/office/drawing/2014/main" id="{B1E4C7B4-6F95-90E0-4A19-9DD17425EB50}"/>
                </a:ext>
              </a:extLst>
            </p:cNvPr>
            <p:cNvSpPr/>
            <p:nvPr/>
          </p:nvSpPr>
          <p:spPr>
            <a:xfrm>
              <a:off x="2382155" y="3408009"/>
              <a:ext cx="631367" cy="63136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18"/>
              <a:endParaRPr lang="id-ID" sz="2400">
                <a:solidFill>
                  <a:schemeClr val="bg1"/>
                </a:solidFill>
                <a:latin typeface="Arial Nova" panose="020B0504020202020204" pitchFamily="34" charset="0"/>
              </a:endParaRPr>
            </a:p>
          </p:txBody>
        </p:sp>
        <p:grpSp>
          <p:nvGrpSpPr>
            <p:cNvPr id="76" name="Group 75">
              <a:extLst>
                <a:ext uri="{FF2B5EF4-FFF2-40B4-BE49-F238E27FC236}">
                  <a16:creationId xmlns:a16="http://schemas.microsoft.com/office/drawing/2014/main" id="{55E0DB92-9ECE-96B7-F8B6-6BD6266C8500}"/>
                </a:ext>
              </a:extLst>
            </p:cNvPr>
            <p:cNvGrpSpPr/>
            <p:nvPr/>
          </p:nvGrpSpPr>
          <p:grpSpPr>
            <a:xfrm>
              <a:off x="2490667" y="3521747"/>
              <a:ext cx="414342" cy="425219"/>
              <a:chOff x="-2844800" y="-1676400"/>
              <a:chExt cx="665163" cy="682624"/>
            </a:xfrm>
            <a:solidFill>
              <a:schemeClr val="bg1"/>
            </a:solidFill>
          </p:grpSpPr>
          <p:sp>
            <p:nvSpPr>
              <p:cNvPr id="77" name="Freeform 30">
                <a:extLst>
                  <a:ext uri="{FF2B5EF4-FFF2-40B4-BE49-F238E27FC236}">
                    <a16:creationId xmlns:a16="http://schemas.microsoft.com/office/drawing/2014/main" id="{E65C5DBC-FB91-0418-DBDA-6155CF9CD31C}"/>
                  </a:ext>
                </a:extLst>
              </p:cNvPr>
              <p:cNvSpPr>
                <a:spLocks noEditPoints="1"/>
              </p:cNvSpPr>
              <p:nvPr/>
            </p:nvSpPr>
            <p:spPr bwMode="auto">
              <a:xfrm>
                <a:off x="-2701925" y="-1466850"/>
                <a:ext cx="379413" cy="106362"/>
              </a:xfrm>
              <a:custGeom>
                <a:avLst/>
                <a:gdLst>
                  <a:gd name="T0" fmla="*/ 166 w 175"/>
                  <a:gd name="T1" fmla="*/ 0 h 49"/>
                  <a:gd name="T2" fmla="*/ 10 w 175"/>
                  <a:gd name="T3" fmla="*/ 0 h 49"/>
                  <a:gd name="T4" fmla="*/ 0 w 175"/>
                  <a:gd name="T5" fmla="*/ 9 h 49"/>
                  <a:gd name="T6" fmla="*/ 0 w 175"/>
                  <a:gd name="T7" fmla="*/ 40 h 49"/>
                  <a:gd name="T8" fmla="*/ 10 w 175"/>
                  <a:gd name="T9" fmla="*/ 49 h 49"/>
                  <a:gd name="T10" fmla="*/ 166 w 175"/>
                  <a:gd name="T11" fmla="*/ 49 h 49"/>
                  <a:gd name="T12" fmla="*/ 175 w 175"/>
                  <a:gd name="T13" fmla="*/ 40 h 49"/>
                  <a:gd name="T14" fmla="*/ 175 w 175"/>
                  <a:gd name="T15" fmla="*/ 9 h 49"/>
                  <a:gd name="T16" fmla="*/ 166 w 175"/>
                  <a:gd name="T17" fmla="*/ 0 h 49"/>
                  <a:gd name="T18" fmla="*/ 17 w 175"/>
                  <a:gd name="T19" fmla="*/ 21 h 49"/>
                  <a:gd name="T20" fmla="*/ 11 w 175"/>
                  <a:gd name="T21" fmla="*/ 16 h 49"/>
                  <a:gd name="T22" fmla="*/ 17 w 175"/>
                  <a:gd name="T23" fmla="*/ 10 h 49"/>
                  <a:gd name="T24" fmla="*/ 22 w 175"/>
                  <a:gd name="T25" fmla="*/ 16 h 49"/>
                  <a:gd name="T26" fmla="*/ 17 w 175"/>
                  <a:gd name="T27" fmla="*/ 21 h 49"/>
                  <a:gd name="T28" fmla="*/ 151 w 175"/>
                  <a:gd name="T29" fmla="*/ 37 h 49"/>
                  <a:gd name="T30" fmla="*/ 112 w 175"/>
                  <a:gd name="T31" fmla="*/ 37 h 49"/>
                  <a:gd name="T32" fmla="*/ 112 w 175"/>
                  <a:gd name="T33" fmla="*/ 24 h 49"/>
                  <a:gd name="T34" fmla="*/ 151 w 175"/>
                  <a:gd name="T35" fmla="*/ 24 h 49"/>
                  <a:gd name="T36" fmla="*/ 151 w 175"/>
                  <a:gd name="T37" fmla="*/ 37 h 49"/>
                  <a:gd name="T38" fmla="*/ 151 w 175"/>
                  <a:gd name="T39" fmla="*/ 37 h 49"/>
                  <a:gd name="T40" fmla="*/ 151 w 175"/>
                  <a:gd name="T41" fmla="*/ 3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5" h="49">
                    <a:moveTo>
                      <a:pt x="166" y="0"/>
                    </a:moveTo>
                    <a:cubicBezTo>
                      <a:pt x="10" y="0"/>
                      <a:pt x="10" y="0"/>
                      <a:pt x="10" y="0"/>
                    </a:cubicBezTo>
                    <a:cubicBezTo>
                      <a:pt x="5" y="0"/>
                      <a:pt x="0" y="4"/>
                      <a:pt x="0" y="9"/>
                    </a:cubicBezTo>
                    <a:cubicBezTo>
                      <a:pt x="0" y="40"/>
                      <a:pt x="0" y="40"/>
                      <a:pt x="0" y="40"/>
                    </a:cubicBezTo>
                    <a:cubicBezTo>
                      <a:pt x="0" y="45"/>
                      <a:pt x="5" y="49"/>
                      <a:pt x="10" y="49"/>
                    </a:cubicBezTo>
                    <a:cubicBezTo>
                      <a:pt x="166" y="49"/>
                      <a:pt x="166" y="49"/>
                      <a:pt x="166" y="49"/>
                    </a:cubicBezTo>
                    <a:cubicBezTo>
                      <a:pt x="171" y="49"/>
                      <a:pt x="175" y="45"/>
                      <a:pt x="175" y="40"/>
                    </a:cubicBezTo>
                    <a:cubicBezTo>
                      <a:pt x="175" y="9"/>
                      <a:pt x="175" y="9"/>
                      <a:pt x="175" y="9"/>
                    </a:cubicBezTo>
                    <a:cubicBezTo>
                      <a:pt x="175" y="4"/>
                      <a:pt x="171" y="0"/>
                      <a:pt x="166" y="0"/>
                    </a:cubicBezTo>
                    <a:close/>
                    <a:moveTo>
                      <a:pt x="17" y="21"/>
                    </a:moveTo>
                    <a:cubicBezTo>
                      <a:pt x="14" y="21"/>
                      <a:pt x="11" y="19"/>
                      <a:pt x="11" y="16"/>
                    </a:cubicBezTo>
                    <a:cubicBezTo>
                      <a:pt x="11" y="13"/>
                      <a:pt x="14" y="10"/>
                      <a:pt x="17" y="10"/>
                    </a:cubicBezTo>
                    <a:cubicBezTo>
                      <a:pt x="20" y="10"/>
                      <a:pt x="22" y="13"/>
                      <a:pt x="22" y="16"/>
                    </a:cubicBezTo>
                    <a:cubicBezTo>
                      <a:pt x="22" y="19"/>
                      <a:pt x="20" y="21"/>
                      <a:pt x="17" y="21"/>
                    </a:cubicBezTo>
                    <a:close/>
                    <a:moveTo>
                      <a:pt x="151" y="37"/>
                    </a:moveTo>
                    <a:cubicBezTo>
                      <a:pt x="112" y="37"/>
                      <a:pt x="112" y="37"/>
                      <a:pt x="112" y="37"/>
                    </a:cubicBezTo>
                    <a:cubicBezTo>
                      <a:pt x="112" y="24"/>
                      <a:pt x="112" y="24"/>
                      <a:pt x="112" y="24"/>
                    </a:cubicBezTo>
                    <a:cubicBezTo>
                      <a:pt x="151" y="24"/>
                      <a:pt x="151" y="24"/>
                      <a:pt x="151" y="24"/>
                    </a:cubicBezTo>
                    <a:lnTo>
                      <a:pt x="151" y="37"/>
                    </a:lnTo>
                    <a:close/>
                    <a:moveTo>
                      <a:pt x="151" y="37"/>
                    </a:moveTo>
                    <a:cubicBezTo>
                      <a:pt x="151" y="37"/>
                      <a:pt x="151" y="37"/>
                      <a:pt x="151"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78" name="Freeform 31">
                <a:extLst>
                  <a:ext uri="{FF2B5EF4-FFF2-40B4-BE49-F238E27FC236}">
                    <a16:creationId xmlns:a16="http://schemas.microsoft.com/office/drawing/2014/main" id="{98EADD08-2619-CA6B-C039-290F4757C62A}"/>
                  </a:ext>
                </a:extLst>
              </p:cNvPr>
              <p:cNvSpPr>
                <a:spLocks noEditPoints="1"/>
              </p:cNvSpPr>
              <p:nvPr/>
            </p:nvSpPr>
            <p:spPr bwMode="auto">
              <a:xfrm>
                <a:off x="-2701925" y="-1349375"/>
                <a:ext cx="379413" cy="104775"/>
              </a:xfrm>
              <a:custGeom>
                <a:avLst/>
                <a:gdLst>
                  <a:gd name="T0" fmla="*/ 166 w 175"/>
                  <a:gd name="T1" fmla="*/ 0 h 49"/>
                  <a:gd name="T2" fmla="*/ 10 w 175"/>
                  <a:gd name="T3" fmla="*/ 0 h 49"/>
                  <a:gd name="T4" fmla="*/ 0 w 175"/>
                  <a:gd name="T5" fmla="*/ 9 h 49"/>
                  <a:gd name="T6" fmla="*/ 0 w 175"/>
                  <a:gd name="T7" fmla="*/ 39 h 49"/>
                  <a:gd name="T8" fmla="*/ 10 w 175"/>
                  <a:gd name="T9" fmla="*/ 49 h 49"/>
                  <a:gd name="T10" fmla="*/ 166 w 175"/>
                  <a:gd name="T11" fmla="*/ 49 h 49"/>
                  <a:gd name="T12" fmla="*/ 175 w 175"/>
                  <a:gd name="T13" fmla="*/ 39 h 49"/>
                  <a:gd name="T14" fmla="*/ 175 w 175"/>
                  <a:gd name="T15" fmla="*/ 9 h 49"/>
                  <a:gd name="T16" fmla="*/ 166 w 175"/>
                  <a:gd name="T17" fmla="*/ 0 h 49"/>
                  <a:gd name="T18" fmla="*/ 17 w 175"/>
                  <a:gd name="T19" fmla="*/ 21 h 49"/>
                  <a:gd name="T20" fmla="*/ 11 w 175"/>
                  <a:gd name="T21" fmla="*/ 16 h 49"/>
                  <a:gd name="T22" fmla="*/ 17 w 175"/>
                  <a:gd name="T23" fmla="*/ 10 h 49"/>
                  <a:gd name="T24" fmla="*/ 22 w 175"/>
                  <a:gd name="T25" fmla="*/ 16 h 49"/>
                  <a:gd name="T26" fmla="*/ 17 w 175"/>
                  <a:gd name="T27" fmla="*/ 21 h 49"/>
                  <a:gd name="T28" fmla="*/ 151 w 175"/>
                  <a:gd name="T29" fmla="*/ 37 h 49"/>
                  <a:gd name="T30" fmla="*/ 112 w 175"/>
                  <a:gd name="T31" fmla="*/ 37 h 49"/>
                  <a:gd name="T32" fmla="*/ 112 w 175"/>
                  <a:gd name="T33" fmla="*/ 24 h 49"/>
                  <a:gd name="T34" fmla="*/ 151 w 175"/>
                  <a:gd name="T35" fmla="*/ 24 h 49"/>
                  <a:gd name="T36" fmla="*/ 151 w 175"/>
                  <a:gd name="T37" fmla="*/ 37 h 49"/>
                  <a:gd name="T38" fmla="*/ 151 w 175"/>
                  <a:gd name="T39" fmla="*/ 37 h 49"/>
                  <a:gd name="T40" fmla="*/ 151 w 175"/>
                  <a:gd name="T41" fmla="*/ 3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5" h="49">
                    <a:moveTo>
                      <a:pt x="166" y="0"/>
                    </a:moveTo>
                    <a:cubicBezTo>
                      <a:pt x="10" y="0"/>
                      <a:pt x="10" y="0"/>
                      <a:pt x="10" y="0"/>
                    </a:cubicBezTo>
                    <a:cubicBezTo>
                      <a:pt x="5" y="0"/>
                      <a:pt x="0" y="4"/>
                      <a:pt x="0" y="9"/>
                    </a:cubicBezTo>
                    <a:cubicBezTo>
                      <a:pt x="0" y="39"/>
                      <a:pt x="0" y="39"/>
                      <a:pt x="0" y="39"/>
                    </a:cubicBezTo>
                    <a:cubicBezTo>
                      <a:pt x="0" y="45"/>
                      <a:pt x="5" y="49"/>
                      <a:pt x="10" y="49"/>
                    </a:cubicBezTo>
                    <a:cubicBezTo>
                      <a:pt x="166" y="49"/>
                      <a:pt x="166" y="49"/>
                      <a:pt x="166" y="49"/>
                    </a:cubicBezTo>
                    <a:cubicBezTo>
                      <a:pt x="171" y="49"/>
                      <a:pt x="175" y="45"/>
                      <a:pt x="175" y="39"/>
                    </a:cubicBezTo>
                    <a:cubicBezTo>
                      <a:pt x="175" y="9"/>
                      <a:pt x="175" y="9"/>
                      <a:pt x="175" y="9"/>
                    </a:cubicBezTo>
                    <a:cubicBezTo>
                      <a:pt x="175" y="4"/>
                      <a:pt x="171" y="0"/>
                      <a:pt x="166" y="0"/>
                    </a:cubicBezTo>
                    <a:close/>
                    <a:moveTo>
                      <a:pt x="17" y="21"/>
                    </a:moveTo>
                    <a:cubicBezTo>
                      <a:pt x="14" y="21"/>
                      <a:pt x="11" y="19"/>
                      <a:pt x="11" y="16"/>
                    </a:cubicBezTo>
                    <a:cubicBezTo>
                      <a:pt x="11" y="12"/>
                      <a:pt x="14" y="10"/>
                      <a:pt x="17" y="10"/>
                    </a:cubicBezTo>
                    <a:cubicBezTo>
                      <a:pt x="20" y="10"/>
                      <a:pt x="22" y="12"/>
                      <a:pt x="22" y="16"/>
                    </a:cubicBezTo>
                    <a:cubicBezTo>
                      <a:pt x="22" y="19"/>
                      <a:pt x="20" y="21"/>
                      <a:pt x="17" y="21"/>
                    </a:cubicBezTo>
                    <a:close/>
                    <a:moveTo>
                      <a:pt x="151" y="37"/>
                    </a:moveTo>
                    <a:cubicBezTo>
                      <a:pt x="112" y="37"/>
                      <a:pt x="112" y="37"/>
                      <a:pt x="112" y="37"/>
                    </a:cubicBezTo>
                    <a:cubicBezTo>
                      <a:pt x="112" y="24"/>
                      <a:pt x="112" y="24"/>
                      <a:pt x="112" y="24"/>
                    </a:cubicBezTo>
                    <a:cubicBezTo>
                      <a:pt x="151" y="24"/>
                      <a:pt x="151" y="24"/>
                      <a:pt x="151" y="24"/>
                    </a:cubicBezTo>
                    <a:lnTo>
                      <a:pt x="151" y="37"/>
                    </a:lnTo>
                    <a:close/>
                    <a:moveTo>
                      <a:pt x="151" y="37"/>
                    </a:moveTo>
                    <a:cubicBezTo>
                      <a:pt x="151" y="37"/>
                      <a:pt x="151" y="37"/>
                      <a:pt x="151"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79" name="Freeform 32">
                <a:extLst>
                  <a:ext uri="{FF2B5EF4-FFF2-40B4-BE49-F238E27FC236}">
                    <a16:creationId xmlns:a16="http://schemas.microsoft.com/office/drawing/2014/main" id="{6B1E4765-2B83-0E38-3090-ABB373DDC804}"/>
                  </a:ext>
                </a:extLst>
              </p:cNvPr>
              <p:cNvSpPr>
                <a:spLocks noEditPoints="1"/>
              </p:cNvSpPr>
              <p:nvPr/>
            </p:nvSpPr>
            <p:spPr bwMode="auto">
              <a:xfrm>
                <a:off x="-2701925" y="-1233488"/>
                <a:ext cx="379413" cy="103187"/>
              </a:xfrm>
              <a:custGeom>
                <a:avLst/>
                <a:gdLst>
                  <a:gd name="T0" fmla="*/ 166 w 175"/>
                  <a:gd name="T1" fmla="*/ 0 h 48"/>
                  <a:gd name="T2" fmla="*/ 10 w 175"/>
                  <a:gd name="T3" fmla="*/ 0 h 48"/>
                  <a:gd name="T4" fmla="*/ 0 w 175"/>
                  <a:gd name="T5" fmla="*/ 9 h 48"/>
                  <a:gd name="T6" fmla="*/ 0 w 175"/>
                  <a:gd name="T7" fmla="*/ 39 h 48"/>
                  <a:gd name="T8" fmla="*/ 10 w 175"/>
                  <a:gd name="T9" fmla="*/ 48 h 48"/>
                  <a:gd name="T10" fmla="*/ 166 w 175"/>
                  <a:gd name="T11" fmla="*/ 48 h 48"/>
                  <a:gd name="T12" fmla="*/ 175 w 175"/>
                  <a:gd name="T13" fmla="*/ 39 h 48"/>
                  <a:gd name="T14" fmla="*/ 175 w 175"/>
                  <a:gd name="T15" fmla="*/ 9 h 48"/>
                  <a:gd name="T16" fmla="*/ 166 w 175"/>
                  <a:gd name="T17" fmla="*/ 0 h 48"/>
                  <a:gd name="T18" fmla="*/ 17 w 175"/>
                  <a:gd name="T19" fmla="*/ 21 h 48"/>
                  <a:gd name="T20" fmla="*/ 11 w 175"/>
                  <a:gd name="T21" fmla="*/ 15 h 48"/>
                  <a:gd name="T22" fmla="*/ 17 w 175"/>
                  <a:gd name="T23" fmla="*/ 10 h 48"/>
                  <a:gd name="T24" fmla="*/ 22 w 175"/>
                  <a:gd name="T25" fmla="*/ 15 h 48"/>
                  <a:gd name="T26" fmla="*/ 17 w 175"/>
                  <a:gd name="T27" fmla="*/ 21 h 48"/>
                  <a:gd name="T28" fmla="*/ 151 w 175"/>
                  <a:gd name="T29" fmla="*/ 37 h 48"/>
                  <a:gd name="T30" fmla="*/ 112 w 175"/>
                  <a:gd name="T31" fmla="*/ 37 h 48"/>
                  <a:gd name="T32" fmla="*/ 112 w 175"/>
                  <a:gd name="T33" fmla="*/ 24 h 48"/>
                  <a:gd name="T34" fmla="*/ 151 w 175"/>
                  <a:gd name="T35" fmla="*/ 24 h 48"/>
                  <a:gd name="T36" fmla="*/ 151 w 175"/>
                  <a:gd name="T37" fmla="*/ 37 h 48"/>
                  <a:gd name="T38" fmla="*/ 151 w 175"/>
                  <a:gd name="T39" fmla="*/ 37 h 48"/>
                  <a:gd name="T40" fmla="*/ 151 w 175"/>
                  <a:gd name="T41" fmla="*/ 3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5" h="48">
                    <a:moveTo>
                      <a:pt x="166" y="0"/>
                    </a:moveTo>
                    <a:cubicBezTo>
                      <a:pt x="10" y="0"/>
                      <a:pt x="10" y="0"/>
                      <a:pt x="10" y="0"/>
                    </a:cubicBezTo>
                    <a:cubicBezTo>
                      <a:pt x="5" y="0"/>
                      <a:pt x="0" y="4"/>
                      <a:pt x="0" y="9"/>
                    </a:cubicBezTo>
                    <a:cubicBezTo>
                      <a:pt x="0" y="39"/>
                      <a:pt x="0" y="39"/>
                      <a:pt x="0" y="39"/>
                    </a:cubicBezTo>
                    <a:cubicBezTo>
                      <a:pt x="0" y="44"/>
                      <a:pt x="5" y="48"/>
                      <a:pt x="10" y="48"/>
                    </a:cubicBezTo>
                    <a:cubicBezTo>
                      <a:pt x="166" y="48"/>
                      <a:pt x="166" y="48"/>
                      <a:pt x="166" y="48"/>
                    </a:cubicBezTo>
                    <a:cubicBezTo>
                      <a:pt x="171" y="48"/>
                      <a:pt x="175" y="44"/>
                      <a:pt x="175" y="39"/>
                    </a:cubicBezTo>
                    <a:cubicBezTo>
                      <a:pt x="175" y="9"/>
                      <a:pt x="175" y="9"/>
                      <a:pt x="175" y="9"/>
                    </a:cubicBezTo>
                    <a:cubicBezTo>
                      <a:pt x="175" y="4"/>
                      <a:pt x="171" y="0"/>
                      <a:pt x="166" y="0"/>
                    </a:cubicBezTo>
                    <a:close/>
                    <a:moveTo>
                      <a:pt x="17" y="21"/>
                    </a:moveTo>
                    <a:cubicBezTo>
                      <a:pt x="14" y="21"/>
                      <a:pt x="11" y="18"/>
                      <a:pt x="11" y="15"/>
                    </a:cubicBezTo>
                    <a:cubicBezTo>
                      <a:pt x="11" y="12"/>
                      <a:pt x="14" y="10"/>
                      <a:pt x="17" y="10"/>
                    </a:cubicBezTo>
                    <a:cubicBezTo>
                      <a:pt x="20" y="10"/>
                      <a:pt x="22" y="12"/>
                      <a:pt x="22" y="15"/>
                    </a:cubicBezTo>
                    <a:cubicBezTo>
                      <a:pt x="22" y="18"/>
                      <a:pt x="20" y="21"/>
                      <a:pt x="17" y="21"/>
                    </a:cubicBezTo>
                    <a:close/>
                    <a:moveTo>
                      <a:pt x="151" y="37"/>
                    </a:moveTo>
                    <a:cubicBezTo>
                      <a:pt x="112" y="37"/>
                      <a:pt x="112" y="37"/>
                      <a:pt x="112" y="37"/>
                    </a:cubicBezTo>
                    <a:cubicBezTo>
                      <a:pt x="112" y="24"/>
                      <a:pt x="112" y="24"/>
                      <a:pt x="112" y="24"/>
                    </a:cubicBezTo>
                    <a:cubicBezTo>
                      <a:pt x="151" y="24"/>
                      <a:pt x="151" y="24"/>
                      <a:pt x="151" y="24"/>
                    </a:cubicBezTo>
                    <a:lnTo>
                      <a:pt x="151" y="37"/>
                    </a:lnTo>
                    <a:close/>
                    <a:moveTo>
                      <a:pt x="151" y="37"/>
                    </a:moveTo>
                    <a:cubicBezTo>
                      <a:pt x="151" y="37"/>
                      <a:pt x="151" y="37"/>
                      <a:pt x="151"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80" name="Freeform 33">
                <a:extLst>
                  <a:ext uri="{FF2B5EF4-FFF2-40B4-BE49-F238E27FC236}">
                    <a16:creationId xmlns:a16="http://schemas.microsoft.com/office/drawing/2014/main" id="{4F29670C-2674-9567-2326-BCC5EC8F2C67}"/>
                  </a:ext>
                </a:extLst>
              </p:cNvPr>
              <p:cNvSpPr>
                <a:spLocks noEditPoints="1"/>
              </p:cNvSpPr>
              <p:nvPr/>
            </p:nvSpPr>
            <p:spPr bwMode="auto">
              <a:xfrm>
                <a:off x="-2697163" y="-1116013"/>
                <a:ext cx="369888" cy="122237"/>
              </a:xfrm>
              <a:custGeom>
                <a:avLst/>
                <a:gdLst>
                  <a:gd name="T0" fmla="*/ 154 w 233"/>
                  <a:gd name="T1" fmla="*/ 32 h 77"/>
                  <a:gd name="T2" fmla="*/ 131 w 233"/>
                  <a:gd name="T3" fmla="*/ 32 h 77"/>
                  <a:gd name="T4" fmla="*/ 131 w 233"/>
                  <a:gd name="T5" fmla="*/ 0 h 77"/>
                  <a:gd name="T6" fmla="*/ 102 w 233"/>
                  <a:gd name="T7" fmla="*/ 0 h 77"/>
                  <a:gd name="T8" fmla="*/ 102 w 233"/>
                  <a:gd name="T9" fmla="*/ 32 h 77"/>
                  <a:gd name="T10" fmla="*/ 80 w 233"/>
                  <a:gd name="T11" fmla="*/ 32 h 77"/>
                  <a:gd name="T12" fmla="*/ 80 w 233"/>
                  <a:gd name="T13" fmla="*/ 40 h 77"/>
                  <a:gd name="T14" fmla="*/ 0 w 233"/>
                  <a:gd name="T15" fmla="*/ 40 h 77"/>
                  <a:gd name="T16" fmla="*/ 0 w 233"/>
                  <a:gd name="T17" fmla="*/ 69 h 77"/>
                  <a:gd name="T18" fmla="*/ 80 w 233"/>
                  <a:gd name="T19" fmla="*/ 69 h 77"/>
                  <a:gd name="T20" fmla="*/ 80 w 233"/>
                  <a:gd name="T21" fmla="*/ 77 h 77"/>
                  <a:gd name="T22" fmla="*/ 154 w 233"/>
                  <a:gd name="T23" fmla="*/ 77 h 77"/>
                  <a:gd name="T24" fmla="*/ 154 w 233"/>
                  <a:gd name="T25" fmla="*/ 69 h 77"/>
                  <a:gd name="T26" fmla="*/ 233 w 233"/>
                  <a:gd name="T27" fmla="*/ 69 h 77"/>
                  <a:gd name="T28" fmla="*/ 233 w 233"/>
                  <a:gd name="T29" fmla="*/ 40 h 77"/>
                  <a:gd name="T30" fmla="*/ 154 w 233"/>
                  <a:gd name="T31" fmla="*/ 40 h 77"/>
                  <a:gd name="T32" fmla="*/ 154 w 233"/>
                  <a:gd name="T33" fmla="*/ 32 h 77"/>
                  <a:gd name="T34" fmla="*/ 154 w 233"/>
                  <a:gd name="T35" fmla="*/ 32 h 77"/>
                  <a:gd name="T36" fmla="*/ 154 w 233"/>
                  <a:gd name="T37" fmla="*/ 3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3" h="77">
                    <a:moveTo>
                      <a:pt x="154" y="32"/>
                    </a:moveTo>
                    <a:lnTo>
                      <a:pt x="131" y="32"/>
                    </a:lnTo>
                    <a:lnTo>
                      <a:pt x="131" y="0"/>
                    </a:lnTo>
                    <a:lnTo>
                      <a:pt x="102" y="0"/>
                    </a:lnTo>
                    <a:lnTo>
                      <a:pt x="102" y="32"/>
                    </a:lnTo>
                    <a:lnTo>
                      <a:pt x="80" y="32"/>
                    </a:lnTo>
                    <a:lnTo>
                      <a:pt x="80" y="40"/>
                    </a:lnTo>
                    <a:lnTo>
                      <a:pt x="0" y="40"/>
                    </a:lnTo>
                    <a:lnTo>
                      <a:pt x="0" y="69"/>
                    </a:lnTo>
                    <a:lnTo>
                      <a:pt x="80" y="69"/>
                    </a:lnTo>
                    <a:lnTo>
                      <a:pt x="80" y="77"/>
                    </a:lnTo>
                    <a:lnTo>
                      <a:pt x="154" y="77"/>
                    </a:lnTo>
                    <a:lnTo>
                      <a:pt x="154" y="69"/>
                    </a:lnTo>
                    <a:lnTo>
                      <a:pt x="233" y="69"/>
                    </a:lnTo>
                    <a:lnTo>
                      <a:pt x="233" y="40"/>
                    </a:lnTo>
                    <a:lnTo>
                      <a:pt x="154" y="40"/>
                    </a:lnTo>
                    <a:lnTo>
                      <a:pt x="154" y="32"/>
                    </a:lnTo>
                    <a:close/>
                    <a:moveTo>
                      <a:pt x="154" y="32"/>
                    </a:moveTo>
                    <a:lnTo>
                      <a:pt x="154"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81" name="Freeform 34">
                <a:extLst>
                  <a:ext uri="{FF2B5EF4-FFF2-40B4-BE49-F238E27FC236}">
                    <a16:creationId xmlns:a16="http://schemas.microsoft.com/office/drawing/2014/main" id="{DFCA4DC9-8169-27DC-2F21-990CA8A06365}"/>
                  </a:ext>
                </a:extLst>
              </p:cNvPr>
              <p:cNvSpPr>
                <a:spLocks noEditPoints="1"/>
              </p:cNvSpPr>
              <p:nvPr/>
            </p:nvSpPr>
            <p:spPr bwMode="auto">
              <a:xfrm>
                <a:off x="-2697163" y="-1116013"/>
                <a:ext cx="369888" cy="122237"/>
              </a:xfrm>
              <a:custGeom>
                <a:avLst/>
                <a:gdLst>
                  <a:gd name="T0" fmla="*/ 154 w 233"/>
                  <a:gd name="T1" fmla="*/ 32 h 77"/>
                  <a:gd name="T2" fmla="*/ 131 w 233"/>
                  <a:gd name="T3" fmla="*/ 32 h 77"/>
                  <a:gd name="T4" fmla="*/ 131 w 233"/>
                  <a:gd name="T5" fmla="*/ 0 h 77"/>
                  <a:gd name="T6" fmla="*/ 102 w 233"/>
                  <a:gd name="T7" fmla="*/ 0 h 77"/>
                  <a:gd name="T8" fmla="*/ 102 w 233"/>
                  <a:gd name="T9" fmla="*/ 32 h 77"/>
                  <a:gd name="T10" fmla="*/ 80 w 233"/>
                  <a:gd name="T11" fmla="*/ 32 h 77"/>
                  <a:gd name="T12" fmla="*/ 80 w 233"/>
                  <a:gd name="T13" fmla="*/ 40 h 77"/>
                  <a:gd name="T14" fmla="*/ 0 w 233"/>
                  <a:gd name="T15" fmla="*/ 40 h 77"/>
                  <a:gd name="T16" fmla="*/ 0 w 233"/>
                  <a:gd name="T17" fmla="*/ 69 h 77"/>
                  <a:gd name="T18" fmla="*/ 80 w 233"/>
                  <a:gd name="T19" fmla="*/ 69 h 77"/>
                  <a:gd name="T20" fmla="*/ 80 w 233"/>
                  <a:gd name="T21" fmla="*/ 77 h 77"/>
                  <a:gd name="T22" fmla="*/ 154 w 233"/>
                  <a:gd name="T23" fmla="*/ 77 h 77"/>
                  <a:gd name="T24" fmla="*/ 154 w 233"/>
                  <a:gd name="T25" fmla="*/ 69 h 77"/>
                  <a:gd name="T26" fmla="*/ 233 w 233"/>
                  <a:gd name="T27" fmla="*/ 69 h 77"/>
                  <a:gd name="T28" fmla="*/ 233 w 233"/>
                  <a:gd name="T29" fmla="*/ 40 h 77"/>
                  <a:gd name="T30" fmla="*/ 154 w 233"/>
                  <a:gd name="T31" fmla="*/ 40 h 77"/>
                  <a:gd name="T32" fmla="*/ 154 w 233"/>
                  <a:gd name="T33" fmla="*/ 32 h 77"/>
                  <a:gd name="T34" fmla="*/ 154 w 233"/>
                  <a:gd name="T35" fmla="*/ 32 h 77"/>
                  <a:gd name="T36" fmla="*/ 154 w 233"/>
                  <a:gd name="T37" fmla="*/ 3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3" h="77">
                    <a:moveTo>
                      <a:pt x="154" y="32"/>
                    </a:moveTo>
                    <a:lnTo>
                      <a:pt x="131" y="32"/>
                    </a:lnTo>
                    <a:lnTo>
                      <a:pt x="131" y="0"/>
                    </a:lnTo>
                    <a:lnTo>
                      <a:pt x="102" y="0"/>
                    </a:lnTo>
                    <a:lnTo>
                      <a:pt x="102" y="32"/>
                    </a:lnTo>
                    <a:lnTo>
                      <a:pt x="80" y="32"/>
                    </a:lnTo>
                    <a:lnTo>
                      <a:pt x="80" y="40"/>
                    </a:lnTo>
                    <a:lnTo>
                      <a:pt x="0" y="40"/>
                    </a:lnTo>
                    <a:lnTo>
                      <a:pt x="0" y="69"/>
                    </a:lnTo>
                    <a:lnTo>
                      <a:pt x="80" y="69"/>
                    </a:lnTo>
                    <a:lnTo>
                      <a:pt x="80" y="77"/>
                    </a:lnTo>
                    <a:lnTo>
                      <a:pt x="154" y="77"/>
                    </a:lnTo>
                    <a:lnTo>
                      <a:pt x="154" y="69"/>
                    </a:lnTo>
                    <a:lnTo>
                      <a:pt x="233" y="69"/>
                    </a:lnTo>
                    <a:lnTo>
                      <a:pt x="233" y="40"/>
                    </a:lnTo>
                    <a:lnTo>
                      <a:pt x="154" y="40"/>
                    </a:lnTo>
                    <a:lnTo>
                      <a:pt x="154" y="32"/>
                    </a:lnTo>
                    <a:moveTo>
                      <a:pt x="154" y="32"/>
                    </a:moveTo>
                    <a:lnTo>
                      <a:pt x="154" y="32"/>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82" name="Freeform 35">
                <a:extLst>
                  <a:ext uri="{FF2B5EF4-FFF2-40B4-BE49-F238E27FC236}">
                    <a16:creationId xmlns:a16="http://schemas.microsoft.com/office/drawing/2014/main" id="{52260E8B-228D-9648-7C0B-A3940903BBEC}"/>
                  </a:ext>
                </a:extLst>
              </p:cNvPr>
              <p:cNvSpPr>
                <a:spLocks noEditPoints="1"/>
              </p:cNvSpPr>
              <p:nvPr/>
            </p:nvSpPr>
            <p:spPr bwMode="auto">
              <a:xfrm>
                <a:off x="-2844800" y="-1676400"/>
                <a:ext cx="665163" cy="388937"/>
              </a:xfrm>
              <a:custGeom>
                <a:avLst/>
                <a:gdLst>
                  <a:gd name="T0" fmla="*/ 246 w 307"/>
                  <a:gd name="T1" fmla="*/ 47 h 180"/>
                  <a:gd name="T2" fmla="*/ 240 w 307"/>
                  <a:gd name="T3" fmla="*/ 44 h 180"/>
                  <a:gd name="T4" fmla="*/ 186 w 307"/>
                  <a:gd name="T5" fmla="*/ 17 h 180"/>
                  <a:gd name="T6" fmla="*/ 182 w 307"/>
                  <a:gd name="T7" fmla="*/ 17 h 180"/>
                  <a:gd name="T8" fmla="*/ 177 w 307"/>
                  <a:gd name="T9" fmla="*/ 15 h 180"/>
                  <a:gd name="T10" fmla="*/ 132 w 307"/>
                  <a:gd name="T11" fmla="*/ 0 h 180"/>
                  <a:gd name="T12" fmla="*/ 64 w 307"/>
                  <a:gd name="T13" fmla="*/ 43 h 180"/>
                  <a:gd name="T14" fmla="*/ 58 w 307"/>
                  <a:gd name="T15" fmla="*/ 47 h 180"/>
                  <a:gd name="T16" fmla="*/ 0 w 307"/>
                  <a:gd name="T17" fmla="*/ 114 h 180"/>
                  <a:gd name="T18" fmla="*/ 53 w 307"/>
                  <a:gd name="T19" fmla="*/ 180 h 180"/>
                  <a:gd name="T20" fmla="*/ 53 w 307"/>
                  <a:gd name="T21" fmla="*/ 160 h 180"/>
                  <a:gd name="T22" fmla="*/ 54 w 307"/>
                  <a:gd name="T23" fmla="*/ 153 h 180"/>
                  <a:gd name="T24" fmla="*/ 26 w 307"/>
                  <a:gd name="T25" fmla="*/ 114 h 180"/>
                  <a:gd name="T26" fmla="*/ 67 w 307"/>
                  <a:gd name="T27" fmla="*/ 73 h 180"/>
                  <a:gd name="T28" fmla="*/ 71 w 307"/>
                  <a:gd name="T29" fmla="*/ 73 h 180"/>
                  <a:gd name="T30" fmla="*/ 84 w 307"/>
                  <a:gd name="T31" fmla="*/ 63 h 180"/>
                  <a:gd name="T32" fmla="*/ 132 w 307"/>
                  <a:gd name="T33" fmla="*/ 26 h 180"/>
                  <a:gd name="T34" fmla="*/ 166 w 307"/>
                  <a:gd name="T35" fmla="*/ 40 h 180"/>
                  <a:gd name="T36" fmla="*/ 178 w 307"/>
                  <a:gd name="T37" fmla="*/ 44 h 180"/>
                  <a:gd name="T38" fmla="*/ 186 w 307"/>
                  <a:gd name="T39" fmla="*/ 43 h 180"/>
                  <a:gd name="T40" fmla="*/ 223 w 307"/>
                  <a:gd name="T41" fmla="*/ 66 h 180"/>
                  <a:gd name="T42" fmla="*/ 236 w 307"/>
                  <a:gd name="T43" fmla="*/ 73 h 180"/>
                  <a:gd name="T44" fmla="*/ 240 w 307"/>
                  <a:gd name="T45" fmla="*/ 73 h 180"/>
                  <a:gd name="T46" fmla="*/ 281 w 307"/>
                  <a:gd name="T47" fmla="*/ 114 h 180"/>
                  <a:gd name="T48" fmla="*/ 253 w 307"/>
                  <a:gd name="T49" fmla="*/ 153 h 180"/>
                  <a:gd name="T50" fmla="*/ 254 w 307"/>
                  <a:gd name="T51" fmla="*/ 160 h 180"/>
                  <a:gd name="T52" fmla="*/ 254 w 307"/>
                  <a:gd name="T53" fmla="*/ 180 h 180"/>
                  <a:gd name="T54" fmla="*/ 307 w 307"/>
                  <a:gd name="T55" fmla="*/ 114 h 180"/>
                  <a:gd name="T56" fmla="*/ 246 w 307"/>
                  <a:gd name="T57" fmla="*/ 47 h 180"/>
                  <a:gd name="T58" fmla="*/ 246 w 307"/>
                  <a:gd name="T59" fmla="*/ 47 h 180"/>
                  <a:gd name="T60" fmla="*/ 246 w 307"/>
                  <a:gd name="T61" fmla="*/ 4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07" h="180">
                    <a:moveTo>
                      <a:pt x="246" y="47"/>
                    </a:moveTo>
                    <a:cubicBezTo>
                      <a:pt x="244" y="47"/>
                      <a:pt x="242" y="46"/>
                      <a:pt x="240" y="44"/>
                    </a:cubicBezTo>
                    <a:cubicBezTo>
                      <a:pt x="228" y="27"/>
                      <a:pt x="208" y="17"/>
                      <a:pt x="186" y="17"/>
                    </a:cubicBezTo>
                    <a:cubicBezTo>
                      <a:pt x="185" y="17"/>
                      <a:pt x="184" y="17"/>
                      <a:pt x="182" y="17"/>
                    </a:cubicBezTo>
                    <a:cubicBezTo>
                      <a:pt x="180" y="17"/>
                      <a:pt x="179" y="16"/>
                      <a:pt x="177" y="15"/>
                    </a:cubicBezTo>
                    <a:cubicBezTo>
                      <a:pt x="164" y="5"/>
                      <a:pt x="148" y="0"/>
                      <a:pt x="132" y="0"/>
                    </a:cubicBezTo>
                    <a:cubicBezTo>
                      <a:pt x="102" y="0"/>
                      <a:pt x="76" y="17"/>
                      <a:pt x="64" y="43"/>
                    </a:cubicBezTo>
                    <a:cubicBezTo>
                      <a:pt x="63" y="45"/>
                      <a:pt x="60" y="47"/>
                      <a:pt x="58" y="47"/>
                    </a:cubicBezTo>
                    <a:cubicBezTo>
                      <a:pt x="25" y="52"/>
                      <a:pt x="0" y="80"/>
                      <a:pt x="0" y="114"/>
                    </a:cubicBezTo>
                    <a:cubicBezTo>
                      <a:pt x="0" y="146"/>
                      <a:pt x="23" y="173"/>
                      <a:pt x="53" y="180"/>
                    </a:cubicBezTo>
                    <a:cubicBezTo>
                      <a:pt x="53" y="160"/>
                      <a:pt x="53" y="160"/>
                      <a:pt x="53" y="160"/>
                    </a:cubicBezTo>
                    <a:cubicBezTo>
                      <a:pt x="53" y="157"/>
                      <a:pt x="54" y="155"/>
                      <a:pt x="54" y="153"/>
                    </a:cubicBezTo>
                    <a:cubicBezTo>
                      <a:pt x="38" y="147"/>
                      <a:pt x="26" y="132"/>
                      <a:pt x="26" y="114"/>
                    </a:cubicBezTo>
                    <a:cubicBezTo>
                      <a:pt x="26" y="92"/>
                      <a:pt x="45" y="73"/>
                      <a:pt x="67" y="73"/>
                    </a:cubicBezTo>
                    <a:cubicBezTo>
                      <a:pt x="68" y="73"/>
                      <a:pt x="69" y="73"/>
                      <a:pt x="71" y="73"/>
                    </a:cubicBezTo>
                    <a:cubicBezTo>
                      <a:pt x="77" y="74"/>
                      <a:pt x="83" y="70"/>
                      <a:pt x="84" y="63"/>
                    </a:cubicBezTo>
                    <a:cubicBezTo>
                      <a:pt x="90" y="42"/>
                      <a:pt x="109" y="26"/>
                      <a:pt x="132" y="26"/>
                    </a:cubicBezTo>
                    <a:cubicBezTo>
                      <a:pt x="145" y="26"/>
                      <a:pt x="157" y="31"/>
                      <a:pt x="166" y="40"/>
                    </a:cubicBezTo>
                    <a:cubicBezTo>
                      <a:pt x="169" y="43"/>
                      <a:pt x="174" y="45"/>
                      <a:pt x="178" y="44"/>
                    </a:cubicBezTo>
                    <a:cubicBezTo>
                      <a:pt x="181" y="43"/>
                      <a:pt x="184" y="43"/>
                      <a:pt x="186" y="43"/>
                    </a:cubicBezTo>
                    <a:cubicBezTo>
                      <a:pt x="202" y="43"/>
                      <a:pt x="216" y="52"/>
                      <a:pt x="223" y="66"/>
                    </a:cubicBezTo>
                    <a:cubicBezTo>
                      <a:pt x="225" y="71"/>
                      <a:pt x="231" y="74"/>
                      <a:pt x="236" y="73"/>
                    </a:cubicBezTo>
                    <a:cubicBezTo>
                      <a:pt x="238" y="73"/>
                      <a:pt x="239" y="73"/>
                      <a:pt x="240" y="73"/>
                    </a:cubicBezTo>
                    <a:cubicBezTo>
                      <a:pt x="263" y="73"/>
                      <a:pt x="281" y="92"/>
                      <a:pt x="281" y="114"/>
                    </a:cubicBezTo>
                    <a:cubicBezTo>
                      <a:pt x="281" y="132"/>
                      <a:pt x="269" y="147"/>
                      <a:pt x="253" y="153"/>
                    </a:cubicBezTo>
                    <a:cubicBezTo>
                      <a:pt x="254" y="155"/>
                      <a:pt x="254" y="157"/>
                      <a:pt x="254" y="160"/>
                    </a:cubicBezTo>
                    <a:cubicBezTo>
                      <a:pt x="254" y="180"/>
                      <a:pt x="254" y="180"/>
                      <a:pt x="254" y="180"/>
                    </a:cubicBezTo>
                    <a:cubicBezTo>
                      <a:pt x="284" y="173"/>
                      <a:pt x="307" y="146"/>
                      <a:pt x="307" y="114"/>
                    </a:cubicBezTo>
                    <a:cubicBezTo>
                      <a:pt x="307" y="79"/>
                      <a:pt x="280" y="50"/>
                      <a:pt x="246" y="47"/>
                    </a:cubicBezTo>
                    <a:close/>
                    <a:moveTo>
                      <a:pt x="246" y="47"/>
                    </a:moveTo>
                    <a:cubicBezTo>
                      <a:pt x="246" y="47"/>
                      <a:pt x="246" y="47"/>
                      <a:pt x="246" y="4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grpSp>
      </p:grpSp>
      <p:grpSp>
        <p:nvGrpSpPr>
          <p:cNvPr id="83" name="Group 82">
            <a:extLst>
              <a:ext uri="{FF2B5EF4-FFF2-40B4-BE49-F238E27FC236}">
                <a16:creationId xmlns:a16="http://schemas.microsoft.com/office/drawing/2014/main" id="{791FA7CB-751C-4824-C731-70B2887F154C}"/>
              </a:ext>
            </a:extLst>
          </p:cNvPr>
          <p:cNvGrpSpPr/>
          <p:nvPr/>
        </p:nvGrpSpPr>
        <p:grpSpPr>
          <a:xfrm>
            <a:off x="721239" y="3118065"/>
            <a:ext cx="3250988" cy="939387"/>
            <a:chOff x="540929" y="2338550"/>
            <a:chExt cx="2438241" cy="704541"/>
          </a:xfrm>
        </p:grpSpPr>
        <p:sp>
          <p:nvSpPr>
            <p:cNvPr id="84" name="TextBox 83">
              <a:extLst>
                <a:ext uri="{FF2B5EF4-FFF2-40B4-BE49-F238E27FC236}">
                  <a16:creationId xmlns:a16="http://schemas.microsoft.com/office/drawing/2014/main" id="{4CC89E7D-E935-A6F8-0055-934881DC43F7}"/>
                </a:ext>
              </a:extLst>
            </p:cNvPr>
            <p:cNvSpPr txBox="1"/>
            <p:nvPr/>
          </p:nvSpPr>
          <p:spPr>
            <a:xfrm>
              <a:off x="540929" y="2427730"/>
              <a:ext cx="1615511" cy="615361"/>
            </a:xfrm>
            <a:prstGeom prst="rect">
              <a:avLst/>
            </a:prstGeom>
            <a:noFill/>
          </p:spPr>
          <p:txBody>
            <a:bodyPr wrap="square" lIns="0" tIns="0" rIns="0" bIns="0" rtlCol="0">
              <a:spAutoFit/>
            </a:bodyPr>
            <a:lstStyle/>
            <a:p>
              <a:pPr algn="r" defTabSz="1219018"/>
              <a:r>
                <a:rPr lang="en-US" sz="1333" dirty="0">
                  <a:solidFill>
                    <a:schemeClr val="bg1"/>
                  </a:solidFill>
                  <a:latin typeface="Arial Nova" panose="020B0504020202020204" pitchFamily="34" charset="0"/>
                </a:rPr>
                <a:t>Ease of deployment – Customer only needs to specify the site to be covered.</a:t>
              </a:r>
            </a:p>
          </p:txBody>
        </p:sp>
        <p:sp>
          <p:nvSpPr>
            <p:cNvPr id="85" name="Oval 84">
              <a:extLst>
                <a:ext uri="{FF2B5EF4-FFF2-40B4-BE49-F238E27FC236}">
                  <a16:creationId xmlns:a16="http://schemas.microsoft.com/office/drawing/2014/main" id="{B00C094B-29BA-7137-EC22-C77705B20F1B}"/>
                </a:ext>
              </a:extLst>
            </p:cNvPr>
            <p:cNvSpPr/>
            <p:nvPr/>
          </p:nvSpPr>
          <p:spPr>
            <a:xfrm>
              <a:off x="2347803" y="2338550"/>
              <a:ext cx="631367" cy="63136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18"/>
              <a:endParaRPr lang="id-ID" sz="2400">
                <a:solidFill>
                  <a:schemeClr val="bg1"/>
                </a:solidFill>
                <a:latin typeface="Arial Nova" panose="020B0504020202020204" pitchFamily="34" charset="0"/>
              </a:endParaRPr>
            </a:p>
          </p:txBody>
        </p:sp>
        <p:grpSp>
          <p:nvGrpSpPr>
            <p:cNvPr id="86" name="Group 85">
              <a:extLst>
                <a:ext uri="{FF2B5EF4-FFF2-40B4-BE49-F238E27FC236}">
                  <a16:creationId xmlns:a16="http://schemas.microsoft.com/office/drawing/2014/main" id="{8D65D53A-8624-319A-764B-7B42671CA800}"/>
                </a:ext>
              </a:extLst>
            </p:cNvPr>
            <p:cNvGrpSpPr/>
            <p:nvPr/>
          </p:nvGrpSpPr>
          <p:grpSpPr>
            <a:xfrm>
              <a:off x="2476862" y="2468647"/>
              <a:ext cx="373249" cy="371172"/>
              <a:chOff x="-1970088" y="-1149350"/>
              <a:chExt cx="1141413" cy="1135062"/>
            </a:xfrm>
            <a:solidFill>
              <a:schemeClr val="bg1"/>
            </a:solidFill>
          </p:grpSpPr>
          <p:sp>
            <p:nvSpPr>
              <p:cNvPr id="87" name="Freeform 39">
                <a:extLst>
                  <a:ext uri="{FF2B5EF4-FFF2-40B4-BE49-F238E27FC236}">
                    <a16:creationId xmlns:a16="http://schemas.microsoft.com/office/drawing/2014/main" id="{3C65DF7F-3CEA-26E5-3E64-5EB9AE8F6470}"/>
                  </a:ext>
                </a:extLst>
              </p:cNvPr>
              <p:cNvSpPr>
                <a:spLocks noEditPoints="1"/>
              </p:cNvSpPr>
              <p:nvPr/>
            </p:nvSpPr>
            <p:spPr bwMode="auto">
              <a:xfrm>
                <a:off x="-1970088" y="-966788"/>
                <a:ext cx="1141413" cy="952500"/>
              </a:xfrm>
              <a:custGeom>
                <a:avLst/>
                <a:gdLst>
                  <a:gd name="T0" fmla="*/ 1562 w 2560"/>
                  <a:gd name="T1" fmla="*/ 797 h 2148"/>
                  <a:gd name="T2" fmla="*/ 998 w 2560"/>
                  <a:gd name="T3" fmla="*/ 797 h 2148"/>
                  <a:gd name="T4" fmla="*/ 576 w 2560"/>
                  <a:gd name="T5" fmla="*/ 418 h 2148"/>
                  <a:gd name="T6" fmla="*/ 229 w 2560"/>
                  <a:gd name="T7" fmla="*/ 1417 h 2148"/>
                  <a:gd name="T8" fmla="*/ 2057 w 2560"/>
                  <a:gd name="T9" fmla="*/ 328 h 2148"/>
                  <a:gd name="T10" fmla="*/ 1792 w 2560"/>
                  <a:gd name="T11" fmla="*/ 862 h 2148"/>
                  <a:gd name="T12" fmla="*/ 1136 w 2560"/>
                  <a:gd name="T13" fmla="*/ 978 h 2148"/>
                  <a:gd name="T14" fmla="*/ 757 w 2560"/>
                  <a:gd name="T15" fmla="*/ 556 h 2148"/>
                  <a:gd name="T16" fmla="*/ 183 w 2560"/>
                  <a:gd name="T17" fmla="*/ 228 h 2148"/>
                  <a:gd name="T18" fmla="*/ 2049 w 2560"/>
                  <a:gd name="T19" fmla="*/ 183 h 2148"/>
                  <a:gd name="T20" fmla="*/ 1879 w 2560"/>
                  <a:gd name="T21" fmla="*/ 670 h 2148"/>
                  <a:gd name="T22" fmla="*/ 1334 w 2560"/>
                  <a:gd name="T23" fmla="*/ 1051 h 2148"/>
                  <a:gd name="T24" fmla="*/ 692 w 2560"/>
                  <a:gd name="T25" fmla="*/ 786 h 2148"/>
                  <a:gd name="T26" fmla="*/ 511 w 2560"/>
                  <a:gd name="T27" fmla="*/ 183 h 2148"/>
                  <a:gd name="T28" fmla="*/ 2377 w 2560"/>
                  <a:gd name="T29" fmla="*/ 228 h 2148"/>
                  <a:gd name="T30" fmla="*/ 1849 w 2560"/>
                  <a:gd name="T31" fmla="*/ 445 h 2148"/>
                  <a:gd name="T32" fmla="*/ 1451 w 2560"/>
                  <a:gd name="T33" fmla="*/ 843 h 2148"/>
                  <a:gd name="T34" fmla="*/ 884 w 2560"/>
                  <a:gd name="T35" fmla="*/ 873 h 2148"/>
                  <a:gd name="T36" fmla="*/ 503 w 2560"/>
                  <a:gd name="T37" fmla="*/ 328 h 2148"/>
                  <a:gd name="T38" fmla="*/ 2331 w 2560"/>
                  <a:gd name="T39" fmla="*/ 1417 h 2148"/>
                  <a:gd name="T40" fmla="*/ 1984 w 2560"/>
                  <a:gd name="T41" fmla="*/ 418 h 2148"/>
                  <a:gd name="T42" fmla="*/ 1676 w 2560"/>
                  <a:gd name="T43" fmla="*/ 873 h 2148"/>
                  <a:gd name="T44" fmla="*/ 1110 w 2560"/>
                  <a:gd name="T45" fmla="*/ 843 h 2148"/>
                  <a:gd name="T46" fmla="*/ 711 w 2560"/>
                  <a:gd name="T47" fmla="*/ 445 h 2148"/>
                  <a:gd name="T48" fmla="*/ 183 w 2560"/>
                  <a:gd name="T49" fmla="*/ 1371 h 2148"/>
                  <a:gd name="T50" fmla="*/ 2057 w 2560"/>
                  <a:gd name="T51" fmla="*/ 220 h 2148"/>
                  <a:gd name="T52" fmla="*/ 1868 w 2560"/>
                  <a:gd name="T53" fmla="*/ 786 h 2148"/>
                  <a:gd name="T54" fmla="*/ 1226 w 2560"/>
                  <a:gd name="T55" fmla="*/ 1051 h 2148"/>
                  <a:gd name="T56" fmla="*/ 681 w 2560"/>
                  <a:gd name="T57" fmla="*/ 670 h 2148"/>
                  <a:gd name="T58" fmla="*/ 229 w 2560"/>
                  <a:gd name="T59" fmla="*/ 183 h 2148"/>
                  <a:gd name="T60" fmla="*/ 2331 w 2560"/>
                  <a:gd name="T61" fmla="*/ 183 h 2148"/>
                  <a:gd name="T62" fmla="*/ 1807 w 2560"/>
                  <a:gd name="T63" fmla="*/ 0 h 2148"/>
                  <a:gd name="T64" fmla="*/ 91 w 2560"/>
                  <a:gd name="T65" fmla="*/ 1371 h 2148"/>
                  <a:gd name="T66" fmla="*/ 0 w 2560"/>
                  <a:gd name="T67" fmla="*/ 1691 h 2148"/>
                  <a:gd name="T68" fmla="*/ 1051 w 2560"/>
                  <a:gd name="T69" fmla="*/ 1691 h 2148"/>
                  <a:gd name="T70" fmla="*/ 1803 w 2560"/>
                  <a:gd name="T71" fmla="*/ 556 h 2148"/>
                  <a:gd name="T72" fmla="*/ 1424 w 2560"/>
                  <a:gd name="T73" fmla="*/ 978 h 2148"/>
                  <a:gd name="T74" fmla="*/ 768 w 2560"/>
                  <a:gd name="T75" fmla="*/ 862 h 2148"/>
                  <a:gd name="T76" fmla="*/ 503 w 2560"/>
                  <a:gd name="T77" fmla="*/ 220 h 2148"/>
                  <a:gd name="T78" fmla="*/ 2377 w 2560"/>
                  <a:gd name="T79" fmla="*/ 1371 h 2148"/>
                  <a:gd name="T80" fmla="*/ 1849 w 2560"/>
                  <a:gd name="T81" fmla="*/ 445 h 2148"/>
                  <a:gd name="T82" fmla="*/ 1562 w 2560"/>
                  <a:gd name="T83" fmla="*/ 797 h 2148"/>
                  <a:gd name="T84" fmla="*/ 998 w 2560"/>
                  <a:gd name="T85" fmla="*/ 797 h 2148"/>
                  <a:gd name="T86" fmla="*/ 576 w 2560"/>
                  <a:gd name="T87" fmla="*/ 418 h 2148"/>
                  <a:gd name="T88" fmla="*/ 229 w 2560"/>
                  <a:gd name="T89" fmla="*/ 1417 h 2148"/>
                  <a:gd name="T90" fmla="*/ 2057 w 2560"/>
                  <a:gd name="T91" fmla="*/ 328 h 2148"/>
                  <a:gd name="T92" fmla="*/ 1792 w 2560"/>
                  <a:gd name="T93" fmla="*/ 862 h 2148"/>
                  <a:gd name="T94" fmla="*/ 1136 w 2560"/>
                  <a:gd name="T95" fmla="*/ 978 h 2148"/>
                  <a:gd name="T96" fmla="*/ 757 w 2560"/>
                  <a:gd name="T97" fmla="*/ 556 h 2148"/>
                  <a:gd name="T98" fmla="*/ 183 w 2560"/>
                  <a:gd name="T99" fmla="*/ 228 h 2148"/>
                  <a:gd name="T100" fmla="*/ 2049 w 2560"/>
                  <a:gd name="T101" fmla="*/ 183 h 2148"/>
                  <a:gd name="T102" fmla="*/ 1879 w 2560"/>
                  <a:gd name="T103" fmla="*/ 670 h 2148"/>
                  <a:gd name="T104" fmla="*/ 1334 w 2560"/>
                  <a:gd name="T105" fmla="*/ 1051 h 2148"/>
                  <a:gd name="T106" fmla="*/ 692 w 2560"/>
                  <a:gd name="T107" fmla="*/ 786 h 2148"/>
                  <a:gd name="T108" fmla="*/ 511 w 2560"/>
                  <a:gd name="T109" fmla="*/ 183 h 2148"/>
                  <a:gd name="T110" fmla="*/ 2377 w 2560"/>
                  <a:gd name="T111" fmla="*/ 228 h 2148"/>
                  <a:gd name="T112" fmla="*/ 1849 w 2560"/>
                  <a:gd name="T113" fmla="*/ 445 h 2148"/>
                  <a:gd name="T114" fmla="*/ 1451 w 2560"/>
                  <a:gd name="T115" fmla="*/ 843 h 2148"/>
                  <a:gd name="T116" fmla="*/ 884 w 2560"/>
                  <a:gd name="T117" fmla="*/ 873 h 2148"/>
                  <a:gd name="T118" fmla="*/ 503 w 2560"/>
                  <a:gd name="T119" fmla="*/ 328 h 2148"/>
                  <a:gd name="T120" fmla="*/ 2331 w 2560"/>
                  <a:gd name="T121" fmla="*/ 1417 h 2148"/>
                  <a:gd name="T122" fmla="*/ 1984 w 2560"/>
                  <a:gd name="T123" fmla="*/ 418 h 2148"/>
                  <a:gd name="T124" fmla="*/ 1829 w 2560"/>
                  <a:gd name="T125" fmla="*/ 2057 h 2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60" h="2148">
                    <a:moveTo>
                      <a:pt x="1849" y="445"/>
                    </a:moveTo>
                    <a:cubicBezTo>
                      <a:pt x="1838" y="484"/>
                      <a:pt x="1822" y="521"/>
                      <a:pt x="1803" y="556"/>
                    </a:cubicBezTo>
                    <a:cubicBezTo>
                      <a:pt x="1879" y="670"/>
                      <a:pt x="1879" y="670"/>
                      <a:pt x="1879" y="670"/>
                    </a:cubicBezTo>
                    <a:cubicBezTo>
                      <a:pt x="1903" y="706"/>
                      <a:pt x="1898" y="755"/>
                      <a:pt x="1868" y="786"/>
                    </a:cubicBezTo>
                    <a:cubicBezTo>
                      <a:pt x="1792" y="862"/>
                      <a:pt x="1792" y="862"/>
                      <a:pt x="1792" y="862"/>
                    </a:cubicBezTo>
                    <a:cubicBezTo>
                      <a:pt x="1760" y="893"/>
                      <a:pt x="1712" y="897"/>
                      <a:pt x="1676" y="873"/>
                    </a:cubicBezTo>
                    <a:cubicBezTo>
                      <a:pt x="1562" y="797"/>
                      <a:pt x="1562" y="797"/>
                      <a:pt x="1562" y="797"/>
                    </a:cubicBezTo>
                    <a:cubicBezTo>
                      <a:pt x="1527" y="816"/>
                      <a:pt x="1490" y="832"/>
                      <a:pt x="1451" y="843"/>
                    </a:cubicBezTo>
                    <a:cubicBezTo>
                      <a:pt x="1424" y="978"/>
                      <a:pt x="1424" y="978"/>
                      <a:pt x="1424" y="978"/>
                    </a:cubicBezTo>
                    <a:cubicBezTo>
                      <a:pt x="1415" y="1020"/>
                      <a:pt x="1378" y="1051"/>
                      <a:pt x="1334" y="1051"/>
                    </a:cubicBezTo>
                    <a:cubicBezTo>
                      <a:pt x="1226" y="1051"/>
                      <a:pt x="1226" y="1051"/>
                      <a:pt x="1226" y="1051"/>
                    </a:cubicBezTo>
                    <a:cubicBezTo>
                      <a:pt x="1182" y="1051"/>
                      <a:pt x="1145" y="1020"/>
                      <a:pt x="1136" y="978"/>
                    </a:cubicBezTo>
                    <a:cubicBezTo>
                      <a:pt x="1110" y="843"/>
                      <a:pt x="1110" y="843"/>
                      <a:pt x="1110" y="843"/>
                    </a:cubicBezTo>
                    <a:cubicBezTo>
                      <a:pt x="1071" y="832"/>
                      <a:pt x="1034" y="817"/>
                      <a:pt x="998" y="797"/>
                    </a:cubicBezTo>
                    <a:cubicBezTo>
                      <a:pt x="884" y="873"/>
                      <a:pt x="884" y="873"/>
                      <a:pt x="884" y="873"/>
                    </a:cubicBezTo>
                    <a:cubicBezTo>
                      <a:pt x="848" y="897"/>
                      <a:pt x="800" y="893"/>
                      <a:pt x="768" y="862"/>
                    </a:cubicBezTo>
                    <a:cubicBezTo>
                      <a:pt x="692" y="786"/>
                      <a:pt x="692" y="786"/>
                      <a:pt x="692" y="786"/>
                    </a:cubicBezTo>
                    <a:cubicBezTo>
                      <a:pt x="661" y="755"/>
                      <a:pt x="657" y="706"/>
                      <a:pt x="681" y="670"/>
                    </a:cubicBezTo>
                    <a:cubicBezTo>
                      <a:pt x="757" y="556"/>
                      <a:pt x="757" y="556"/>
                      <a:pt x="757" y="556"/>
                    </a:cubicBezTo>
                    <a:cubicBezTo>
                      <a:pt x="738" y="521"/>
                      <a:pt x="722" y="484"/>
                      <a:pt x="711" y="445"/>
                    </a:cubicBezTo>
                    <a:cubicBezTo>
                      <a:pt x="576" y="418"/>
                      <a:pt x="576" y="418"/>
                      <a:pt x="576" y="418"/>
                    </a:cubicBezTo>
                    <a:cubicBezTo>
                      <a:pt x="534" y="409"/>
                      <a:pt x="503" y="372"/>
                      <a:pt x="503" y="328"/>
                    </a:cubicBezTo>
                    <a:cubicBezTo>
                      <a:pt x="503" y="220"/>
                      <a:pt x="503" y="220"/>
                      <a:pt x="503" y="220"/>
                    </a:cubicBezTo>
                    <a:cubicBezTo>
                      <a:pt x="503" y="207"/>
                      <a:pt x="506" y="194"/>
                      <a:pt x="511" y="183"/>
                    </a:cubicBezTo>
                    <a:cubicBezTo>
                      <a:pt x="229" y="183"/>
                      <a:pt x="229" y="183"/>
                      <a:pt x="229" y="183"/>
                    </a:cubicBezTo>
                    <a:cubicBezTo>
                      <a:pt x="203" y="183"/>
                      <a:pt x="183" y="203"/>
                      <a:pt x="183" y="228"/>
                    </a:cubicBezTo>
                    <a:cubicBezTo>
                      <a:pt x="183" y="1371"/>
                      <a:pt x="183" y="1371"/>
                      <a:pt x="183" y="1371"/>
                    </a:cubicBezTo>
                    <a:cubicBezTo>
                      <a:pt x="183" y="1396"/>
                      <a:pt x="203" y="1417"/>
                      <a:pt x="229" y="1417"/>
                    </a:cubicBezTo>
                    <a:cubicBezTo>
                      <a:pt x="2331" y="1417"/>
                      <a:pt x="2331" y="1417"/>
                      <a:pt x="2331" y="1417"/>
                    </a:cubicBezTo>
                    <a:cubicBezTo>
                      <a:pt x="2357" y="1417"/>
                      <a:pt x="2377" y="1396"/>
                      <a:pt x="2377" y="1371"/>
                    </a:cubicBezTo>
                    <a:cubicBezTo>
                      <a:pt x="2377" y="228"/>
                      <a:pt x="2377" y="228"/>
                      <a:pt x="2377" y="228"/>
                    </a:cubicBezTo>
                    <a:cubicBezTo>
                      <a:pt x="2377" y="203"/>
                      <a:pt x="2357" y="183"/>
                      <a:pt x="2331" y="183"/>
                    </a:cubicBezTo>
                    <a:cubicBezTo>
                      <a:pt x="2049" y="183"/>
                      <a:pt x="2049" y="183"/>
                      <a:pt x="2049" y="183"/>
                    </a:cubicBezTo>
                    <a:cubicBezTo>
                      <a:pt x="2054" y="194"/>
                      <a:pt x="2057" y="207"/>
                      <a:pt x="2057" y="220"/>
                    </a:cubicBezTo>
                    <a:cubicBezTo>
                      <a:pt x="2057" y="328"/>
                      <a:pt x="2057" y="328"/>
                      <a:pt x="2057" y="328"/>
                    </a:cubicBezTo>
                    <a:cubicBezTo>
                      <a:pt x="2057" y="372"/>
                      <a:pt x="2026" y="409"/>
                      <a:pt x="1984" y="418"/>
                    </a:cubicBezTo>
                    <a:cubicBezTo>
                      <a:pt x="1849" y="445"/>
                      <a:pt x="1849" y="445"/>
                      <a:pt x="1849" y="445"/>
                    </a:cubicBezTo>
                    <a:close/>
                    <a:moveTo>
                      <a:pt x="1849" y="445"/>
                    </a:moveTo>
                    <a:cubicBezTo>
                      <a:pt x="1838" y="484"/>
                      <a:pt x="1822" y="521"/>
                      <a:pt x="1803" y="556"/>
                    </a:cubicBezTo>
                    <a:cubicBezTo>
                      <a:pt x="1879" y="670"/>
                      <a:pt x="1879" y="670"/>
                      <a:pt x="1879" y="670"/>
                    </a:cubicBezTo>
                    <a:cubicBezTo>
                      <a:pt x="1903" y="706"/>
                      <a:pt x="1898" y="755"/>
                      <a:pt x="1868" y="786"/>
                    </a:cubicBezTo>
                    <a:cubicBezTo>
                      <a:pt x="1792" y="862"/>
                      <a:pt x="1792" y="862"/>
                      <a:pt x="1792" y="862"/>
                    </a:cubicBezTo>
                    <a:cubicBezTo>
                      <a:pt x="1760" y="893"/>
                      <a:pt x="1712" y="897"/>
                      <a:pt x="1676" y="873"/>
                    </a:cubicBezTo>
                    <a:cubicBezTo>
                      <a:pt x="1562" y="797"/>
                      <a:pt x="1562" y="797"/>
                      <a:pt x="1562" y="797"/>
                    </a:cubicBezTo>
                    <a:cubicBezTo>
                      <a:pt x="1527" y="816"/>
                      <a:pt x="1490" y="832"/>
                      <a:pt x="1451" y="843"/>
                    </a:cubicBezTo>
                    <a:cubicBezTo>
                      <a:pt x="1424" y="978"/>
                      <a:pt x="1424" y="978"/>
                      <a:pt x="1424" y="978"/>
                    </a:cubicBezTo>
                    <a:cubicBezTo>
                      <a:pt x="1415" y="1020"/>
                      <a:pt x="1378" y="1051"/>
                      <a:pt x="1334" y="1051"/>
                    </a:cubicBezTo>
                    <a:cubicBezTo>
                      <a:pt x="1226" y="1051"/>
                      <a:pt x="1226" y="1051"/>
                      <a:pt x="1226" y="1051"/>
                    </a:cubicBezTo>
                    <a:cubicBezTo>
                      <a:pt x="1182" y="1051"/>
                      <a:pt x="1145" y="1020"/>
                      <a:pt x="1136" y="978"/>
                    </a:cubicBezTo>
                    <a:cubicBezTo>
                      <a:pt x="1110" y="843"/>
                      <a:pt x="1110" y="843"/>
                      <a:pt x="1110" y="843"/>
                    </a:cubicBezTo>
                    <a:cubicBezTo>
                      <a:pt x="1071" y="832"/>
                      <a:pt x="1034" y="817"/>
                      <a:pt x="998" y="797"/>
                    </a:cubicBezTo>
                    <a:cubicBezTo>
                      <a:pt x="884" y="873"/>
                      <a:pt x="884" y="873"/>
                      <a:pt x="884" y="873"/>
                    </a:cubicBezTo>
                    <a:cubicBezTo>
                      <a:pt x="848" y="897"/>
                      <a:pt x="800" y="893"/>
                      <a:pt x="768" y="862"/>
                    </a:cubicBezTo>
                    <a:cubicBezTo>
                      <a:pt x="692" y="786"/>
                      <a:pt x="692" y="786"/>
                      <a:pt x="692" y="786"/>
                    </a:cubicBezTo>
                    <a:cubicBezTo>
                      <a:pt x="661" y="755"/>
                      <a:pt x="657" y="706"/>
                      <a:pt x="681" y="670"/>
                    </a:cubicBezTo>
                    <a:cubicBezTo>
                      <a:pt x="757" y="556"/>
                      <a:pt x="757" y="556"/>
                      <a:pt x="757" y="556"/>
                    </a:cubicBezTo>
                    <a:cubicBezTo>
                      <a:pt x="738" y="521"/>
                      <a:pt x="722" y="484"/>
                      <a:pt x="711" y="445"/>
                    </a:cubicBezTo>
                    <a:cubicBezTo>
                      <a:pt x="576" y="418"/>
                      <a:pt x="576" y="418"/>
                      <a:pt x="576" y="418"/>
                    </a:cubicBezTo>
                    <a:cubicBezTo>
                      <a:pt x="534" y="409"/>
                      <a:pt x="503" y="372"/>
                      <a:pt x="503" y="328"/>
                    </a:cubicBezTo>
                    <a:cubicBezTo>
                      <a:pt x="503" y="220"/>
                      <a:pt x="503" y="220"/>
                      <a:pt x="503" y="220"/>
                    </a:cubicBezTo>
                    <a:cubicBezTo>
                      <a:pt x="503" y="207"/>
                      <a:pt x="506" y="194"/>
                      <a:pt x="511" y="183"/>
                    </a:cubicBezTo>
                    <a:cubicBezTo>
                      <a:pt x="229" y="183"/>
                      <a:pt x="229" y="183"/>
                      <a:pt x="229" y="183"/>
                    </a:cubicBezTo>
                    <a:cubicBezTo>
                      <a:pt x="203" y="183"/>
                      <a:pt x="183" y="203"/>
                      <a:pt x="183" y="228"/>
                    </a:cubicBezTo>
                    <a:cubicBezTo>
                      <a:pt x="183" y="1371"/>
                      <a:pt x="183" y="1371"/>
                      <a:pt x="183" y="1371"/>
                    </a:cubicBezTo>
                    <a:cubicBezTo>
                      <a:pt x="183" y="1396"/>
                      <a:pt x="203" y="1417"/>
                      <a:pt x="229" y="1417"/>
                    </a:cubicBezTo>
                    <a:cubicBezTo>
                      <a:pt x="2331" y="1417"/>
                      <a:pt x="2331" y="1417"/>
                      <a:pt x="2331" y="1417"/>
                    </a:cubicBezTo>
                    <a:cubicBezTo>
                      <a:pt x="2357" y="1417"/>
                      <a:pt x="2377" y="1396"/>
                      <a:pt x="2377" y="1371"/>
                    </a:cubicBezTo>
                    <a:cubicBezTo>
                      <a:pt x="2377" y="228"/>
                      <a:pt x="2377" y="228"/>
                      <a:pt x="2377" y="228"/>
                    </a:cubicBezTo>
                    <a:cubicBezTo>
                      <a:pt x="2377" y="203"/>
                      <a:pt x="2357" y="183"/>
                      <a:pt x="2331" y="183"/>
                    </a:cubicBezTo>
                    <a:cubicBezTo>
                      <a:pt x="2049" y="183"/>
                      <a:pt x="2049" y="183"/>
                      <a:pt x="2049" y="183"/>
                    </a:cubicBezTo>
                    <a:cubicBezTo>
                      <a:pt x="2054" y="194"/>
                      <a:pt x="2057" y="207"/>
                      <a:pt x="2057" y="220"/>
                    </a:cubicBezTo>
                    <a:cubicBezTo>
                      <a:pt x="2057" y="328"/>
                      <a:pt x="2057" y="328"/>
                      <a:pt x="2057" y="328"/>
                    </a:cubicBezTo>
                    <a:cubicBezTo>
                      <a:pt x="2057" y="372"/>
                      <a:pt x="2026" y="409"/>
                      <a:pt x="1984" y="418"/>
                    </a:cubicBezTo>
                    <a:cubicBezTo>
                      <a:pt x="1849" y="445"/>
                      <a:pt x="1849" y="445"/>
                      <a:pt x="1849" y="445"/>
                    </a:cubicBezTo>
                    <a:close/>
                    <a:moveTo>
                      <a:pt x="1849" y="445"/>
                    </a:moveTo>
                    <a:cubicBezTo>
                      <a:pt x="1838" y="484"/>
                      <a:pt x="1822" y="521"/>
                      <a:pt x="1803" y="556"/>
                    </a:cubicBezTo>
                    <a:cubicBezTo>
                      <a:pt x="1879" y="670"/>
                      <a:pt x="1879" y="670"/>
                      <a:pt x="1879" y="670"/>
                    </a:cubicBezTo>
                    <a:cubicBezTo>
                      <a:pt x="1903" y="706"/>
                      <a:pt x="1898" y="755"/>
                      <a:pt x="1868" y="786"/>
                    </a:cubicBezTo>
                    <a:cubicBezTo>
                      <a:pt x="1792" y="862"/>
                      <a:pt x="1792" y="862"/>
                      <a:pt x="1792" y="862"/>
                    </a:cubicBezTo>
                    <a:cubicBezTo>
                      <a:pt x="1760" y="893"/>
                      <a:pt x="1712" y="897"/>
                      <a:pt x="1676" y="873"/>
                    </a:cubicBezTo>
                    <a:cubicBezTo>
                      <a:pt x="1562" y="797"/>
                      <a:pt x="1562" y="797"/>
                      <a:pt x="1562" y="797"/>
                    </a:cubicBezTo>
                    <a:cubicBezTo>
                      <a:pt x="1527" y="816"/>
                      <a:pt x="1490" y="832"/>
                      <a:pt x="1451" y="843"/>
                    </a:cubicBezTo>
                    <a:cubicBezTo>
                      <a:pt x="1424" y="978"/>
                      <a:pt x="1424" y="978"/>
                      <a:pt x="1424" y="978"/>
                    </a:cubicBezTo>
                    <a:cubicBezTo>
                      <a:pt x="1415" y="1020"/>
                      <a:pt x="1378" y="1051"/>
                      <a:pt x="1334" y="1051"/>
                    </a:cubicBezTo>
                    <a:cubicBezTo>
                      <a:pt x="1226" y="1051"/>
                      <a:pt x="1226" y="1051"/>
                      <a:pt x="1226" y="1051"/>
                    </a:cubicBezTo>
                    <a:cubicBezTo>
                      <a:pt x="1182" y="1051"/>
                      <a:pt x="1145" y="1020"/>
                      <a:pt x="1136" y="978"/>
                    </a:cubicBezTo>
                    <a:cubicBezTo>
                      <a:pt x="1110" y="843"/>
                      <a:pt x="1110" y="843"/>
                      <a:pt x="1110" y="843"/>
                    </a:cubicBezTo>
                    <a:cubicBezTo>
                      <a:pt x="1071" y="832"/>
                      <a:pt x="1034" y="817"/>
                      <a:pt x="998" y="797"/>
                    </a:cubicBezTo>
                    <a:cubicBezTo>
                      <a:pt x="884" y="873"/>
                      <a:pt x="884" y="873"/>
                      <a:pt x="884" y="873"/>
                    </a:cubicBezTo>
                    <a:cubicBezTo>
                      <a:pt x="848" y="897"/>
                      <a:pt x="800" y="893"/>
                      <a:pt x="768" y="862"/>
                    </a:cubicBezTo>
                    <a:cubicBezTo>
                      <a:pt x="692" y="786"/>
                      <a:pt x="692" y="786"/>
                      <a:pt x="692" y="786"/>
                    </a:cubicBezTo>
                    <a:cubicBezTo>
                      <a:pt x="661" y="755"/>
                      <a:pt x="657" y="706"/>
                      <a:pt x="681" y="670"/>
                    </a:cubicBezTo>
                    <a:cubicBezTo>
                      <a:pt x="757" y="556"/>
                      <a:pt x="757" y="556"/>
                      <a:pt x="757" y="556"/>
                    </a:cubicBezTo>
                    <a:cubicBezTo>
                      <a:pt x="738" y="521"/>
                      <a:pt x="722" y="484"/>
                      <a:pt x="711" y="445"/>
                    </a:cubicBezTo>
                    <a:cubicBezTo>
                      <a:pt x="576" y="418"/>
                      <a:pt x="576" y="418"/>
                      <a:pt x="576" y="418"/>
                    </a:cubicBezTo>
                    <a:cubicBezTo>
                      <a:pt x="534" y="409"/>
                      <a:pt x="503" y="372"/>
                      <a:pt x="503" y="328"/>
                    </a:cubicBezTo>
                    <a:cubicBezTo>
                      <a:pt x="503" y="220"/>
                      <a:pt x="503" y="220"/>
                      <a:pt x="503" y="220"/>
                    </a:cubicBezTo>
                    <a:cubicBezTo>
                      <a:pt x="503" y="207"/>
                      <a:pt x="506" y="194"/>
                      <a:pt x="511" y="183"/>
                    </a:cubicBezTo>
                    <a:cubicBezTo>
                      <a:pt x="229" y="183"/>
                      <a:pt x="229" y="183"/>
                      <a:pt x="229" y="183"/>
                    </a:cubicBezTo>
                    <a:cubicBezTo>
                      <a:pt x="203" y="183"/>
                      <a:pt x="183" y="203"/>
                      <a:pt x="183" y="228"/>
                    </a:cubicBezTo>
                    <a:cubicBezTo>
                      <a:pt x="183" y="1371"/>
                      <a:pt x="183" y="1371"/>
                      <a:pt x="183" y="1371"/>
                    </a:cubicBezTo>
                    <a:cubicBezTo>
                      <a:pt x="183" y="1396"/>
                      <a:pt x="203" y="1417"/>
                      <a:pt x="229" y="1417"/>
                    </a:cubicBezTo>
                    <a:cubicBezTo>
                      <a:pt x="2331" y="1417"/>
                      <a:pt x="2331" y="1417"/>
                      <a:pt x="2331" y="1417"/>
                    </a:cubicBezTo>
                    <a:cubicBezTo>
                      <a:pt x="2357" y="1417"/>
                      <a:pt x="2377" y="1396"/>
                      <a:pt x="2377" y="1371"/>
                    </a:cubicBezTo>
                    <a:cubicBezTo>
                      <a:pt x="2377" y="228"/>
                      <a:pt x="2377" y="228"/>
                      <a:pt x="2377" y="228"/>
                    </a:cubicBezTo>
                    <a:cubicBezTo>
                      <a:pt x="2377" y="203"/>
                      <a:pt x="2357" y="183"/>
                      <a:pt x="2331" y="183"/>
                    </a:cubicBezTo>
                    <a:cubicBezTo>
                      <a:pt x="2049" y="183"/>
                      <a:pt x="2049" y="183"/>
                      <a:pt x="2049" y="183"/>
                    </a:cubicBezTo>
                    <a:cubicBezTo>
                      <a:pt x="2054" y="194"/>
                      <a:pt x="2057" y="207"/>
                      <a:pt x="2057" y="220"/>
                    </a:cubicBezTo>
                    <a:cubicBezTo>
                      <a:pt x="2057" y="328"/>
                      <a:pt x="2057" y="328"/>
                      <a:pt x="2057" y="328"/>
                    </a:cubicBezTo>
                    <a:cubicBezTo>
                      <a:pt x="2057" y="372"/>
                      <a:pt x="2026" y="409"/>
                      <a:pt x="1984" y="418"/>
                    </a:cubicBezTo>
                    <a:cubicBezTo>
                      <a:pt x="1849" y="445"/>
                      <a:pt x="1849" y="445"/>
                      <a:pt x="1849" y="445"/>
                    </a:cubicBezTo>
                    <a:close/>
                    <a:moveTo>
                      <a:pt x="1849" y="445"/>
                    </a:moveTo>
                    <a:cubicBezTo>
                      <a:pt x="1838" y="484"/>
                      <a:pt x="1822" y="521"/>
                      <a:pt x="1803" y="556"/>
                    </a:cubicBezTo>
                    <a:cubicBezTo>
                      <a:pt x="1879" y="670"/>
                      <a:pt x="1879" y="670"/>
                      <a:pt x="1879" y="670"/>
                    </a:cubicBezTo>
                    <a:cubicBezTo>
                      <a:pt x="1903" y="706"/>
                      <a:pt x="1898" y="755"/>
                      <a:pt x="1868" y="786"/>
                    </a:cubicBezTo>
                    <a:cubicBezTo>
                      <a:pt x="1792" y="862"/>
                      <a:pt x="1792" y="862"/>
                      <a:pt x="1792" y="862"/>
                    </a:cubicBezTo>
                    <a:cubicBezTo>
                      <a:pt x="1760" y="893"/>
                      <a:pt x="1712" y="897"/>
                      <a:pt x="1676" y="873"/>
                    </a:cubicBezTo>
                    <a:cubicBezTo>
                      <a:pt x="1562" y="797"/>
                      <a:pt x="1562" y="797"/>
                      <a:pt x="1562" y="797"/>
                    </a:cubicBezTo>
                    <a:cubicBezTo>
                      <a:pt x="1527" y="816"/>
                      <a:pt x="1490" y="832"/>
                      <a:pt x="1451" y="843"/>
                    </a:cubicBezTo>
                    <a:cubicBezTo>
                      <a:pt x="1424" y="978"/>
                      <a:pt x="1424" y="978"/>
                      <a:pt x="1424" y="978"/>
                    </a:cubicBezTo>
                    <a:cubicBezTo>
                      <a:pt x="1415" y="1020"/>
                      <a:pt x="1378" y="1051"/>
                      <a:pt x="1334" y="1051"/>
                    </a:cubicBezTo>
                    <a:cubicBezTo>
                      <a:pt x="1226" y="1051"/>
                      <a:pt x="1226" y="1051"/>
                      <a:pt x="1226" y="1051"/>
                    </a:cubicBezTo>
                    <a:cubicBezTo>
                      <a:pt x="1182" y="1051"/>
                      <a:pt x="1145" y="1020"/>
                      <a:pt x="1136" y="978"/>
                    </a:cubicBezTo>
                    <a:cubicBezTo>
                      <a:pt x="1110" y="843"/>
                      <a:pt x="1110" y="843"/>
                      <a:pt x="1110" y="843"/>
                    </a:cubicBezTo>
                    <a:cubicBezTo>
                      <a:pt x="1071" y="832"/>
                      <a:pt x="1034" y="817"/>
                      <a:pt x="998" y="797"/>
                    </a:cubicBezTo>
                    <a:cubicBezTo>
                      <a:pt x="884" y="873"/>
                      <a:pt x="884" y="873"/>
                      <a:pt x="884" y="873"/>
                    </a:cubicBezTo>
                    <a:cubicBezTo>
                      <a:pt x="848" y="897"/>
                      <a:pt x="800" y="893"/>
                      <a:pt x="768" y="862"/>
                    </a:cubicBezTo>
                    <a:cubicBezTo>
                      <a:pt x="692" y="786"/>
                      <a:pt x="692" y="786"/>
                      <a:pt x="692" y="786"/>
                    </a:cubicBezTo>
                    <a:cubicBezTo>
                      <a:pt x="661" y="755"/>
                      <a:pt x="657" y="706"/>
                      <a:pt x="681" y="670"/>
                    </a:cubicBezTo>
                    <a:cubicBezTo>
                      <a:pt x="757" y="556"/>
                      <a:pt x="757" y="556"/>
                      <a:pt x="757" y="556"/>
                    </a:cubicBezTo>
                    <a:cubicBezTo>
                      <a:pt x="738" y="521"/>
                      <a:pt x="722" y="484"/>
                      <a:pt x="711" y="445"/>
                    </a:cubicBezTo>
                    <a:cubicBezTo>
                      <a:pt x="576" y="418"/>
                      <a:pt x="576" y="418"/>
                      <a:pt x="576" y="418"/>
                    </a:cubicBezTo>
                    <a:cubicBezTo>
                      <a:pt x="534" y="409"/>
                      <a:pt x="503" y="372"/>
                      <a:pt x="503" y="328"/>
                    </a:cubicBezTo>
                    <a:cubicBezTo>
                      <a:pt x="503" y="220"/>
                      <a:pt x="503" y="220"/>
                      <a:pt x="503" y="220"/>
                    </a:cubicBezTo>
                    <a:cubicBezTo>
                      <a:pt x="503" y="207"/>
                      <a:pt x="506" y="194"/>
                      <a:pt x="511" y="183"/>
                    </a:cubicBezTo>
                    <a:cubicBezTo>
                      <a:pt x="229" y="183"/>
                      <a:pt x="229" y="183"/>
                      <a:pt x="229" y="183"/>
                    </a:cubicBezTo>
                    <a:cubicBezTo>
                      <a:pt x="203" y="183"/>
                      <a:pt x="183" y="203"/>
                      <a:pt x="183" y="228"/>
                    </a:cubicBezTo>
                    <a:cubicBezTo>
                      <a:pt x="183" y="1371"/>
                      <a:pt x="183" y="1371"/>
                      <a:pt x="183" y="1371"/>
                    </a:cubicBezTo>
                    <a:cubicBezTo>
                      <a:pt x="183" y="1396"/>
                      <a:pt x="203" y="1417"/>
                      <a:pt x="229" y="1417"/>
                    </a:cubicBezTo>
                    <a:cubicBezTo>
                      <a:pt x="2331" y="1417"/>
                      <a:pt x="2331" y="1417"/>
                      <a:pt x="2331" y="1417"/>
                    </a:cubicBezTo>
                    <a:cubicBezTo>
                      <a:pt x="2357" y="1417"/>
                      <a:pt x="2377" y="1396"/>
                      <a:pt x="2377" y="1371"/>
                    </a:cubicBezTo>
                    <a:cubicBezTo>
                      <a:pt x="2377" y="228"/>
                      <a:pt x="2377" y="228"/>
                      <a:pt x="2377" y="228"/>
                    </a:cubicBezTo>
                    <a:cubicBezTo>
                      <a:pt x="2377" y="203"/>
                      <a:pt x="2357" y="183"/>
                      <a:pt x="2331" y="183"/>
                    </a:cubicBezTo>
                    <a:cubicBezTo>
                      <a:pt x="2049" y="183"/>
                      <a:pt x="2049" y="183"/>
                      <a:pt x="2049" y="183"/>
                    </a:cubicBezTo>
                    <a:cubicBezTo>
                      <a:pt x="2054" y="194"/>
                      <a:pt x="2057" y="207"/>
                      <a:pt x="2057" y="220"/>
                    </a:cubicBezTo>
                    <a:cubicBezTo>
                      <a:pt x="2057" y="328"/>
                      <a:pt x="2057" y="328"/>
                      <a:pt x="2057" y="328"/>
                    </a:cubicBezTo>
                    <a:cubicBezTo>
                      <a:pt x="2057" y="372"/>
                      <a:pt x="2026" y="409"/>
                      <a:pt x="1984" y="418"/>
                    </a:cubicBezTo>
                    <a:cubicBezTo>
                      <a:pt x="1849" y="445"/>
                      <a:pt x="1849" y="445"/>
                      <a:pt x="1849" y="445"/>
                    </a:cubicBezTo>
                    <a:close/>
                    <a:moveTo>
                      <a:pt x="1849" y="445"/>
                    </a:moveTo>
                    <a:cubicBezTo>
                      <a:pt x="1838" y="484"/>
                      <a:pt x="1822" y="521"/>
                      <a:pt x="1803" y="556"/>
                    </a:cubicBezTo>
                    <a:cubicBezTo>
                      <a:pt x="1879" y="670"/>
                      <a:pt x="1879" y="670"/>
                      <a:pt x="1879" y="670"/>
                    </a:cubicBezTo>
                    <a:cubicBezTo>
                      <a:pt x="1903" y="706"/>
                      <a:pt x="1898" y="755"/>
                      <a:pt x="1868" y="786"/>
                    </a:cubicBezTo>
                    <a:cubicBezTo>
                      <a:pt x="1792" y="862"/>
                      <a:pt x="1792" y="862"/>
                      <a:pt x="1792" y="862"/>
                    </a:cubicBezTo>
                    <a:cubicBezTo>
                      <a:pt x="1760" y="893"/>
                      <a:pt x="1712" y="897"/>
                      <a:pt x="1676" y="873"/>
                    </a:cubicBezTo>
                    <a:cubicBezTo>
                      <a:pt x="1562" y="797"/>
                      <a:pt x="1562" y="797"/>
                      <a:pt x="1562" y="797"/>
                    </a:cubicBezTo>
                    <a:cubicBezTo>
                      <a:pt x="1527" y="816"/>
                      <a:pt x="1490" y="832"/>
                      <a:pt x="1451" y="843"/>
                    </a:cubicBezTo>
                    <a:cubicBezTo>
                      <a:pt x="1424" y="978"/>
                      <a:pt x="1424" y="978"/>
                      <a:pt x="1424" y="978"/>
                    </a:cubicBezTo>
                    <a:cubicBezTo>
                      <a:pt x="1415" y="1020"/>
                      <a:pt x="1378" y="1051"/>
                      <a:pt x="1334" y="1051"/>
                    </a:cubicBezTo>
                    <a:cubicBezTo>
                      <a:pt x="1226" y="1051"/>
                      <a:pt x="1226" y="1051"/>
                      <a:pt x="1226" y="1051"/>
                    </a:cubicBezTo>
                    <a:cubicBezTo>
                      <a:pt x="1182" y="1051"/>
                      <a:pt x="1145" y="1020"/>
                      <a:pt x="1136" y="978"/>
                    </a:cubicBezTo>
                    <a:cubicBezTo>
                      <a:pt x="1110" y="843"/>
                      <a:pt x="1110" y="843"/>
                      <a:pt x="1110" y="843"/>
                    </a:cubicBezTo>
                    <a:cubicBezTo>
                      <a:pt x="1071" y="832"/>
                      <a:pt x="1034" y="817"/>
                      <a:pt x="998" y="797"/>
                    </a:cubicBezTo>
                    <a:cubicBezTo>
                      <a:pt x="884" y="873"/>
                      <a:pt x="884" y="873"/>
                      <a:pt x="884" y="873"/>
                    </a:cubicBezTo>
                    <a:cubicBezTo>
                      <a:pt x="848" y="897"/>
                      <a:pt x="800" y="893"/>
                      <a:pt x="768" y="862"/>
                    </a:cubicBezTo>
                    <a:cubicBezTo>
                      <a:pt x="692" y="786"/>
                      <a:pt x="692" y="786"/>
                      <a:pt x="692" y="786"/>
                    </a:cubicBezTo>
                    <a:cubicBezTo>
                      <a:pt x="661" y="755"/>
                      <a:pt x="657" y="706"/>
                      <a:pt x="681" y="670"/>
                    </a:cubicBezTo>
                    <a:cubicBezTo>
                      <a:pt x="757" y="556"/>
                      <a:pt x="757" y="556"/>
                      <a:pt x="757" y="556"/>
                    </a:cubicBezTo>
                    <a:cubicBezTo>
                      <a:pt x="738" y="521"/>
                      <a:pt x="722" y="484"/>
                      <a:pt x="711" y="445"/>
                    </a:cubicBezTo>
                    <a:cubicBezTo>
                      <a:pt x="576" y="418"/>
                      <a:pt x="576" y="418"/>
                      <a:pt x="576" y="418"/>
                    </a:cubicBezTo>
                    <a:cubicBezTo>
                      <a:pt x="534" y="409"/>
                      <a:pt x="503" y="372"/>
                      <a:pt x="503" y="328"/>
                    </a:cubicBezTo>
                    <a:cubicBezTo>
                      <a:pt x="503" y="220"/>
                      <a:pt x="503" y="220"/>
                      <a:pt x="503" y="220"/>
                    </a:cubicBezTo>
                    <a:cubicBezTo>
                      <a:pt x="503" y="207"/>
                      <a:pt x="506" y="194"/>
                      <a:pt x="511" y="183"/>
                    </a:cubicBezTo>
                    <a:cubicBezTo>
                      <a:pt x="229" y="183"/>
                      <a:pt x="229" y="183"/>
                      <a:pt x="229" y="183"/>
                    </a:cubicBezTo>
                    <a:cubicBezTo>
                      <a:pt x="203" y="183"/>
                      <a:pt x="183" y="203"/>
                      <a:pt x="183" y="228"/>
                    </a:cubicBezTo>
                    <a:cubicBezTo>
                      <a:pt x="183" y="1371"/>
                      <a:pt x="183" y="1371"/>
                      <a:pt x="183" y="1371"/>
                    </a:cubicBezTo>
                    <a:cubicBezTo>
                      <a:pt x="183" y="1396"/>
                      <a:pt x="203" y="1417"/>
                      <a:pt x="229" y="1417"/>
                    </a:cubicBezTo>
                    <a:cubicBezTo>
                      <a:pt x="2331" y="1417"/>
                      <a:pt x="2331" y="1417"/>
                      <a:pt x="2331" y="1417"/>
                    </a:cubicBezTo>
                    <a:cubicBezTo>
                      <a:pt x="2357" y="1417"/>
                      <a:pt x="2377" y="1396"/>
                      <a:pt x="2377" y="1371"/>
                    </a:cubicBezTo>
                    <a:cubicBezTo>
                      <a:pt x="2377" y="228"/>
                      <a:pt x="2377" y="228"/>
                      <a:pt x="2377" y="228"/>
                    </a:cubicBezTo>
                    <a:cubicBezTo>
                      <a:pt x="2377" y="203"/>
                      <a:pt x="2357" y="183"/>
                      <a:pt x="2331" y="183"/>
                    </a:cubicBezTo>
                    <a:cubicBezTo>
                      <a:pt x="2049" y="183"/>
                      <a:pt x="2049" y="183"/>
                      <a:pt x="2049" y="183"/>
                    </a:cubicBezTo>
                    <a:cubicBezTo>
                      <a:pt x="2054" y="194"/>
                      <a:pt x="2057" y="207"/>
                      <a:pt x="2057" y="220"/>
                    </a:cubicBezTo>
                    <a:cubicBezTo>
                      <a:pt x="2057" y="328"/>
                      <a:pt x="2057" y="328"/>
                      <a:pt x="2057" y="328"/>
                    </a:cubicBezTo>
                    <a:cubicBezTo>
                      <a:pt x="2057" y="372"/>
                      <a:pt x="2026" y="409"/>
                      <a:pt x="1984" y="418"/>
                    </a:cubicBezTo>
                    <a:cubicBezTo>
                      <a:pt x="1849" y="445"/>
                      <a:pt x="1849" y="445"/>
                      <a:pt x="1849" y="445"/>
                    </a:cubicBezTo>
                    <a:close/>
                    <a:moveTo>
                      <a:pt x="1849" y="445"/>
                    </a:moveTo>
                    <a:cubicBezTo>
                      <a:pt x="1838" y="484"/>
                      <a:pt x="1822" y="521"/>
                      <a:pt x="1803" y="556"/>
                    </a:cubicBezTo>
                    <a:cubicBezTo>
                      <a:pt x="1879" y="670"/>
                      <a:pt x="1879" y="670"/>
                      <a:pt x="1879" y="670"/>
                    </a:cubicBezTo>
                    <a:cubicBezTo>
                      <a:pt x="1903" y="706"/>
                      <a:pt x="1898" y="755"/>
                      <a:pt x="1868" y="786"/>
                    </a:cubicBezTo>
                    <a:cubicBezTo>
                      <a:pt x="1792" y="862"/>
                      <a:pt x="1792" y="862"/>
                      <a:pt x="1792" y="862"/>
                    </a:cubicBezTo>
                    <a:cubicBezTo>
                      <a:pt x="1760" y="893"/>
                      <a:pt x="1712" y="897"/>
                      <a:pt x="1676" y="873"/>
                    </a:cubicBezTo>
                    <a:cubicBezTo>
                      <a:pt x="1562" y="797"/>
                      <a:pt x="1562" y="797"/>
                      <a:pt x="1562" y="797"/>
                    </a:cubicBezTo>
                    <a:cubicBezTo>
                      <a:pt x="1527" y="816"/>
                      <a:pt x="1490" y="832"/>
                      <a:pt x="1451" y="843"/>
                    </a:cubicBezTo>
                    <a:cubicBezTo>
                      <a:pt x="1424" y="978"/>
                      <a:pt x="1424" y="978"/>
                      <a:pt x="1424" y="978"/>
                    </a:cubicBezTo>
                    <a:cubicBezTo>
                      <a:pt x="1415" y="1020"/>
                      <a:pt x="1378" y="1051"/>
                      <a:pt x="1334" y="1051"/>
                    </a:cubicBezTo>
                    <a:cubicBezTo>
                      <a:pt x="1226" y="1051"/>
                      <a:pt x="1226" y="1051"/>
                      <a:pt x="1226" y="1051"/>
                    </a:cubicBezTo>
                    <a:cubicBezTo>
                      <a:pt x="1182" y="1051"/>
                      <a:pt x="1145" y="1020"/>
                      <a:pt x="1136" y="978"/>
                    </a:cubicBezTo>
                    <a:cubicBezTo>
                      <a:pt x="1110" y="843"/>
                      <a:pt x="1110" y="843"/>
                      <a:pt x="1110" y="843"/>
                    </a:cubicBezTo>
                    <a:cubicBezTo>
                      <a:pt x="1071" y="832"/>
                      <a:pt x="1034" y="817"/>
                      <a:pt x="998" y="797"/>
                    </a:cubicBezTo>
                    <a:cubicBezTo>
                      <a:pt x="884" y="873"/>
                      <a:pt x="884" y="873"/>
                      <a:pt x="884" y="873"/>
                    </a:cubicBezTo>
                    <a:cubicBezTo>
                      <a:pt x="848" y="897"/>
                      <a:pt x="800" y="893"/>
                      <a:pt x="768" y="862"/>
                    </a:cubicBezTo>
                    <a:cubicBezTo>
                      <a:pt x="692" y="786"/>
                      <a:pt x="692" y="786"/>
                      <a:pt x="692" y="786"/>
                    </a:cubicBezTo>
                    <a:cubicBezTo>
                      <a:pt x="661" y="755"/>
                      <a:pt x="657" y="706"/>
                      <a:pt x="681" y="670"/>
                    </a:cubicBezTo>
                    <a:cubicBezTo>
                      <a:pt x="757" y="556"/>
                      <a:pt x="757" y="556"/>
                      <a:pt x="757" y="556"/>
                    </a:cubicBezTo>
                    <a:cubicBezTo>
                      <a:pt x="738" y="521"/>
                      <a:pt x="722" y="484"/>
                      <a:pt x="711" y="445"/>
                    </a:cubicBezTo>
                    <a:cubicBezTo>
                      <a:pt x="576" y="418"/>
                      <a:pt x="576" y="418"/>
                      <a:pt x="576" y="418"/>
                    </a:cubicBezTo>
                    <a:cubicBezTo>
                      <a:pt x="534" y="409"/>
                      <a:pt x="503" y="372"/>
                      <a:pt x="503" y="328"/>
                    </a:cubicBezTo>
                    <a:cubicBezTo>
                      <a:pt x="503" y="220"/>
                      <a:pt x="503" y="220"/>
                      <a:pt x="503" y="220"/>
                    </a:cubicBezTo>
                    <a:cubicBezTo>
                      <a:pt x="503" y="207"/>
                      <a:pt x="506" y="194"/>
                      <a:pt x="511" y="183"/>
                    </a:cubicBezTo>
                    <a:cubicBezTo>
                      <a:pt x="229" y="183"/>
                      <a:pt x="229" y="183"/>
                      <a:pt x="229" y="183"/>
                    </a:cubicBezTo>
                    <a:cubicBezTo>
                      <a:pt x="203" y="183"/>
                      <a:pt x="183" y="203"/>
                      <a:pt x="183" y="228"/>
                    </a:cubicBezTo>
                    <a:cubicBezTo>
                      <a:pt x="183" y="1371"/>
                      <a:pt x="183" y="1371"/>
                      <a:pt x="183" y="1371"/>
                    </a:cubicBezTo>
                    <a:cubicBezTo>
                      <a:pt x="183" y="1396"/>
                      <a:pt x="203" y="1417"/>
                      <a:pt x="229" y="1417"/>
                    </a:cubicBezTo>
                    <a:cubicBezTo>
                      <a:pt x="2331" y="1417"/>
                      <a:pt x="2331" y="1417"/>
                      <a:pt x="2331" y="1417"/>
                    </a:cubicBezTo>
                    <a:cubicBezTo>
                      <a:pt x="2357" y="1417"/>
                      <a:pt x="2377" y="1396"/>
                      <a:pt x="2377" y="1371"/>
                    </a:cubicBezTo>
                    <a:cubicBezTo>
                      <a:pt x="2377" y="228"/>
                      <a:pt x="2377" y="228"/>
                      <a:pt x="2377" y="228"/>
                    </a:cubicBezTo>
                    <a:cubicBezTo>
                      <a:pt x="2377" y="203"/>
                      <a:pt x="2357" y="183"/>
                      <a:pt x="2331" y="183"/>
                    </a:cubicBezTo>
                    <a:cubicBezTo>
                      <a:pt x="2049" y="183"/>
                      <a:pt x="2049" y="183"/>
                      <a:pt x="2049" y="183"/>
                    </a:cubicBezTo>
                    <a:cubicBezTo>
                      <a:pt x="2054" y="194"/>
                      <a:pt x="2057" y="207"/>
                      <a:pt x="2057" y="220"/>
                    </a:cubicBezTo>
                    <a:cubicBezTo>
                      <a:pt x="2057" y="328"/>
                      <a:pt x="2057" y="328"/>
                      <a:pt x="2057" y="328"/>
                    </a:cubicBezTo>
                    <a:cubicBezTo>
                      <a:pt x="2057" y="372"/>
                      <a:pt x="2026" y="409"/>
                      <a:pt x="1984" y="418"/>
                    </a:cubicBezTo>
                    <a:cubicBezTo>
                      <a:pt x="1849" y="445"/>
                      <a:pt x="1849" y="445"/>
                      <a:pt x="1849" y="445"/>
                    </a:cubicBezTo>
                    <a:close/>
                    <a:moveTo>
                      <a:pt x="2469" y="0"/>
                    </a:moveTo>
                    <a:cubicBezTo>
                      <a:pt x="1807" y="0"/>
                      <a:pt x="1807" y="0"/>
                      <a:pt x="1807" y="0"/>
                    </a:cubicBezTo>
                    <a:cubicBezTo>
                      <a:pt x="1823" y="29"/>
                      <a:pt x="1835" y="60"/>
                      <a:pt x="1845" y="91"/>
                    </a:cubicBezTo>
                    <a:cubicBezTo>
                      <a:pt x="2331" y="91"/>
                      <a:pt x="2331" y="91"/>
                      <a:pt x="2331" y="91"/>
                    </a:cubicBezTo>
                    <a:cubicBezTo>
                      <a:pt x="2407" y="91"/>
                      <a:pt x="2468" y="153"/>
                      <a:pt x="2469" y="228"/>
                    </a:cubicBezTo>
                    <a:cubicBezTo>
                      <a:pt x="2469" y="1371"/>
                      <a:pt x="2469" y="1371"/>
                      <a:pt x="2469" y="1371"/>
                    </a:cubicBezTo>
                    <a:cubicBezTo>
                      <a:pt x="2468" y="1447"/>
                      <a:pt x="2407" y="1508"/>
                      <a:pt x="2331" y="1508"/>
                    </a:cubicBezTo>
                    <a:cubicBezTo>
                      <a:pt x="229" y="1508"/>
                      <a:pt x="229" y="1508"/>
                      <a:pt x="229" y="1508"/>
                    </a:cubicBezTo>
                    <a:cubicBezTo>
                      <a:pt x="153" y="1508"/>
                      <a:pt x="92" y="1447"/>
                      <a:pt x="91" y="1371"/>
                    </a:cubicBezTo>
                    <a:cubicBezTo>
                      <a:pt x="91" y="228"/>
                      <a:pt x="91" y="228"/>
                      <a:pt x="91" y="228"/>
                    </a:cubicBezTo>
                    <a:cubicBezTo>
                      <a:pt x="92" y="153"/>
                      <a:pt x="153" y="91"/>
                      <a:pt x="229" y="91"/>
                    </a:cubicBezTo>
                    <a:cubicBezTo>
                      <a:pt x="715" y="91"/>
                      <a:pt x="715" y="91"/>
                      <a:pt x="715" y="91"/>
                    </a:cubicBezTo>
                    <a:cubicBezTo>
                      <a:pt x="725" y="60"/>
                      <a:pt x="737" y="29"/>
                      <a:pt x="753" y="0"/>
                    </a:cubicBezTo>
                    <a:cubicBezTo>
                      <a:pt x="91" y="0"/>
                      <a:pt x="91" y="0"/>
                      <a:pt x="91" y="0"/>
                    </a:cubicBezTo>
                    <a:cubicBezTo>
                      <a:pt x="41" y="0"/>
                      <a:pt x="0" y="41"/>
                      <a:pt x="0" y="91"/>
                    </a:cubicBezTo>
                    <a:cubicBezTo>
                      <a:pt x="0" y="1691"/>
                      <a:pt x="0" y="1691"/>
                      <a:pt x="0" y="1691"/>
                    </a:cubicBezTo>
                    <a:cubicBezTo>
                      <a:pt x="0" y="1742"/>
                      <a:pt x="41" y="1782"/>
                      <a:pt x="91" y="1783"/>
                    </a:cubicBezTo>
                    <a:cubicBezTo>
                      <a:pt x="2469" y="1783"/>
                      <a:pt x="2469" y="1783"/>
                      <a:pt x="2469" y="1783"/>
                    </a:cubicBezTo>
                    <a:cubicBezTo>
                      <a:pt x="2519" y="1782"/>
                      <a:pt x="2560" y="1742"/>
                      <a:pt x="2560" y="1691"/>
                    </a:cubicBezTo>
                    <a:cubicBezTo>
                      <a:pt x="2560" y="91"/>
                      <a:pt x="2560" y="91"/>
                      <a:pt x="2560" y="91"/>
                    </a:cubicBezTo>
                    <a:cubicBezTo>
                      <a:pt x="2560" y="41"/>
                      <a:pt x="2519" y="0"/>
                      <a:pt x="2469" y="0"/>
                    </a:cubicBezTo>
                    <a:close/>
                    <a:moveTo>
                      <a:pt x="1509" y="1691"/>
                    </a:moveTo>
                    <a:cubicBezTo>
                      <a:pt x="1051" y="1691"/>
                      <a:pt x="1051" y="1691"/>
                      <a:pt x="1051" y="1691"/>
                    </a:cubicBezTo>
                    <a:cubicBezTo>
                      <a:pt x="1026" y="1691"/>
                      <a:pt x="1006" y="1671"/>
                      <a:pt x="1006" y="1645"/>
                    </a:cubicBezTo>
                    <a:cubicBezTo>
                      <a:pt x="1006" y="1620"/>
                      <a:pt x="1026" y="1600"/>
                      <a:pt x="1051" y="1600"/>
                    </a:cubicBezTo>
                    <a:cubicBezTo>
                      <a:pt x="1509" y="1600"/>
                      <a:pt x="1509" y="1600"/>
                      <a:pt x="1509" y="1600"/>
                    </a:cubicBezTo>
                    <a:cubicBezTo>
                      <a:pt x="1534" y="1600"/>
                      <a:pt x="1554" y="1620"/>
                      <a:pt x="1554" y="1645"/>
                    </a:cubicBezTo>
                    <a:cubicBezTo>
                      <a:pt x="1554" y="1671"/>
                      <a:pt x="1534" y="1691"/>
                      <a:pt x="1509" y="1691"/>
                    </a:cubicBezTo>
                    <a:close/>
                    <a:moveTo>
                      <a:pt x="1849" y="445"/>
                    </a:moveTo>
                    <a:cubicBezTo>
                      <a:pt x="1838" y="484"/>
                      <a:pt x="1822" y="521"/>
                      <a:pt x="1803" y="556"/>
                    </a:cubicBezTo>
                    <a:cubicBezTo>
                      <a:pt x="1879" y="670"/>
                      <a:pt x="1879" y="670"/>
                      <a:pt x="1879" y="670"/>
                    </a:cubicBezTo>
                    <a:cubicBezTo>
                      <a:pt x="1903" y="706"/>
                      <a:pt x="1898" y="755"/>
                      <a:pt x="1868" y="786"/>
                    </a:cubicBezTo>
                    <a:cubicBezTo>
                      <a:pt x="1792" y="862"/>
                      <a:pt x="1792" y="862"/>
                      <a:pt x="1792" y="862"/>
                    </a:cubicBezTo>
                    <a:cubicBezTo>
                      <a:pt x="1760" y="893"/>
                      <a:pt x="1712" y="897"/>
                      <a:pt x="1676" y="873"/>
                    </a:cubicBezTo>
                    <a:cubicBezTo>
                      <a:pt x="1562" y="797"/>
                      <a:pt x="1562" y="797"/>
                      <a:pt x="1562" y="797"/>
                    </a:cubicBezTo>
                    <a:cubicBezTo>
                      <a:pt x="1527" y="816"/>
                      <a:pt x="1490" y="832"/>
                      <a:pt x="1451" y="843"/>
                    </a:cubicBezTo>
                    <a:cubicBezTo>
                      <a:pt x="1424" y="978"/>
                      <a:pt x="1424" y="978"/>
                      <a:pt x="1424" y="978"/>
                    </a:cubicBezTo>
                    <a:cubicBezTo>
                      <a:pt x="1415" y="1020"/>
                      <a:pt x="1378" y="1051"/>
                      <a:pt x="1334" y="1051"/>
                    </a:cubicBezTo>
                    <a:cubicBezTo>
                      <a:pt x="1226" y="1051"/>
                      <a:pt x="1226" y="1051"/>
                      <a:pt x="1226" y="1051"/>
                    </a:cubicBezTo>
                    <a:cubicBezTo>
                      <a:pt x="1182" y="1051"/>
                      <a:pt x="1145" y="1020"/>
                      <a:pt x="1136" y="978"/>
                    </a:cubicBezTo>
                    <a:cubicBezTo>
                      <a:pt x="1110" y="843"/>
                      <a:pt x="1110" y="843"/>
                      <a:pt x="1110" y="843"/>
                    </a:cubicBezTo>
                    <a:cubicBezTo>
                      <a:pt x="1071" y="832"/>
                      <a:pt x="1034" y="817"/>
                      <a:pt x="998" y="797"/>
                    </a:cubicBezTo>
                    <a:cubicBezTo>
                      <a:pt x="884" y="873"/>
                      <a:pt x="884" y="873"/>
                      <a:pt x="884" y="873"/>
                    </a:cubicBezTo>
                    <a:cubicBezTo>
                      <a:pt x="848" y="897"/>
                      <a:pt x="800" y="893"/>
                      <a:pt x="768" y="862"/>
                    </a:cubicBezTo>
                    <a:cubicBezTo>
                      <a:pt x="692" y="786"/>
                      <a:pt x="692" y="786"/>
                      <a:pt x="692" y="786"/>
                    </a:cubicBezTo>
                    <a:cubicBezTo>
                      <a:pt x="661" y="755"/>
                      <a:pt x="657" y="706"/>
                      <a:pt x="681" y="670"/>
                    </a:cubicBezTo>
                    <a:cubicBezTo>
                      <a:pt x="757" y="556"/>
                      <a:pt x="757" y="556"/>
                      <a:pt x="757" y="556"/>
                    </a:cubicBezTo>
                    <a:cubicBezTo>
                      <a:pt x="738" y="521"/>
                      <a:pt x="722" y="484"/>
                      <a:pt x="711" y="445"/>
                    </a:cubicBezTo>
                    <a:cubicBezTo>
                      <a:pt x="576" y="418"/>
                      <a:pt x="576" y="418"/>
                      <a:pt x="576" y="418"/>
                    </a:cubicBezTo>
                    <a:cubicBezTo>
                      <a:pt x="534" y="409"/>
                      <a:pt x="503" y="372"/>
                      <a:pt x="503" y="328"/>
                    </a:cubicBezTo>
                    <a:cubicBezTo>
                      <a:pt x="503" y="220"/>
                      <a:pt x="503" y="220"/>
                      <a:pt x="503" y="220"/>
                    </a:cubicBezTo>
                    <a:cubicBezTo>
                      <a:pt x="503" y="207"/>
                      <a:pt x="506" y="194"/>
                      <a:pt x="511" y="183"/>
                    </a:cubicBezTo>
                    <a:cubicBezTo>
                      <a:pt x="229" y="183"/>
                      <a:pt x="229" y="183"/>
                      <a:pt x="229" y="183"/>
                    </a:cubicBezTo>
                    <a:cubicBezTo>
                      <a:pt x="203" y="183"/>
                      <a:pt x="183" y="203"/>
                      <a:pt x="183" y="228"/>
                    </a:cubicBezTo>
                    <a:cubicBezTo>
                      <a:pt x="183" y="1371"/>
                      <a:pt x="183" y="1371"/>
                      <a:pt x="183" y="1371"/>
                    </a:cubicBezTo>
                    <a:cubicBezTo>
                      <a:pt x="183" y="1396"/>
                      <a:pt x="203" y="1417"/>
                      <a:pt x="229" y="1417"/>
                    </a:cubicBezTo>
                    <a:cubicBezTo>
                      <a:pt x="2331" y="1417"/>
                      <a:pt x="2331" y="1417"/>
                      <a:pt x="2331" y="1417"/>
                    </a:cubicBezTo>
                    <a:cubicBezTo>
                      <a:pt x="2357" y="1417"/>
                      <a:pt x="2377" y="1396"/>
                      <a:pt x="2377" y="1371"/>
                    </a:cubicBezTo>
                    <a:cubicBezTo>
                      <a:pt x="2377" y="228"/>
                      <a:pt x="2377" y="228"/>
                      <a:pt x="2377" y="228"/>
                    </a:cubicBezTo>
                    <a:cubicBezTo>
                      <a:pt x="2377" y="203"/>
                      <a:pt x="2357" y="183"/>
                      <a:pt x="2331" y="183"/>
                    </a:cubicBezTo>
                    <a:cubicBezTo>
                      <a:pt x="2049" y="183"/>
                      <a:pt x="2049" y="183"/>
                      <a:pt x="2049" y="183"/>
                    </a:cubicBezTo>
                    <a:cubicBezTo>
                      <a:pt x="2054" y="194"/>
                      <a:pt x="2057" y="207"/>
                      <a:pt x="2057" y="220"/>
                    </a:cubicBezTo>
                    <a:cubicBezTo>
                      <a:pt x="2057" y="328"/>
                      <a:pt x="2057" y="328"/>
                      <a:pt x="2057" y="328"/>
                    </a:cubicBezTo>
                    <a:cubicBezTo>
                      <a:pt x="2057" y="372"/>
                      <a:pt x="2026" y="409"/>
                      <a:pt x="1984" y="418"/>
                    </a:cubicBezTo>
                    <a:cubicBezTo>
                      <a:pt x="1849" y="445"/>
                      <a:pt x="1849" y="445"/>
                      <a:pt x="1849" y="445"/>
                    </a:cubicBezTo>
                    <a:close/>
                    <a:moveTo>
                      <a:pt x="1849" y="445"/>
                    </a:moveTo>
                    <a:cubicBezTo>
                      <a:pt x="1838" y="484"/>
                      <a:pt x="1822" y="521"/>
                      <a:pt x="1803" y="556"/>
                    </a:cubicBezTo>
                    <a:cubicBezTo>
                      <a:pt x="1879" y="670"/>
                      <a:pt x="1879" y="670"/>
                      <a:pt x="1879" y="670"/>
                    </a:cubicBezTo>
                    <a:cubicBezTo>
                      <a:pt x="1903" y="706"/>
                      <a:pt x="1898" y="755"/>
                      <a:pt x="1868" y="786"/>
                    </a:cubicBezTo>
                    <a:cubicBezTo>
                      <a:pt x="1792" y="862"/>
                      <a:pt x="1792" y="862"/>
                      <a:pt x="1792" y="862"/>
                    </a:cubicBezTo>
                    <a:cubicBezTo>
                      <a:pt x="1760" y="893"/>
                      <a:pt x="1712" y="897"/>
                      <a:pt x="1676" y="873"/>
                    </a:cubicBezTo>
                    <a:cubicBezTo>
                      <a:pt x="1562" y="797"/>
                      <a:pt x="1562" y="797"/>
                      <a:pt x="1562" y="797"/>
                    </a:cubicBezTo>
                    <a:cubicBezTo>
                      <a:pt x="1527" y="816"/>
                      <a:pt x="1490" y="832"/>
                      <a:pt x="1451" y="843"/>
                    </a:cubicBezTo>
                    <a:cubicBezTo>
                      <a:pt x="1424" y="978"/>
                      <a:pt x="1424" y="978"/>
                      <a:pt x="1424" y="978"/>
                    </a:cubicBezTo>
                    <a:cubicBezTo>
                      <a:pt x="1415" y="1020"/>
                      <a:pt x="1378" y="1051"/>
                      <a:pt x="1334" y="1051"/>
                    </a:cubicBezTo>
                    <a:cubicBezTo>
                      <a:pt x="1226" y="1051"/>
                      <a:pt x="1226" y="1051"/>
                      <a:pt x="1226" y="1051"/>
                    </a:cubicBezTo>
                    <a:cubicBezTo>
                      <a:pt x="1182" y="1051"/>
                      <a:pt x="1145" y="1020"/>
                      <a:pt x="1136" y="978"/>
                    </a:cubicBezTo>
                    <a:cubicBezTo>
                      <a:pt x="1110" y="843"/>
                      <a:pt x="1110" y="843"/>
                      <a:pt x="1110" y="843"/>
                    </a:cubicBezTo>
                    <a:cubicBezTo>
                      <a:pt x="1071" y="832"/>
                      <a:pt x="1034" y="817"/>
                      <a:pt x="998" y="797"/>
                    </a:cubicBezTo>
                    <a:cubicBezTo>
                      <a:pt x="884" y="873"/>
                      <a:pt x="884" y="873"/>
                      <a:pt x="884" y="873"/>
                    </a:cubicBezTo>
                    <a:cubicBezTo>
                      <a:pt x="848" y="897"/>
                      <a:pt x="800" y="893"/>
                      <a:pt x="768" y="862"/>
                    </a:cubicBezTo>
                    <a:cubicBezTo>
                      <a:pt x="692" y="786"/>
                      <a:pt x="692" y="786"/>
                      <a:pt x="692" y="786"/>
                    </a:cubicBezTo>
                    <a:cubicBezTo>
                      <a:pt x="661" y="755"/>
                      <a:pt x="657" y="706"/>
                      <a:pt x="681" y="670"/>
                    </a:cubicBezTo>
                    <a:cubicBezTo>
                      <a:pt x="757" y="556"/>
                      <a:pt x="757" y="556"/>
                      <a:pt x="757" y="556"/>
                    </a:cubicBezTo>
                    <a:cubicBezTo>
                      <a:pt x="738" y="521"/>
                      <a:pt x="722" y="484"/>
                      <a:pt x="711" y="445"/>
                    </a:cubicBezTo>
                    <a:cubicBezTo>
                      <a:pt x="576" y="418"/>
                      <a:pt x="576" y="418"/>
                      <a:pt x="576" y="418"/>
                    </a:cubicBezTo>
                    <a:cubicBezTo>
                      <a:pt x="534" y="409"/>
                      <a:pt x="503" y="372"/>
                      <a:pt x="503" y="328"/>
                    </a:cubicBezTo>
                    <a:cubicBezTo>
                      <a:pt x="503" y="220"/>
                      <a:pt x="503" y="220"/>
                      <a:pt x="503" y="220"/>
                    </a:cubicBezTo>
                    <a:cubicBezTo>
                      <a:pt x="503" y="207"/>
                      <a:pt x="506" y="194"/>
                      <a:pt x="511" y="183"/>
                    </a:cubicBezTo>
                    <a:cubicBezTo>
                      <a:pt x="229" y="183"/>
                      <a:pt x="229" y="183"/>
                      <a:pt x="229" y="183"/>
                    </a:cubicBezTo>
                    <a:cubicBezTo>
                      <a:pt x="203" y="183"/>
                      <a:pt x="183" y="203"/>
                      <a:pt x="183" y="228"/>
                    </a:cubicBezTo>
                    <a:cubicBezTo>
                      <a:pt x="183" y="1371"/>
                      <a:pt x="183" y="1371"/>
                      <a:pt x="183" y="1371"/>
                    </a:cubicBezTo>
                    <a:cubicBezTo>
                      <a:pt x="183" y="1396"/>
                      <a:pt x="203" y="1417"/>
                      <a:pt x="229" y="1417"/>
                    </a:cubicBezTo>
                    <a:cubicBezTo>
                      <a:pt x="2331" y="1417"/>
                      <a:pt x="2331" y="1417"/>
                      <a:pt x="2331" y="1417"/>
                    </a:cubicBezTo>
                    <a:cubicBezTo>
                      <a:pt x="2357" y="1417"/>
                      <a:pt x="2377" y="1396"/>
                      <a:pt x="2377" y="1371"/>
                    </a:cubicBezTo>
                    <a:cubicBezTo>
                      <a:pt x="2377" y="228"/>
                      <a:pt x="2377" y="228"/>
                      <a:pt x="2377" y="228"/>
                    </a:cubicBezTo>
                    <a:cubicBezTo>
                      <a:pt x="2377" y="203"/>
                      <a:pt x="2357" y="183"/>
                      <a:pt x="2331" y="183"/>
                    </a:cubicBezTo>
                    <a:cubicBezTo>
                      <a:pt x="2049" y="183"/>
                      <a:pt x="2049" y="183"/>
                      <a:pt x="2049" y="183"/>
                    </a:cubicBezTo>
                    <a:cubicBezTo>
                      <a:pt x="2054" y="194"/>
                      <a:pt x="2057" y="207"/>
                      <a:pt x="2057" y="220"/>
                    </a:cubicBezTo>
                    <a:cubicBezTo>
                      <a:pt x="2057" y="328"/>
                      <a:pt x="2057" y="328"/>
                      <a:pt x="2057" y="328"/>
                    </a:cubicBezTo>
                    <a:cubicBezTo>
                      <a:pt x="2057" y="372"/>
                      <a:pt x="2026" y="409"/>
                      <a:pt x="1984" y="418"/>
                    </a:cubicBezTo>
                    <a:cubicBezTo>
                      <a:pt x="1849" y="445"/>
                      <a:pt x="1849" y="445"/>
                      <a:pt x="1849" y="445"/>
                    </a:cubicBezTo>
                    <a:close/>
                    <a:moveTo>
                      <a:pt x="1849" y="445"/>
                    </a:moveTo>
                    <a:cubicBezTo>
                      <a:pt x="1838" y="484"/>
                      <a:pt x="1822" y="521"/>
                      <a:pt x="1803" y="556"/>
                    </a:cubicBezTo>
                    <a:cubicBezTo>
                      <a:pt x="1879" y="670"/>
                      <a:pt x="1879" y="670"/>
                      <a:pt x="1879" y="670"/>
                    </a:cubicBezTo>
                    <a:cubicBezTo>
                      <a:pt x="1903" y="706"/>
                      <a:pt x="1898" y="755"/>
                      <a:pt x="1868" y="786"/>
                    </a:cubicBezTo>
                    <a:cubicBezTo>
                      <a:pt x="1792" y="862"/>
                      <a:pt x="1792" y="862"/>
                      <a:pt x="1792" y="862"/>
                    </a:cubicBezTo>
                    <a:cubicBezTo>
                      <a:pt x="1760" y="893"/>
                      <a:pt x="1712" y="897"/>
                      <a:pt x="1676" y="873"/>
                    </a:cubicBezTo>
                    <a:cubicBezTo>
                      <a:pt x="1562" y="797"/>
                      <a:pt x="1562" y="797"/>
                      <a:pt x="1562" y="797"/>
                    </a:cubicBezTo>
                    <a:cubicBezTo>
                      <a:pt x="1527" y="816"/>
                      <a:pt x="1490" y="832"/>
                      <a:pt x="1451" y="843"/>
                    </a:cubicBezTo>
                    <a:cubicBezTo>
                      <a:pt x="1424" y="978"/>
                      <a:pt x="1424" y="978"/>
                      <a:pt x="1424" y="978"/>
                    </a:cubicBezTo>
                    <a:cubicBezTo>
                      <a:pt x="1415" y="1020"/>
                      <a:pt x="1378" y="1051"/>
                      <a:pt x="1334" y="1051"/>
                    </a:cubicBezTo>
                    <a:cubicBezTo>
                      <a:pt x="1226" y="1051"/>
                      <a:pt x="1226" y="1051"/>
                      <a:pt x="1226" y="1051"/>
                    </a:cubicBezTo>
                    <a:cubicBezTo>
                      <a:pt x="1182" y="1051"/>
                      <a:pt x="1145" y="1020"/>
                      <a:pt x="1136" y="978"/>
                    </a:cubicBezTo>
                    <a:cubicBezTo>
                      <a:pt x="1110" y="843"/>
                      <a:pt x="1110" y="843"/>
                      <a:pt x="1110" y="843"/>
                    </a:cubicBezTo>
                    <a:cubicBezTo>
                      <a:pt x="1071" y="832"/>
                      <a:pt x="1034" y="817"/>
                      <a:pt x="998" y="797"/>
                    </a:cubicBezTo>
                    <a:cubicBezTo>
                      <a:pt x="884" y="873"/>
                      <a:pt x="884" y="873"/>
                      <a:pt x="884" y="873"/>
                    </a:cubicBezTo>
                    <a:cubicBezTo>
                      <a:pt x="848" y="897"/>
                      <a:pt x="800" y="893"/>
                      <a:pt x="768" y="862"/>
                    </a:cubicBezTo>
                    <a:cubicBezTo>
                      <a:pt x="692" y="786"/>
                      <a:pt x="692" y="786"/>
                      <a:pt x="692" y="786"/>
                    </a:cubicBezTo>
                    <a:cubicBezTo>
                      <a:pt x="661" y="755"/>
                      <a:pt x="657" y="706"/>
                      <a:pt x="681" y="670"/>
                    </a:cubicBezTo>
                    <a:cubicBezTo>
                      <a:pt x="757" y="556"/>
                      <a:pt x="757" y="556"/>
                      <a:pt x="757" y="556"/>
                    </a:cubicBezTo>
                    <a:cubicBezTo>
                      <a:pt x="738" y="521"/>
                      <a:pt x="722" y="484"/>
                      <a:pt x="711" y="445"/>
                    </a:cubicBezTo>
                    <a:cubicBezTo>
                      <a:pt x="576" y="418"/>
                      <a:pt x="576" y="418"/>
                      <a:pt x="576" y="418"/>
                    </a:cubicBezTo>
                    <a:cubicBezTo>
                      <a:pt x="534" y="409"/>
                      <a:pt x="503" y="372"/>
                      <a:pt x="503" y="328"/>
                    </a:cubicBezTo>
                    <a:cubicBezTo>
                      <a:pt x="503" y="220"/>
                      <a:pt x="503" y="220"/>
                      <a:pt x="503" y="220"/>
                    </a:cubicBezTo>
                    <a:cubicBezTo>
                      <a:pt x="503" y="207"/>
                      <a:pt x="506" y="194"/>
                      <a:pt x="511" y="183"/>
                    </a:cubicBezTo>
                    <a:cubicBezTo>
                      <a:pt x="229" y="183"/>
                      <a:pt x="229" y="183"/>
                      <a:pt x="229" y="183"/>
                    </a:cubicBezTo>
                    <a:cubicBezTo>
                      <a:pt x="203" y="183"/>
                      <a:pt x="183" y="203"/>
                      <a:pt x="183" y="228"/>
                    </a:cubicBezTo>
                    <a:cubicBezTo>
                      <a:pt x="183" y="1371"/>
                      <a:pt x="183" y="1371"/>
                      <a:pt x="183" y="1371"/>
                    </a:cubicBezTo>
                    <a:cubicBezTo>
                      <a:pt x="183" y="1396"/>
                      <a:pt x="203" y="1417"/>
                      <a:pt x="229" y="1417"/>
                    </a:cubicBezTo>
                    <a:cubicBezTo>
                      <a:pt x="2331" y="1417"/>
                      <a:pt x="2331" y="1417"/>
                      <a:pt x="2331" y="1417"/>
                    </a:cubicBezTo>
                    <a:cubicBezTo>
                      <a:pt x="2357" y="1417"/>
                      <a:pt x="2377" y="1396"/>
                      <a:pt x="2377" y="1371"/>
                    </a:cubicBezTo>
                    <a:cubicBezTo>
                      <a:pt x="2377" y="228"/>
                      <a:pt x="2377" y="228"/>
                      <a:pt x="2377" y="228"/>
                    </a:cubicBezTo>
                    <a:cubicBezTo>
                      <a:pt x="2377" y="203"/>
                      <a:pt x="2357" y="183"/>
                      <a:pt x="2331" y="183"/>
                    </a:cubicBezTo>
                    <a:cubicBezTo>
                      <a:pt x="2049" y="183"/>
                      <a:pt x="2049" y="183"/>
                      <a:pt x="2049" y="183"/>
                    </a:cubicBezTo>
                    <a:cubicBezTo>
                      <a:pt x="2054" y="194"/>
                      <a:pt x="2057" y="207"/>
                      <a:pt x="2057" y="220"/>
                    </a:cubicBezTo>
                    <a:cubicBezTo>
                      <a:pt x="2057" y="328"/>
                      <a:pt x="2057" y="328"/>
                      <a:pt x="2057" y="328"/>
                    </a:cubicBezTo>
                    <a:cubicBezTo>
                      <a:pt x="2057" y="372"/>
                      <a:pt x="2026" y="409"/>
                      <a:pt x="1984" y="418"/>
                    </a:cubicBezTo>
                    <a:cubicBezTo>
                      <a:pt x="1849" y="445"/>
                      <a:pt x="1849" y="445"/>
                      <a:pt x="1849" y="445"/>
                    </a:cubicBezTo>
                    <a:close/>
                    <a:moveTo>
                      <a:pt x="1849" y="445"/>
                    </a:moveTo>
                    <a:cubicBezTo>
                      <a:pt x="1838" y="484"/>
                      <a:pt x="1822" y="521"/>
                      <a:pt x="1803" y="556"/>
                    </a:cubicBezTo>
                    <a:cubicBezTo>
                      <a:pt x="1879" y="670"/>
                      <a:pt x="1879" y="670"/>
                      <a:pt x="1879" y="670"/>
                    </a:cubicBezTo>
                    <a:cubicBezTo>
                      <a:pt x="1903" y="706"/>
                      <a:pt x="1898" y="755"/>
                      <a:pt x="1868" y="786"/>
                    </a:cubicBezTo>
                    <a:cubicBezTo>
                      <a:pt x="1792" y="862"/>
                      <a:pt x="1792" y="862"/>
                      <a:pt x="1792" y="862"/>
                    </a:cubicBezTo>
                    <a:cubicBezTo>
                      <a:pt x="1760" y="893"/>
                      <a:pt x="1712" y="897"/>
                      <a:pt x="1676" y="873"/>
                    </a:cubicBezTo>
                    <a:cubicBezTo>
                      <a:pt x="1562" y="797"/>
                      <a:pt x="1562" y="797"/>
                      <a:pt x="1562" y="797"/>
                    </a:cubicBezTo>
                    <a:cubicBezTo>
                      <a:pt x="1527" y="816"/>
                      <a:pt x="1490" y="832"/>
                      <a:pt x="1451" y="843"/>
                    </a:cubicBezTo>
                    <a:cubicBezTo>
                      <a:pt x="1424" y="978"/>
                      <a:pt x="1424" y="978"/>
                      <a:pt x="1424" y="978"/>
                    </a:cubicBezTo>
                    <a:cubicBezTo>
                      <a:pt x="1415" y="1020"/>
                      <a:pt x="1378" y="1051"/>
                      <a:pt x="1334" y="1051"/>
                    </a:cubicBezTo>
                    <a:cubicBezTo>
                      <a:pt x="1226" y="1051"/>
                      <a:pt x="1226" y="1051"/>
                      <a:pt x="1226" y="1051"/>
                    </a:cubicBezTo>
                    <a:cubicBezTo>
                      <a:pt x="1182" y="1051"/>
                      <a:pt x="1145" y="1020"/>
                      <a:pt x="1136" y="978"/>
                    </a:cubicBezTo>
                    <a:cubicBezTo>
                      <a:pt x="1110" y="843"/>
                      <a:pt x="1110" y="843"/>
                      <a:pt x="1110" y="843"/>
                    </a:cubicBezTo>
                    <a:cubicBezTo>
                      <a:pt x="1071" y="832"/>
                      <a:pt x="1034" y="817"/>
                      <a:pt x="998" y="797"/>
                    </a:cubicBezTo>
                    <a:cubicBezTo>
                      <a:pt x="884" y="873"/>
                      <a:pt x="884" y="873"/>
                      <a:pt x="884" y="873"/>
                    </a:cubicBezTo>
                    <a:cubicBezTo>
                      <a:pt x="848" y="897"/>
                      <a:pt x="800" y="893"/>
                      <a:pt x="768" y="862"/>
                    </a:cubicBezTo>
                    <a:cubicBezTo>
                      <a:pt x="692" y="786"/>
                      <a:pt x="692" y="786"/>
                      <a:pt x="692" y="786"/>
                    </a:cubicBezTo>
                    <a:cubicBezTo>
                      <a:pt x="661" y="755"/>
                      <a:pt x="657" y="706"/>
                      <a:pt x="681" y="670"/>
                    </a:cubicBezTo>
                    <a:cubicBezTo>
                      <a:pt x="757" y="556"/>
                      <a:pt x="757" y="556"/>
                      <a:pt x="757" y="556"/>
                    </a:cubicBezTo>
                    <a:cubicBezTo>
                      <a:pt x="738" y="521"/>
                      <a:pt x="722" y="484"/>
                      <a:pt x="711" y="445"/>
                    </a:cubicBezTo>
                    <a:cubicBezTo>
                      <a:pt x="576" y="418"/>
                      <a:pt x="576" y="418"/>
                      <a:pt x="576" y="418"/>
                    </a:cubicBezTo>
                    <a:cubicBezTo>
                      <a:pt x="534" y="409"/>
                      <a:pt x="503" y="372"/>
                      <a:pt x="503" y="328"/>
                    </a:cubicBezTo>
                    <a:cubicBezTo>
                      <a:pt x="503" y="220"/>
                      <a:pt x="503" y="220"/>
                      <a:pt x="503" y="220"/>
                    </a:cubicBezTo>
                    <a:cubicBezTo>
                      <a:pt x="503" y="207"/>
                      <a:pt x="506" y="194"/>
                      <a:pt x="511" y="183"/>
                    </a:cubicBezTo>
                    <a:cubicBezTo>
                      <a:pt x="229" y="183"/>
                      <a:pt x="229" y="183"/>
                      <a:pt x="229" y="183"/>
                    </a:cubicBezTo>
                    <a:cubicBezTo>
                      <a:pt x="203" y="183"/>
                      <a:pt x="183" y="203"/>
                      <a:pt x="183" y="228"/>
                    </a:cubicBezTo>
                    <a:cubicBezTo>
                      <a:pt x="183" y="1371"/>
                      <a:pt x="183" y="1371"/>
                      <a:pt x="183" y="1371"/>
                    </a:cubicBezTo>
                    <a:cubicBezTo>
                      <a:pt x="183" y="1396"/>
                      <a:pt x="203" y="1417"/>
                      <a:pt x="229" y="1417"/>
                    </a:cubicBezTo>
                    <a:cubicBezTo>
                      <a:pt x="2331" y="1417"/>
                      <a:pt x="2331" y="1417"/>
                      <a:pt x="2331" y="1417"/>
                    </a:cubicBezTo>
                    <a:cubicBezTo>
                      <a:pt x="2357" y="1417"/>
                      <a:pt x="2377" y="1396"/>
                      <a:pt x="2377" y="1371"/>
                    </a:cubicBezTo>
                    <a:cubicBezTo>
                      <a:pt x="2377" y="228"/>
                      <a:pt x="2377" y="228"/>
                      <a:pt x="2377" y="228"/>
                    </a:cubicBezTo>
                    <a:cubicBezTo>
                      <a:pt x="2377" y="203"/>
                      <a:pt x="2357" y="183"/>
                      <a:pt x="2331" y="183"/>
                    </a:cubicBezTo>
                    <a:cubicBezTo>
                      <a:pt x="2049" y="183"/>
                      <a:pt x="2049" y="183"/>
                      <a:pt x="2049" y="183"/>
                    </a:cubicBezTo>
                    <a:cubicBezTo>
                      <a:pt x="2054" y="194"/>
                      <a:pt x="2057" y="207"/>
                      <a:pt x="2057" y="220"/>
                    </a:cubicBezTo>
                    <a:cubicBezTo>
                      <a:pt x="2057" y="328"/>
                      <a:pt x="2057" y="328"/>
                      <a:pt x="2057" y="328"/>
                    </a:cubicBezTo>
                    <a:cubicBezTo>
                      <a:pt x="2057" y="372"/>
                      <a:pt x="2026" y="409"/>
                      <a:pt x="1984" y="418"/>
                    </a:cubicBezTo>
                    <a:cubicBezTo>
                      <a:pt x="1849" y="445"/>
                      <a:pt x="1849" y="445"/>
                      <a:pt x="1849" y="445"/>
                    </a:cubicBezTo>
                    <a:close/>
                    <a:moveTo>
                      <a:pt x="1849" y="445"/>
                    </a:moveTo>
                    <a:cubicBezTo>
                      <a:pt x="1838" y="484"/>
                      <a:pt x="1822" y="521"/>
                      <a:pt x="1803" y="556"/>
                    </a:cubicBezTo>
                    <a:cubicBezTo>
                      <a:pt x="1879" y="670"/>
                      <a:pt x="1879" y="670"/>
                      <a:pt x="1879" y="670"/>
                    </a:cubicBezTo>
                    <a:cubicBezTo>
                      <a:pt x="1903" y="706"/>
                      <a:pt x="1898" y="755"/>
                      <a:pt x="1868" y="786"/>
                    </a:cubicBezTo>
                    <a:cubicBezTo>
                      <a:pt x="1792" y="862"/>
                      <a:pt x="1792" y="862"/>
                      <a:pt x="1792" y="862"/>
                    </a:cubicBezTo>
                    <a:cubicBezTo>
                      <a:pt x="1760" y="893"/>
                      <a:pt x="1712" y="897"/>
                      <a:pt x="1676" y="873"/>
                    </a:cubicBezTo>
                    <a:cubicBezTo>
                      <a:pt x="1562" y="797"/>
                      <a:pt x="1562" y="797"/>
                      <a:pt x="1562" y="797"/>
                    </a:cubicBezTo>
                    <a:cubicBezTo>
                      <a:pt x="1527" y="816"/>
                      <a:pt x="1490" y="832"/>
                      <a:pt x="1451" y="843"/>
                    </a:cubicBezTo>
                    <a:cubicBezTo>
                      <a:pt x="1424" y="978"/>
                      <a:pt x="1424" y="978"/>
                      <a:pt x="1424" y="978"/>
                    </a:cubicBezTo>
                    <a:cubicBezTo>
                      <a:pt x="1415" y="1020"/>
                      <a:pt x="1378" y="1051"/>
                      <a:pt x="1334" y="1051"/>
                    </a:cubicBezTo>
                    <a:cubicBezTo>
                      <a:pt x="1226" y="1051"/>
                      <a:pt x="1226" y="1051"/>
                      <a:pt x="1226" y="1051"/>
                    </a:cubicBezTo>
                    <a:cubicBezTo>
                      <a:pt x="1182" y="1051"/>
                      <a:pt x="1145" y="1020"/>
                      <a:pt x="1136" y="978"/>
                    </a:cubicBezTo>
                    <a:cubicBezTo>
                      <a:pt x="1110" y="843"/>
                      <a:pt x="1110" y="843"/>
                      <a:pt x="1110" y="843"/>
                    </a:cubicBezTo>
                    <a:cubicBezTo>
                      <a:pt x="1071" y="832"/>
                      <a:pt x="1034" y="817"/>
                      <a:pt x="998" y="797"/>
                    </a:cubicBezTo>
                    <a:cubicBezTo>
                      <a:pt x="884" y="873"/>
                      <a:pt x="884" y="873"/>
                      <a:pt x="884" y="873"/>
                    </a:cubicBezTo>
                    <a:cubicBezTo>
                      <a:pt x="848" y="897"/>
                      <a:pt x="800" y="893"/>
                      <a:pt x="768" y="862"/>
                    </a:cubicBezTo>
                    <a:cubicBezTo>
                      <a:pt x="692" y="786"/>
                      <a:pt x="692" y="786"/>
                      <a:pt x="692" y="786"/>
                    </a:cubicBezTo>
                    <a:cubicBezTo>
                      <a:pt x="661" y="755"/>
                      <a:pt x="657" y="706"/>
                      <a:pt x="681" y="670"/>
                    </a:cubicBezTo>
                    <a:cubicBezTo>
                      <a:pt x="757" y="556"/>
                      <a:pt x="757" y="556"/>
                      <a:pt x="757" y="556"/>
                    </a:cubicBezTo>
                    <a:cubicBezTo>
                      <a:pt x="738" y="521"/>
                      <a:pt x="722" y="484"/>
                      <a:pt x="711" y="445"/>
                    </a:cubicBezTo>
                    <a:cubicBezTo>
                      <a:pt x="576" y="418"/>
                      <a:pt x="576" y="418"/>
                      <a:pt x="576" y="418"/>
                    </a:cubicBezTo>
                    <a:cubicBezTo>
                      <a:pt x="534" y="409"/>
                      <a:pt x="503" y="372"/>
                      <a:pt x="503" y="328"/>
                    </a:cubicBezTo>
                    <a:cubicBezTo>
                      <a:pt x="503" y="220"/>
                      <a:pt x="503" y="220"/>
                      <a:pt x="503" y="220"/>
                    </a:cubicBezTo>
                    <a:cubicBezTo>
                      <a:pt x="503" y="207"/>
                      <a:pt x="506" y="194"/>
                      <a:pt x="511" y="183"/>
                    </a:cubicBezTo>
                    <a:cubicBezTo>
                      <a:pt x="229" y="183"/>
                      <a:pt x="229" y="183"/>
                      <a:pt x="229" y="183"/>
                    </a:cubicBezTo>
                    <a:cubicBezTo>
                      <a:pt x="203" y="183"/>
                      <a:pt x="183" y="203"/>
                      <a:pt x="183" y="228"/>
                    </a:cubicBezTo>
                    <a:cubicBezTo>
                      <a:pt x="183" y="1371"/>
                      <a:pt x="183" y="1371"/>
                      <a:pt x="183" y="1371"/>
                    </a:cubicBezTo>
                    <a:cubicBezTo>
                      <a:pt x="183" y="1396"/>
                      <a:pt x="203" y="1417"/>
                      <a:pt x="229" y="1417"/>
                    </a:cubicBezTo>
                    <a:cubicBezTo>
                      <a:pt x="2331" y="1417"/>
                      <a:pt x="2331" y="1417"/>
                      <a:pt x="2331" y="1417"/>
                    </a:cubicBezTo>
                    <a:cubicBezTo>
                      <a:pt x="2357" y="1417"/>
                      <a:pt x="2377" y="1396"/>
                      <a:pt x="2377" y="1371"/>
                    </a:cubicBezTo>
                    <a:cubicBezTo>
                      <a:pt x="2377" y="228"/>
                      <a:pt x="2377" y="228"/>
                      <a:pt x="2377" y="228"/>
                    </a:cubicBezTo>
                    <a:cubicBezTo>
                      <a:pt x="2377" y="203"/>
                      <a:pt x="2357" y="183"/>
                      <a:pt x="2331" y="183"/>
                    </a:cubicBezTo>
                    <a:cubicBezTo>
                      <a:pt x="2049" y="183"/>
                      <a:pt x="2049" y="183"/>
                      <a:pt x="2049" y="183"/>
                    </a:cubicBezTo>
                    <a:cubicBezTo>
                      <a:pt x="2054" y="194"/>
                      <a:pt x="2057" y="207"/>
                      <a:pt x="2057" y="220"/>
                    </a:cubicBezTo>
                    <a:cubicBezTo>
                      <a:pt x="2057" y="328"/>
                      <a:pt x="2057" y="328"/>
                      <a:pt x="2057" y="328"/>
                    </a:cubicBezTo>
                    <a:cubicBezTo>
                      <a:pt x="2057" y="372"/>
                      <a:pt x="2026" y="409"/>
                      <a:pt x="1984" y="418"/>
                    </a:cubicBezTo>
                    <a:cubicBezTo>
                      <a:pt x="1849" y="445"/>
                      <a:pt x="1849" y="445"/>
                      <a:pt x="1849" y="445"/>
                    </a:cubicBezTo>
                    <a:close/>
                    <a:moveTo>
                      <a:pt x="1663" y="1874"/>
                    </a:moveTo>
                    <a:cubicBezTo>
                      <a:pt x="897" y="1874"/>
                      <a:pt x="897" y="1874"/>
                      <a:pt x="897" y="1874"/>
                    </a:cubicBezTo>
                    <a:cubicBezTo>
                      <a:pt x="851" y="1965"/>
                      <a:pt x="851" y="1965"/>
                      <a:pt x="851" y="1965"/>
                    </a:cubicBezTo>
                    <a:cubicBezTo>
                      <a:pt x="1709" y="1965"/>
                      <a:pt x="1709" y="1965"/>
                      <a:pt x="1709" y="1965"/>
                    </a:cubicBezTo>
                    <a:lnTo>
                      <a:pt x="1663" y="1874"/>
                    </a:lnTo>
                    <a:close/>
                    <a:moveTo>
                      <a:pt x="1829" y="2057"/>
                    </a:moveTo>
                    <a:cubicBezTo>
                      <a:pt x="731" y="2057"/>
                      <a:pt x="731" y="2057"/>
                      <a:pt x="731" y="2057"/>
                    </a:cubicBezTo>
                    <a:cubicBezTo>
                      <a:pt x="594" y="2057"/>
                      <a:pt x="594" y="2125"/>
                      <a:pt x="594" y="2148"/>
                    </a:cubicBezTo>
                    <a:cubicBezTo>
                      <a:pt x="1966" y="2148"/>
                      <a:pt x="1966" y="2148"/>
                      <a:pt x="1966" y="2148"/>
                    </a:cubicBezTo>
                    <a:cubicBezTo>
                      <a:pt x="1966" y="2125"/>
                      <a:pt x="1966" y="2057"/>
                      <a:pt x="1829" y="2057"/>
                    </a:cubicBezTo>
                    <a:close/>
                    <a:moveTo>
                      <a:pt x="1829" y="2057"/>
                    </a:moveTo>
                    <a:cubicBezTo>
                      <a:pt x="1829" y="2057"/>
                      <a:pt x="1829" y="2057"/>
                      <a:pt x="1829" y="205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88" name="Freeform 40">
                <a:extLst>
                  <a:ext uri="{FF2B5EF4-FFF2-40B4-BE49-F238E27FC236}">
                    <a16:creationId xmlns:a16="http://schemas.microsoft.com/office/drawing/2014/main" id="{4A879DA6-6FA6-B3EC-354D-21C128884A95}"/>
                  </a:ext>
                </a:extLst>
              </p:cNvPr>
              <p:cNvSpPr>
                <a:spLocks noEditPoints="1"/>
              </p:cNvSpPr>
              <p:nvPr/>
            </p:nvSpPr>
            <p:spPr bwMode="auto">
              <a:xfrm>
                <a:off x="-1704975" y="-1149350"/>
                <a:ext cx="611188" cy="608013"/>
              </a:xfrm>
              <a:custGeom>
                <a:avLst/>
                <a:gdLst>
                  <a:gd name="T0" fmla="*/ 1210 w 1372"/>
                  <a:gd name="T1" fmla="*/ 595 h 1372"/>
                  <a:gd name="T2" fmla="*/ 1154 w 1372"/>
                  <a:gd name="T3" fmla="*/ 503 h 1372"/>
                  <a:gd name="T4" fmla="*/ 1133 w 1372"/>
                  <a:gd name="T5" fmla="*/ 353 h 1372"/>
                  <a:gd name="T6" fmla="*/ 1133 w 1372"/>
                  <a:gd name="T7" fmla="*/ 163 h 1372"/>
                  <a:gd name="T8" fmla="*/ 925 w 1372"/>
                  <a:gd name="T9" fmla="*/ 243 h 1372"/>
                  <a:gd name="T10" fmla="*/ 767 w 1372"/>
                  <a:gd name="T11" fmla="*/ 135 h 1372"/>
                  <a:gd name="T12" fmla="*/ 632 w 1372"/>
                  <a:gd name="T13" fmla="*/ 0 h 1372"/>
                  <a:gd name="T14" fmla="*/ 541 w 1372"/>
                  <a:gd name="T15" fmla="*/ 205 h 1372"/>
                  <a:gd name="T16" fmla="*/ 353 w 1372"/>
                  <a:gd name="T17" fmla="*/ 239 h 1372"/>
                  <a:gd name="T18" fmla="*/ 163 w 1372"/>
                  <a:gd name="T19" fmla="*/ 239 h 1372"/>
                  <a:gd name="T20" fmla="*/ 254 w 1372"/>
                  <a:gd name="T21" fmla="*/ 412 h 1372"/>
                  <a:gd name="T22" fmla="*/ 218 w 1372"/>
                  <a:gd name="T23" fmla="*/ 503 h 1372"/>
                  <a:gd name="T24" fmla="*/ 162 w 1372"/>
                  <a:gd name="T25" fmla="*/ 595 h 1372"/>
                  <a:gd name="T26" fmla="*/ 0 w 1372"/>
                  <a:gd name="T27" fmla="*/ 632 h 1372"/>
                  <a:gd name="T28" fmla="*/ 135 w 1372"/>
                  <a:gd name="T29" fmla="*/ 767 h 1372"/>
                  <a:gd name="T30" fmla="*/ 243 w 1372"/>
                  <a:gd name="T31" fmla="*/ 925 h 1372"/>
                  <a:gd name="T32" fmla="*/ 163 w 1372"/>
                  <a:gd name="T33" fmla="*/ 1133 h 1372"/>
                  <a:gd name="T34" fmla="*/ 353 w 1372"/>
                  <a:gd name="T35" fmla="*/ 1133 h 1372"/>
                  <a:gd name="T36" fmla="*/ 447 w 1372"/>
                  <a:gd name="T37" fmla="*/ 1129 h 1372"/>
                  <a:gd name="T38" fmla="*/ 605 w 1372"/>
                  <a:gd name="T39" fmla="*/ 1237 h 1372"/>
                  <a:gd name="T40" fmla="*/ 740 w 1372"/>
                  <a:gd name="T41" fmla="*/ 1372 h 1372"/>
                  <a:gd name="T42" fmla="*/ 831 w 1372"/>
                  <a:gd name="T43" fmla="*/ 1167 h 1372"/>
                  <a:gd name="T44" fmla="*/ 1019 w 1372"/>
                  <a:gd name="T45" fmla="*/ 1133 h 1372"/>
                  <a:gd name="T46" fmla="*/ 1209 w 1372"/>
                  <a:gd name="T47" fmla="*/ 1133 h 1372"/>
                  <a:gd name="T48" fmla="*/ 1129 w 1372"/>
                  <a:gd name="T49" fmla="*/ 925 h 1372"/>
                  <a:gd name="T50" fmla="*/ 1237 w 1372"/>
                  <a:gd name="T51" fmla="*/ 767 h 1372"/>
                  <a:gd name="T52" fmla="*/ 1372 w 1372"/>
                  <a:gd name="T53" fmla="*/ 632 h 1372"/>
                  <a:gd name="T54" fmla="*/ 686 w 1372"/>
                  <a:gd name="T55" fmla="*/ 1052 h 1372"/>
                  <a:gd name="T56" fmla="*/ 370 w 1372"/>
                  <a:gd name="T57" fmla="*/ 503 h 1372"/>
                  <a:gd name="T58" fmla="*/ 1002 w 1372"/>
                  <a:gd name="T59" fmla="*/ 503 h 1372"/>
                  <a:gd name="T60" fmla="*/ 686 w 1372"/>
                  <a:gd name="T61" fmla="*/ 1052 h 1372"/>
                  <a:gd name="T62" fmla="*/ 686 w 1372"/>
                  <a:gd name="T63" fmla="*/ 1052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72" h="1372">
                    <a:moveTo>
                      <a:pt x="1237" y="605"/>
                    </a:moveTo>
                    <a:cubicBezTo>
                      <a:pt x="1227" y="603"/>
                      <a:pt x="1218" y="600"/>
                      <a:pt x="1210" y="595"/>
                    </a:cubicBezTo>
                    <a:cubicBezTo>
                      <a:pt x="1189" y="583"/>
                      <a:pt x="1174" y="564"/>
                      <a:pt x="1167" y="541"/>
                    </a:cubicBezTo>
                    <a:cubicBezTo>
                      <a:pt x="1164" y="528"/>
                      <a:pt x="1159" y="515"/>
                      <a:pt x="1154" y="503"/>
                    </a:cubicBezTo>
                    <a:cubicBezTo>
                      <a:pt x="1147" y="484"/>
                      <a:pt x="1139" y="465"/>
                      <a:pt x="1129" y="447"/>
                    </a:cubicBezTo>
                    <a:cubicBezTo>
                      <a:pt x="1113" y="418"/>
                      <a:pt x="1115" y="382"/>
                      <a:pt x="1133" y="353"/>
                    </a:cubicBezTo>
                    <a:cubicBezTo>
                      <a:pt x="1209" y="239"/>
                      <a:pt x="1209" y="239"/>
                      <a:pt x="1209" y="239"/>
                    </a:cubicBezTo>
                    <a:cubicBezTo>
                      <a:pt x="1133" y="163"/>
                      <a:pt x="1133" y="163"/>
                      <a:pt x="1133" y="163"/>
                    </a:cubicBezTo>
                    <a:cubicBezTo>
                      <a:pt x="1019" y="239"/>
                      <a:pt x="1019" y="239"/>
                      <a:pt x="1019" y="239"/>
                    </a:cubicBezTo>
                    <a:cubicBezTo>
                      <a:pt x="991" y="258"/>
                      <a:pt x="954" y="259"/>
                      <a:pt x="925" y="243"/>
                    </a:cubicBezTo>
                    <a:cubicBezTo>
                      <a:pt x="895" y="227"/>
                      <a:pt x="864" y="214"/>
                      <a:pt x="831" y="205"/>
                    </a:cubicBezTo>
                    <a:cubicBezTo>
                      <a:pt x="799" y="195"/>
                      <a:pt x="774" y="169"/>
                      <a:pt x="767" y="135"/>
                    </a:cubicBezTo>
                    <a:cubicBezTo>
                      <a:pt x="740" y="0"/>
                      <a:pt x="740" y="0"/>
                      <a:pt x="740" y="0"/>
                    </a:cubicBezTo>
                    <a:cubicBezTo>
                      <a:pt x="632" y="0"/>
                      <a:pt x="632" y="0"/>
                      <a:pt x="632" y="0"/>
                    </a:cubicBezTo>
                    <a:cubicBezTo>
                      <a:pt x="605" y="135"/>
                      <a:pt x="605" y="135"/>
                      <a:pt x="605" y="135"/>
                    </a:cubicBezTo>
                    <a:cubicBezTo>
                      <a:pt x="598" y="169"/>
                      <a:pt x="573" y="195"/>
                      <a:pt x="541" y="205"/>
                    </a:cubicBezTo>
                    <a:cubicBezTo>
                      <a:pt x="508" y="214"/>
                      <a:pt x="477" y="227"/>
                      <a:pt x="447" y="243"/>
                    </a:cubicBezTo>
                    <a:cubicBezTo>
                      <a:pt x="418" y="259"/>
                      <a:pt x="381" y="258"/>
                      <a:pt x="353" y="239"/>
                    </a:cubicBezTo>
                    <a:cubicBezTo>
                      <a:pt x="239" y="163"/>
                      <a:pt x="239" y="163"/>
                      <a:pt x="239" y="163"/>
                    </a:cubicBezTo>
                    <a:cubicBezTo>
                      <a:pt x="163" y="239"/>
                      <a:pt x="163" y="239"/>
                      <a:pt x="163" y="239"/>
                    </a:cubicBezTo>
                    <a:cubicBezTo>
                      <a:pt x="239" y="353"/>
                      <a:pt x="239" y="353"/>
                      <a:pt x="239" y="353"/>
                    </a:cubicBezTo>
                    <a:cubicBezTo>
                      <a:pt x="250" y="370"/>
                      <a:pt x="256" y="391"/>
                      <a:pt x="254" y="412"/>
                    </a:cubicBezTo>
                    <a:cubicBezTo>
                      <a:pt x="253" y="424"/>
                      <a:pt x="249" y="436"/>
                      <a:pt x="243" y="447"/>
                    </a:cubicBezTo>
                    <a:cubicBezTo>
                      <a:pt x="233" y="465"/>
                      <a:pt x="225" y="484"/>
                      <a:pt x="218" y="503"/>
                    </a:cubicBezTo>
                    <a:cubicBezTo>
                      <a:pt x="213" y="515"/>
                      <a:pt x="208" y="528"/>
                      <a:pt x="205" y="541"/>
                    </a:cubicBezTo>
                    <a:cubicBezTo>
                      <a:pt x="198" y="564"/>
                      <a:pt x="183" y="583"/>
                      <a:pt x="162" y="595"/>
                    </a:cubicBezTo>
                    <a:cubicBezTo>
                      <a:pt x="154" y="600"/>
                      <a:pt x="145" y="603"/>
                      <a:pt x="135" y="605"/>
                    </a:cubicBezTo>
                    <a:cubicBezTo>
                      <a:pt x="0" y="632"/>
                      <a:pt x="0" y="632"/>
                      <a:pt x="0" y="632"/>
                    </a:cubicBezTo>
                    <a:cubicBezTo>
                      <a:pt x="0" y="740"/>
                      <a:pt x="0" y="740"/>
                      <a:pt x="0" y="740"/>
                    </a:cubicBezTo>
                    <a:cubicBezTo>
                      <a:pt x="135" y="767"/>
                      <a:pt x="135" y="767"/>
                      <a:pt x="135" y="767"/>
                    </a:cubicBezTo>
                    <a:cubicBezTo>
                      <a:pt x="169" y="774"/>
                      <a:pt x="195" y="799"/>
                      <a:pt x="205" y="831"/>
                    </a:cubicBezTo>
                    <a:cubicBezTo>
                      <a:pt x="214" y="864"/>
                      <a:pt x="227" y="895"/>
                      <a:pt x="243" y="925"/>
                    </a:cubicBezTo>
                    <a:cubicBezTo>
                      <a:pt x="259" y="954"/>
                      <a:pt x="258" y="991"/>
                      <a:pt x="239" y="1019"/>
                    </a:cubicBezTo>
                    <a:cubicBezTo>
                      <a:pt x="163" y="1133"/>
                      <a:pt x="163" y="1133"/>
                      <a:pt x="163" y="1133"/>
                    </a:cubicBezTo>
                    <a:cubicBezTo>
                      <a:pt x="239" y="1209"/>
                      <a:pt x="239" y="1209"/>
                      <a:pt x="239" y="1209"/>
                    </a:cubicBezTo>
                    <a:cubicBezTo>
                      <a:pt x="353" y="1133"/>
                      <a:pt x="353" y="1133"/>
                      <a:pt x="353" y="1133"/>
                    </a:cubicBezTo>
                    <a:cubicBezTo>
                      <a:pt x="368" y="1123"/>
                      <a:pt x="386" y="1118"/>
                      <a:pt x="403" y="1118"/>
                    </a:cubicBezTo>
                    <a:cubicBezTo>
                      <a:pt x="419" y="1118"/>
                      <a:pt x="434" y="1122"/>
                      <a:pt x="447" y="1129"/>
                    </a:cubicBezTo>
                    <a:cubicBezTo>
                      <a:pt x="477" y="1145"/>
                      <a:pt x="508" y="1158"/>
                      <a:pt x="541" y="1167"/>
                    </a:cubicBezTo>
                    <a:cubicBezTo>
                      <a:pt x="573" y="1177"/>
                      <a:pt x="598" y="1204"/>
                      <a:pt x="605" y="1237"/>
                    </a:cubicBezTo>
                    <a:cubicBezTo>
                      <a:pt x="632" y="1372"/>
                      <a:pt x="632" y="1372"/>
                      <a:pt x="632" y="1372"/>
                    </a:cubicBezTo>
                    <a:cubicBezTo>
                      <a:pt x="740" y="1372"/>
                      <a:pt x="740" y="1372"/>
                      <a:pt x="740" y="1372"/>
                    </a:cubicBezTo>
                    <a:cubicBezTo>
                      <a:pt x="767" y="1237"/>
                      <a:pt x="767" y="1237"/>
                      <a:pt x="767" y="1237"/>
                    </a:cubicBezTo>
                    <a:cubicBezTo>
                      <a:pt x="774" y="1204"/>
                      <a:pt x="798" y="1177"/>
                      <a:pt x="831" y="1167"/>
                    </a:cubicBezTo>
                    <a:cubicBezTo>
                      <a:pt x="863" y="1158"/>
                      <a:pt x="895" y="1145"/>
                      <a:pt x="925" y="1129"/>
                    </a:cubicBezTo>
                    <a:cubicBezTo>
                      <a:pt x="954" y="1113"/>
                      <a:pt x="991" y="1114"/>
                      <a:pt x="1019" y="1133"/>
                    </a:cubicBezTo>
                    <a:cubicBezTo>
                      <a:pt x="1133" y="1209"/>
                      <a:pt x="1133" y="1209"/>
                      <a:pt x="1133" y="1209"/>
                    </a:cubicBezTo>
                    <a:cubicBezTo>
                      <a:pt x="1209" y="1133"/>
                      <a:pt x="1209" y="1133"/>
                      <a:pt x="1209" y="1133"/>
                    </a:cubicBezTo>
                    <a:cubicBezTo>
                      <a:pt x="1133" y="1019"/>
                      <a:pt x="1133" y="1019"/>
                      <a:pt x="1133" y="1019"/>
                    </a:cubicBezTo>
                    <a:cubicBezTo>
                      <a:pt x="1114" y="991"/>
                      <a:pt x="1113" y="954"/>
                      <a:pt x="1129" y="925"/>
                    </a:cubicBezTo>
                    <a:cubicBezTo>
                      <a:pt x="1145" y="895"/>
                      <a:pt x="1158" y="864"/>
                      <a:pt x="1167" y="831"/>
                    </a:cubicBezTo>
                    <a:cubicBezTo>
                      <a:pt x="1177" y="799"/>
                      <a:pt x="1204" y="774"/>
                      <a:pt x="1237" y="767"/>
                    </a:cubicBezTo>
                    <a:cubicBezTo>
                      <a:pt x="1372" y="740"/>
                      <a:pt x="1372" y="740"/>
                      <a:pt x="1372" y="740"/>
                    </a:cubicBezTo>
                    <a:cubicBezTo>
                      <a:pt x="1372" y="632"/>
                      <a:pt x="1372" y="632"/>
                      <a:pt x="1372" y="632"/>
                    </a:cubicBezTo>
                    <a:lnTo>
                      <a:pt x="1237" y="605"/>
                    </a:lnTo>
                    <a:close/>
                    <a:moveTo>
                      <a:pt x="686" y="1052"/>
                    </a:moveTo>
                    <a:cubicBezTo>
                      <a:pt x="484" y="1051"/>
                      <a:pt x="321" y="888"/>
                      <a:pt x="320" y="686"/>
                    </a:cubicBezTo>
                    <a:cubicBezTo>
                      <a:pt x="320" y="622"/>
                      <a:pt x="337" y="559"/>
                      <a:pt x="370" y="503"/>
                    </a:cubicBezTo>
                    <a:cubicBezTo>
                      <a:pt x="435" y="390"/>
                      <a:pt x="556" y="321"/>
                      <a:pt x="686" y="321"/>
                    </a:cubicBezTo>
                    <a:cubicBezTo>
                      <a:pt x="816" y="321"/>
                      <a:pt x="937" y="390"/>
                      <a:pt x="1002" y="503"/>
                    </a:cubicBezTo>
                    <a:cubicBezTo>
                      <a:pt x="1035" y="559"/>
                      <a:pt x="1052" y="622"/>
                      <a:pt x="1052" y="686"/>
                    </a:cubicBezTo>
                    <a:cubicBezTo>
                      <a:pt x="1051" y="888"/>
                      <a:pt x="888" y="1051"/>
                      <a:pt x="686" y="1052"/>
                    </a:cubicBezTo>
                    <a:close/>
                    <a:moveTo>
                      <a:pt x="686" y="1052"/>
                    </a:moveTo>
                    <a:cubicBezTo>
                      <a:pt x="686" y="1052"/>
                      <a:pt x="686" y="1052"/>
                      <a:pt x="686" y="105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89" name="Freeform 41">
                <a:extLst>
                  <a:ext uri="{FF2B5EF4-FFF2-40B4-BE49-F238E27FC236}">
                    <a16:creationId xmlns:a16="http://schemas.microsoft.com/office/drawing/2014/main" id="{ECCFA17A-3E3A-CA83-2815-117208D58032}"/>
                  </a:ext>
                </a:extLst>
              </p:cNvPr>
              <p:cNvSpPr>
                <a:spLocks noEditPoints="1"/>
              </p:cNvSpPr>
              <p:nvPr/>
            </p:nvSpPr>
            <p:spPr bwMode="auto">
              <a:xfrm>
                <a:off x="-1520825" y="-966788"/>
                <a:ext cx="242888" cy="242888"/>
              </a:xfrm>
              <a:custGeom>
                <a:avLst/>
                <a:gdLst>
                  <a:gd name="T0" fmla="*/ 532 w 548"/>
                  <a:gd name="T1" fmla="*/ 183 h 548"/>
                  <a:gd name="T2" fmla="*/ 478 w 548"/>
                  <a:gd name="T3" fmla="*/ 91 h 548"/>
                  <a:gd name="T4" fmla="*/ 274 w 548"/>
                  <a:gd name="T5" fmla="*/ 0 h 548"/>
                  <a:gd name="T6" fmla="*/ 70 w 548"/>
                  <a:gd name="T7" fmla="*/ 91 h 548"/>
                  <a:gd name="T8" fmla="*/ 16 w 548"/>
                  <a:gd name="T9" fmla="*/ 183 h 548"/>
                  <a:gd name="T10" fmla="*/ 0 w 548"/>
                  <a:gd name="T11" fmla="*/ 274 h 548"/>
                  <a:gd name="T12" fmla="*/ 274 w 548"/>
                  <a:gd name="T13" fmla="*/ 548 h 548"/>
                  <a:gd name="T14" fmla="*/ 548 w 548"/>
                  <a:gd name="T15" fmla="*/ 274 h 548"/>
                  <a:gd name="T16" fmla="*/ 532 w 548"/>
                  <a:gd name="T17" fmla="*/ 183 h 548"/>
                  <a:gd name="T18" fmla="*/ 274 w 548"/>
                  <a:gd name="T19" fmla="*/ 320 h 548"/>
                  <a:gd name="T20" fmla="*/ 228 w 548"/>
                  <a:gd name="T21" fmla="*/ 274 h 548"/>
                  <a:gd name="T22" fmla="*/ 274 w 548"/>
                  <a:gd name="T23" fmla="*/ 228 h 548"/>
                  <a:gd name="T24" fmla="*/ 320 w 548"/>
                  <a:gd name="T25" fmla="*/ 274 h 548"/>
                  <a:gd name="T26" fmla="*/ 274 w 548"/>
                  <a:gd name="T27" fmla="*/ 320 h 548"/>
                  <a:gd name="T28" fmla="*/ 274 w 548"/>
                  <a:gd name="T29" fmla="*/ 320 h 548"/>
                  <a:gd name="T30" fmla="*/ 274 w 548"/>
                  <a:gd name="T31" fmla="*/ 320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48" h="548">
                    <a:moveTo>
                      <a:pt x="532" y="183"/>
                    </a:moveTo>
                    <a:cubicBezTo>
                      <a:pt x="521" y="149"/>
                      <a:pt x="502" y="117"/>
                      <a:pt x="478" y="91"/>
                    </a:cubicBezTo>
                    <a:cubicBezTo>
                      <a:pt x="426" y="33"/>
                      <a:pt x="352" y="0"/>
                      <a:pt x="274" y="0"/>
                    </a:cubicBezTo>
                    <a:cubicBezTo>
                      <a:pt x="196" y="0"/>
                      <a:pt x="122" y="33"/>
                      <a:pt x="70" y="91"/>
                    </a:cubicBezTo>
                    <a:cubicBezTo>
                      <a:pt x="46" y="117"/>
                      <a:pt x="27" y="149"/>
                      <a:pt x="16" y="183"/>
                    </a:cubicBezTo>
                    <a:cubicBezTo>
                      <a:pt x="5" y="212"/>
                      <a:pt x="0" y="243"/>
                      <a:pt x="0" y="274"/>
                    </a:cubicBezTo>
                    <a:cubicBezTo>
                      <a:pt x="0" y="426"/>
                      <a:pt x="123" y="548"/>
                      <a:pt x="274" y="548"/>
                    </a:cubicBezTo>
                    <a:cubicBezTo>
                      <a:pt x="425" y="548"/>
                      <a:pt x="548" y="426"/>
                      <a:pt x="548" y="274"/>
                    </a:cubicBezTo>
                    <a:cubicBezTo>
                      <a:pt x="548" y="243"/>
                      <a:pt x="543" y="212"/>
                      <a:pt x="532" y="183"/>
                    </a:cubicBezTo>
                    <a:close/>
                    <a:moveTo>
                      <a:pt x="274" y="320"/>
                    </a:moveTo>
                    <a:cubicBezTo>
                      <a:pt x="249" y="320"/>
                      <a:pt x="228" y="299"/>
                      <a:pt x="228" y="274"/>
                    </a:cubicBezTo>
                    <a:cubicBezTo>
                      <a:pt x="228" y="249"/>
                      <a:pt x="249" y="228"/>
                      <a:pt x="274" y="228"/>
                    </a:cubicBezTo>
                    <a:cubicBezTo>
                      <a:pt x="299" y="228"/>
                      <a:pt x="320" y="249"/>
                      <a:pt x="320" y="274"/>
                    </a:cubicBezTo>
                    <a:cubicBezTo>
                      <a:pt x="320" y="299"/>
                      <a:pt x="299" y="320"/>
                      <a:pt x="274" y="320"/>
                    </a:cubicBezTo>
                    <a:close/>
                    <a:moveTo>
                      <a:pt x="274" y="320"/>
                    </a:moveTo>
                    <a:cubicBezTo>
                      <a:pt x="274" y="320"/>
                      <a:pt x="274" y="320"/>
                      <a:pt x="274" y="3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grpSp>
      </p:grpSp>
      <p:grpSp>
        <p:nvGrpSpPr>
          <p:cNvPr id="90" name="Group 89">
            <a:extLst>
              <a:ext uri="{FF2B5EF4-FFF2-40B4-BE49-F238E27FC236}">
                <a16:creationId xmlns:a16="http://schemas.microsoft.com/office/drawing/2014/main" id="{BDBBCB54-0899-0A35-0811-C3F84183E174}"/>
              </a:ext>
            </a:extLst>
          </p:cNvPr>
          <p:cNvGrpSpPr/>
          <p:nvPr/>
        </p:nvGrpSpPr>
        <p:grpSpPr>
          <a:xfrm>
            <a:off x="647144" y="1385627"/>
            <a:ext cx="4226304" cy="1148317"/>
            <a:chOff x="485358" y="1039220"/>
            <a:chExt cx="3169728" cy="861238"/>
          </a:xfrm>
        </p:grpSpPr>
        <p:sp>
          <p:nvSpPr>
            <p:cNvPr id="91" name="TextBox 90">
              <a:extLst>
                <a:ext uri="{FF2B5EF4-FFF2-40B4-BE49-F238E27FC236}">
                  <a16:creationId xmlns:a16="http://schemas.microsoft.com/office/drawing/2014/main" id="{961FEB6C-B7E4-4242-7667-73C685A6DF2F}"/>
                </a:ext>
              </a:extLst>
            </p:cNvPr>
            <p:cNvSpPr txBox="1"/>
            <p:nvPr/>
          </p:nvSpPr>
          <p:spPr>
            <a:xfrm>
              <a:off x="485358" y="1039220"/>
              <a:ext cx="2344173" cy="615361"/>
            </a:xfrm>
            <a:prstGeom prst="rect">
              <a:avLst/>
            </a:prstGeom>
            <a:noFill/>
          </p:spPr>
          <p:txBody>
            <a:bodyPr wrap="square" lIns="0" tIns="0" rIns="0" bIns="0" rtlCol="0">
              <a:spAutoFit/>
            </a:bodyPr>
            <a:lstStyle/>
            <a:p>
              <a:pPr algn="r" defTabSz="1219018"/>
              <a:r>
                <a:rPr lang="en-US" sz="1333" dirty="0">
                  <a:solidFill>
                    <a:schemeClr val="bg1"/>
                  </a:solidFill>
                  <a:latin typeface="Arial Nova" panose="020B0504020202020204" pitchFamily="34" charset="0"/>
                </a:rPr>
                <a:t>Manpower tracking with GIS mapping – only authorized personnel are allowed in specific work-zones. Real-time information.</a:t>
              </a:r>
            </a:p>
          </p:txBody>
        </p:sp>
        <p:sp>
          <p:nvSpPr>
            <p:cNvPr id="92" name="Oval 91">
              <a:extLst>
                <a:ext uri="{FF2B5EF4-FFF2-40B4-BE49-F238E27FC236}">
                  <a16:creationId xmlns:a16="http://schemas.microsoft.com/office/drawing/2014/main" id="{0E766FE7-6ED2-72CA-FAE7-7EA19B6EFC91}"/>
                </a:ext>
              </a:extLst>
            </p:cNvPr>
            <p:cNvSpPr/>
            <p:nvPr/>
          </p:nvSpPr>
          <p:spPr>
            <a:xfrm>
              <a:off x="3023719" y="1269091"/>
              <a:ext cx="631367" cy="63136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18"/>
              <a:endParaRPr lang="id-ID" sz="2400">
                <a:solidFill>
                  <a:schemeClr val="bg1"/>
                </a:solidFill>
                <a:latin typeface="Arial Nova" panose="020B0504020202020204" pitchFamily="34" charset="0"/>
              </a:endParaRPr>
            </a:p>
          </p:txBody>
        </p:sp>
        <p:grpSp>
          <p:nvGrpSpPr>
            <p:cNvPr id="93" name="Group 92">
              <a:extLst>
                <a:ext uri="{FF2B5EF4-FFF2-40B4-BE49-F238E27FC236}">
                  <a16:creationId xmlns:a16="http://schemas.microsoft.com/office/drawing/2014/main" id="{3E35925F-852F-7DBA-4D93-09160C4396F2}"/>
                </a:ext>
              </a:extLst>
            </p:cNvPr>
            <p:cNvGrpSpPr/>
            <p:nvPr/>
          </p:nvGrpSpPr>
          <p:grpSpPr>
            <a:xfrm>
              <a:off x="3107576" y="1408996"/>
              <a:ext cx="441965" cy="342344"/>
              <a:chOff x="-2392363" y="-1230313"/>
              <a:chExt cx="1774826" cy="1374775"/>
            </a:xfrm>
            <a:solidFill>
              <a:schemeClr val="bg1"/>
            </a:solidFill>
          </p:grpSpPr>
          <p:sp>
            <p:nvSpPr>
              <p:cNvPr id="94" name="Freeform 45">
                <a:extLst>
                  <a:ext uri="{FF2B5EF4-FFF2-40B4-BE49-F238E27FC236}">
                    <a16:creationId xmlns:a16="http://schemas.microsoft.com/office/drawing/2014/main" id="{8F96D183-192E-5C6C-10C4-05A5DA376ECD}"/>
                  </a:ext>
                </a:extLst>
              </p:cNvPr>
              <p:cNvSpPr>
                <a:spLocks noEditPoints="1"/>
              </p:cNvSpPr>
              <p:nvPr/>
            </p:nvSpPr>
            <p:spPr bwMode="auto">
              <a:xfrm>
                <a:off x="-1195388" y="-1230313"/>
                <a:ext cx="377825" cy="377825"/>
              </a:xfrm>
              <a:custGeom>
                <a:avLst/>
                <a:gdLst>
                  <a:gd name="T0" fmla="*/ 297 w 351"/>
                  <a:gd name="T1" fmla="*/ 0 h 351"/>
                  <a:gd name="T2" fmla="*/ 54 w 351"/>
                  <a:gd name="T3" fmla="*/ 0 h 351"/>
                  <a:gd name="T4" fmla="*/ 0 w 351"/>
                  <a:gd name="T5" fmla="*/ 54 h 351"/>
                  <a:gd name="T6" fmla="*/ 54 w 351"/>
                  <a:gd name="T7" fmla="*/ 108 h 351"/>
                  <a:gd name="T8" fmla="*/ 243 w 351"/>
                  <a:gd name="T9" fmla="*/ 108 h 351"/>
                  <a:gd name="T10" fmla="*/ 243 w 351"/>
                  <a:gd name="T11" fmla="*/ 297 h 351"/>
                  <a:gd name="T12" fmla="*/ 297 w 351"/>
                  <a:gd name="T13" fmla="*/ 351 h 351"/>
                  <a:gd name="T14" fmla="*/ 351 w 351"/>
                  <a:gd name="T15" fmla="*/ 297 h 351"/>
                  <a:gd name="T16" fmla="*/ 351 w 351"/>
                  <a:gd name="T17" fmla="*/ 54 h 351"/>
                  <a:gd name="T18" fmla="*/ 297 w 351"/>
                  <a:gd name="T19" fmla="*/ 0 h 351"/>
                  <a:gd name="T20" fmla="*/ 297 w 351"/>
                  <a:gd name="T21" fmla="*/ 0 h 351"/>
                  <a:gd name="T22" fmla="*/ 297 w 351"/>
                  <a:gd name="T23" fmla="*/ 0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1" h="351">
                    <a:moveTo>
                      <a:pt x="297" y="0"/>
                    </a:moveTo>
                    <a:cubicBezTo>
                      <a:pt x="54" y="0"/>
                      <a:pt x="54" y="0"/>
                      <a:pt x="54" y="0"/>
                    </a:cubicBezTo>
                    <a:cubicBezTo>
                      <a:pt x="24" y="0"/>
                      <a:pt x="0" y="24"/>
                      <a:pt x="0" y="54"/>
                    </a:cubicBezTo>
                    <a:cubicBezTo>
                      <a:pt x="0" y="84"/>
                      <a:pt x="24" y="108"/>
                      <a:pt x="54" y="108"/>
                    </a:cubicBezTo>
                    <a:cubicBezTo>
                      <a:pt x="243" y="108"/>
                      <a:pt x="243" y="108"/>
                      <a:pt x="243" y="108"/>
                    </a:cubicBezTo>
                    <a:cubicBezTo>
                      <a:pt x="243" y="297"/>
                      <a:pt x="243" y="297"/>
                      <a:pt x="243" y="297"/>
                    </a:cubicBezTo>
                    <a:cubicBezTo>
                      <a:pt x="243" y="327"/>
                      <a:pt x="267" y="351"/>
                      <a:pt x="297" y="351"/>
                    </a:cubicBezTo>
                    <a:cubicBezTo>
                      <a:pt x="326" y="351"/>
                      <a:pt x="351" y="327"/>
                      <a:pt x="351" y="297"/>
                    </a:cubicBezTo>
                    <a:cubicBezTo>
                      <a:pt x="351" y="54"/>
                      <a:pt x="351" y="54"/>
                      <a:pt x="351" y="54"/>
                    </a:cubicBezTo>
                    <a:cubicBezTo>
                      <a:pt x="351" y="24"/>
                      <a:pt x="326" y="0"/>
                      <a:pt x="297" y="0"/>
                    </a:cubicBezTo>
                    <a:close/>
                    <a:moveTo>
                      <a:pt x="297" y="0"/>
                    </a:moveTo>
                    <a:cubicBezTo>
                      <a:pt x="297" y="0"/>
                      <a:pt x="297" y="0"/>
                      <a:pt x="29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95" name="Freeform 46">
                <a:extLst>
                  <a:ext uri="{FF2B5EF4-FFF2-40B4-BE49-F238E27FC236}">
                    <a16:creationId xmlns:a16="http://schemas.microsoft.com/office/drawing/2014/main" id="{3836368F-E149-D629-434C-222B899024EF}"/>
                  </a:ext>
                </a:extLst>
              </p:cNvPr>
              <p:cNvSpPr>
                <a:spLocks noEditPoints="1"/>
              </p:cNvSpPr>
              <p:nvPr/>
            </p:nvSpPr>
            <p:spPr bwMode="auto">
              <a:xfrm>
                <a:off x="-1195388" y="-233363"/>
                <a:ext cx="377825" cy="377825"/>
              </a:xfrm>
              <a:custGeom>
                <a:avLst/>
                <a:gdLst>
                  <a:gd name="T0" fmla="*/ 297 w 351"/>
                  <a:gd name="T1" fmla="*/ 0 h 351"/>
                  <a:gd name="T2" fmla="*/ 243 w 351"/>
                  <a:gd name="T3" fmla="*/ 54 h 351"/>
                  <a:gd name="T4" fmla="*/ 243 w 351"/>
                  <a:gd name="T5" fmla="*/ 243 h 351"/>
                  <a:gd name="T6" fmla="*/ 54 w 351"/>
                  <a:gd name="T7" fmla="*/ 243 h 351"/>
                  <a:gd name="T8" fmla="*/ 0 w 351"/>
                  <a:gd name="T9" fmla="*/ 297 h 351"/>
                  <a:gd name="T10" fmla="*/ 54 w 351"/>
                  <a:gd name="T11" fmla="*/ 351 h 351"/>
                  <a:gd name="T12" fmla="*/ 297 w 351"/>
                  <a:gd name="T13" fmla="*/ 351 h 351"/>
                  <a:gd name="T14" fmla="*/ 351 w 351"/>
                  <a:gd name="T15" fmla="*/ 297 h 351"/>
                  <a:gd name="T16" fmla="*/ 351 w 351"/>
                  <a:gd name="T17" fmla="*/ 54 h 351"/>
                  <a:gd name="T18" fmla="*/ 297 w 351"/>
                  <a:gd name="T19" fmla="*/ 0 h 351"/>
                  <a:gd name="T20" fmla="*/ 297 w 351"/>
                  <a:gd name="T21" fmla="*/ 0 h 351"/>
                  <a:gd name="T22" fmla="*/ 297 w 351"/>
                  <a:gd name="T23" fmla="*/ 0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1" h="351">
                    <a:moveTo>
                      <a:pt x="297" y="0"/>
                    </a:moveTo>
                    <a:cubicBezTo>
                      <a:pt x="267" y="0"/>
                      <a:pt x="243" y="24"/>
                      <a:pt x="243" y="54"/>
                    </a:cubicBezTo>
                    <a:cubicBezTo>
                      <a:pt x="243" y="243"/>
                      <a:pt x="243" y="243"/>
                      <a:pt x="243" y="243"/>
                    </a:cubicBezTo>
                    <a:cubicBezTo>
                      <a:pt x="54" y="243"/>
                      <a:pt x="54" y="243"/>
                      <a:pt x="54" y="243"/>
                    </a:cubicBezTo>
                    <a:cubicBezTo>
                      <a:pt x="24" y="243"/>
                      <a:pt x="0" y="267"/>
                      <a:pt x="0" y="297"/>
                    </a:cubicBezTo>
                    <a:cubicBezTo>
                      <a:pt x="0" y="327"/>
                      <a:pt x="24" y="351"/>
                      <a:pt x="54" y="351"/>
                    </a:cubicBezTo>
                    <a:cubicBezTo>
                      <a:pt x="297" y="351"/>
                      <a:pt x="297" y="351"/>
                      <a:pt x="297" y="351"/>
                    </a:cubicBezTo>
                    <a:cubicBezTo>
                      <a:pt x="326" y="351"/>
                      <a:pt x="351" y="327"/>
                      <a:pt x="351" y="297"/>
                    </a:cubicBezTo>
                    <a:cubicBezTo>
                      <a:pt x="351" y="54"/>
                      <a:pt x="351" y="54"/>
                      <a:pt x="351" y="54"/>
                    </a:cubicBezTo>
                    <a:cubicBezTo>
                      <a:pt x="351" y="24"/>
                      <a:pt x="326" y="0"/>
                      <a:pt x="297" y="0"/>
                    </a:cubicBezTo>
                    <a:close/>
                    <a:moveTo>
                      <a:pt x="297" y="0"/>
                    </a:moveTo>
                    <a:cubicBezTo>
                      <a:pt x="297" y="0"/>
                      <a:pt x="297" y="0"/>
                      <a:pt x="29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96" name="Freeform 47">
                <a:extLst>
                  <a:ext uri="{FF2B5EF4-FFF2-40B4-BE49-F238E27FC236}">
                    <a16:creationId xmlns:a16="http://schemas.microsoft.com/office/drawing/2014/main" id="{B8A61F61-977D-D152-5D21-D3FC9DBAEE18}"/>
                  </a:ext>
                </a:extLst>
              </p:cNvPr>
              <p:cNvSpPr>
                <a:spLocks noEditPoints="1"/>
              </p:cNvSpPr>
              <p:nvPr/>
            </p:nvSpPr>
            <p:spPr bwMode="auto">
              <a:xfrm>
                <a:off x="-2193925" y="-1230313"/>
                <a:ext cx="377825" cy="377825"/>
              </a:xfrm>
              <a:custGeom>
                <a:avLst/>
                <a:gdLst>
                  <a:gd name="T0" fmla="*/ 297 w 351"/>
                  <a:gd name="T1" fmla="*/ 0 h 351"/>
                  <a:gd name="T2" fmla="*/ 54 w 351"/>
                  <a:gd name="T3" fmla="*/ 0 h 351"/>
                  <a:gd name="T4" fmla="*/ 0 w 351"/>
                  <a:gd name="T5" fmla="*/ 54 h 351"/>
                  <a:gd name="T6" fmla="*/ 0 w 351"/>
                  <a:gd name="T7" fmla="*/ 297 h 351"/>
                  <a:gd name="T8" fmla="*/ 54 w 351"/>
                  <a:gd name="T9" fmla="*/ 351 h 351"/>
                  <a:gd name="T10" fmla="*/ 108 w 351"/>
                  <a:gd name="T11" fmla="*/ 297 h 351"/>
                  <a:gd name="T12" fmla="*/ 108 w 351"/>
                  <a:gd name="T13" fmla="*/ 108 h 351"/>
                  <a:gd name="T14" fmla="*/ 297 w 351"/>
                  <a:gd name="T15" fmla="*/ 108 h 351"/>
                  <a:gd name="T16" fmla="*/ 351 w 351"/>
                  <a:gd name="T17" fmla="*/ 54 h 351"/>
                  <a:gd name="T18" fmla="*/ 297 w 351"/>
                  <a:gd name="T19" fmla="*/ 0 h 351"/>
                  <a:gd name="T20" fmla="*/ 297 w 351"/>
                  <a:gd name="T21" fmla="*/ 0 h 351"/>
                  <a:gd name="T22" fmla="*/ 297 w 351"/>
                  <a:gd name="T23" fmla="*/ 0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1" h="351">
                    <a:moveTo>
                      <a:pt x="297" y="0"/>
                    </a:moveTo>
                    <a:cubicBezTo>
                      <a:pt x="54" y="0"/>
                      <a:pt x="54" y="0"/>
                      <a:pt x="54" y="0"/>
                    </a:cubicBezTo>
                    <a:cubicBezTo>
                      <a:pt x="24" y="0"/>
                      <a:pt x="0" y="24"/>
                      <a:pt x="0" y="54"/>
                    </a:cubicBezTo>
                    <a:cubicBezTo>
                      <a:pt x="0" y="297"/>
                      <a:pt x="0" y="297"/>
                      <a:pt x="0" y="297"/>
                    </a:cubicBezTo>
                    <a:cubicBezTo>
                      <a:pt x="0" y="327"/>
                      <a:pt x="24" y="351"/>
                      <a:pt x="54" y="351"/>
                    </a:cubicBezTo>
                    <a:cubicBezTo>
                      <a:pt x="83" y="351"/>
                      <a:pt x="108" y="327"/>
                      <a:pt x="108" y="297"/>
                    </a:cubicBezTo>
                    <a:cubicBezTo>
                      <a:pt x="108" y="108"/>
                      <a:pt x="108" y="108"/>
                      <a:pt x="108" y="108"/>
                    </a:cubicBezTo>
                    <a:cubicBezTo>
                      <a:pt x="297" y="108"/>
                      <a:pt x="297" y="108"/>
                      <a:pt x="297" y="108"/>
                    </a:cubicBezTo>
                    <a:cubicBezTo>
                      <a:pt x="326" y="108"/>
                      <a:pt x="351" y="84"/>
                      <a:pt x="351" y="54"/>
                    </a:cubicBezTo>
                    <a:cubicBezTo>
                      <a:pt x="351" y="24"/>
                      <a:pt x="326" y="0"/>
                      <a:pt x="297" y="0"/>
                    </a:cubicBezTo>
                    <a:close/>
                    <a:moveTo>
                      <a:pt x="297" y="0"/>
                    </a:moveTo>
                    <a:cubicBezTo>
                      <a:pt x="297" y="0"/>
                      <a:pt x="297" y="0"/>
                      <a:pt x="29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97" name="Freeform 48">
                <a:extLst>
                  <a:ext uri="{FF2B5EF4-FFF2-40B4-BE49-F238E27FC236}">
                    <a16:creationId xmlns:a16="http://schemas.microsoft.com/office/drawing/2014/main" id="{794AE75F-71E6-8E86-82E4-CD6ED2763E81}"/>
                  </a:ext>
                </a:extLst>
              </p:cNvPr>
              <p:cNvSpPr>
                <a:spLocks noEditPoints="1"/>
              </p:cNvSpPr>
              <p:nvPr/>
            </p:nvSpPr>
            <p:spPr bwMode="auto">
              <a:xfrm>
                <a:off x="-2193925" y="-233363"/>
                <a:ext cx="377825" cy="377825"/>
              </a:xfrm>
              <a:custGeom>
                <a:avLst/>
                <a:gdLst>
                  <a:gd name="T0" fmla="*/ 297 w 351"/>
                  <a:gd name="T1" fmla="*/ 243 h 351"/>
                  <a:gd name="T2" fmla="*/ 108 w 351"/>
                  <a:gd name="T3" fmla="*/ 243 h 351"/>
                  <a:gd name="T4" fmla="*/ 108 w 351"/>
                  <a:gd name="T5" fmla="*/ 54 h 351"/>
                  <a:gd name="T6" fmla="*/ 54 w 351"/>
                  <a:gd name="T7" fmla="*/ 0 h 351"/>
                  <a:gd name="T8" fmla="*/ 0 w 351"/>
                  <a:gd name="T9" fmla="*/ 54 h 351"/>
                  <a:gd name="T10" fmla="*/ 0 w 351"/>
                  <a:gd name="T11" fmla="*/ 297 h 351"/>
                  <a:gd name="T12" fmla="*/ 54 w 351"/>
                  <a:gd name="T13" fmla="*/ 351 h 351"/>
                  <a:gd name="T14" fmla="*/ 297 w 351"/>
                  <a:gd name="T15" fmla="*/ 351 h 351"/>
                  <a:gd name="T16" fmla="*/ 351 w 351"/>
                  <a:gd name="T17" fmla="*/ 297 h 351"/>
                  <a:gd name="T18" fmla="*/ 297 w 351"/>
                  <a:gd name="T19" fmla="*/ 243 h 351"/>
                  <a:gd name="T20" fmla="*/ 297 w 351"/>
                  <a:gd name="T21" fmla="*/ 243 h 351"/>
                  <a:gd name="T22" fmla="*/ 297 w 351"/>
                  <a:gd name="T23" fmla="*/ 243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1" h="351">
                    <a:moveTo>
                      <a:pt x="297" y="243"/>
                    </a:moveTo>
                    <a:cubicBezTo>
                      <a:pt x="108" y="243"/>
                      <a:pt x="108" y="243"/>
                      <a:pt x="108" y="243"/>
                    </a:cubicBezTo>
                    <a:cubicBezTo>
                      <a:pt x="108" y="54"/>
                      <a:pt x="108" y="54"/>
                      <a:pt x="108" y="54"/>
                    </a:cubicBezTo>
                    <a:cubicBezTo>
                      <a:pt x="108" y="24"/>
                      <a:pt x="83" y="0"/>
                      <a:pt x="54" y="0"/>
                    </a:cubicBezTo>
                    <a:cubicBezTo>
                      <a:pt x="24" y="0"/>
                      <a:pt x="0" y="24"/>
                      <a:pt x="0" y="54"/>
                    </a:cubicBezTo>
                    <a:cubicBezTo>
                      <a:pt x="0" y="297"/>
                      <a:pt x="0" y="297"/>
                      <a:pt x="0" y="297"/>
                    </a:cubicBezTo>
                    <a:cubicBezTo>
                      <a:pt x="0" y="327"/>
                      <a:pt x="24" y="351"/>
                      <a:pt x="54" y="351"/>
                    </a:cubicBezTo>
                    <a:cubicBezTo>
                      <a:pt x="297" y="351"/>
                      <a:pt x="297" y="351"/>
                      <a:pt x="297" y="351"/>
                    </a:cubicBezTo>
                    <a:cubicBezTo>
                      <a:pt x="326" y="351"/>
                      <a:pt x="351" y="327"/>
                      <a:pt x="351" y="297"/>
                    </a:cubicBezTo>
                    <a:cubicBezTo>
                      <a:pt x="351" y="267"/>
                      <a:pt x="326" y="243"/>
                      <a:pt x="297" y="243"/>
                    </a:cubicBezTo>
                    <a:close/>
                    <a:moveTo>
                      <a:pt x="297" y="243"/>
                    </a:moveTo>
                    <a:cubicBezTo>
                      <a:pt x="297" y="243"/>
                      <a:pt x="297" y="243"/>
                      <a:pt x="297" y="24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98" name="Freeform 49">
                <a:extLst>
                  <a:ext uri="{FF2B5EF4-FFF2-40B4-BE49-F238E27FC236}">
                    <a16:creationId xmlns:a16="http://schemas.microsoft.com/office/drawing/2014/main" id="{CA2695BE-3D8F-78A6-D6E0-4B4F42924A60}"/>
                  </a:ext>
                </a:extLst>
              </p:cNvPr>
              <p:cNvSpPr>
                <a:spLocks noEditPoints="1"/>
              </p:cNvSpPr>
              <p:nvPr/>
            </p:nvSpPr>
            <p:spPr bwMode="auto">
              <a:xfrm>
                <a:off x="-1447800" y="-1060450"/>
                <a:ext cx="830263" cy="1035050"/>
              </a:xfrm>
              <a:custGeom>
                <a:avLst/>
                <a:gdLst>
                  <a:gd name="T0" fmla="*/ 752 w 770"/>
                  <a:gd name="T1" fmla="*/ 446 h 963"/>
                  <a:gd name="T2" fmla="*/ 508 w 770"/>
                  <a:gd name="T3" fmla="*/ 223 h 963"/>
                  <a:gd name="T4" fmla="*/ 0 w 770"/>
                  <a:gd name="T5" fmla="*/ 0 h 963"/>
                  <a:gd name="T6" fmla="*/ 0 w 770"/>
                  <a:gd name="T7" fmla="*/ 61 h 963"/>
                  <a:gd name="T8" fmla="*/ 366 w 770"/>
                  <a:gd name="T9" fmla="*/ 428 h 963"/>
                  <a:gd name="T10" fmla="*/ 461 w 770"/>
                  <a:gd name="T11" fmla="*/ 428 h 963"/>
                  <a:gd name="T12" fmla="*/ 515 w 770"/>
                  <a:gd name="T13" fmla="*/ 481 h 963"/>
                  <a:gd name="T14" fmla="*/ 461 w 770"/>
                  <a:gd name="T15" fmla="*/ 535 h 963"/>
                  <a:gd name="T16" fmla="*/ 366 w 770"/>
                  <a:gd name="T17" fmla="*/ 535 h 963"/>
                  <a:gd name="T18" fmla="*/ 0 w 770"/>
                  <a:gd name="T19" fmla="*/ 902 h 963"/>
                  <a:gd name="T20" fmla="*/ 0 w 770"/>
                  <a:gd name="T21" fmla="*/ 963 h 963"/>
                  <a:gd name="T22" fmla="*/ 508 w 770"/>
                  <a:gd name="T23" fmla="*/ 739 h 963"/>
                  <a:gd name="T24" fmla="*/ 752 w 770"/>
                  <a:gd name="T25" fmla="*/ 517 h 963"/>
                  <a:gd name="T26" fmla="*/ 752 w 770"/>
                  <a:gd name="T27" fmla="*/ 446 h 963"/>
                  <a:gd name="T28" fmla="*/ 752 w 770"/>
                  <a:gd name="T29" fmla="*/ 446 h 963"/>
                  <a:gd name="T30" fmla="*/ 752 w 770"/>
                  <a:gd name="T31" fmla="*/ 446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0" h="963">
                    <a:moveTo>
                      <a:pt x="752" y="446"/>
                    </a:moveTo>
                    <a:cubicBezTo>
                      <a:pt x="748" y="441"/>
                      <a:pt x="654" y="333"/>
                      <a:pt x="508" y="223"/>
                    </a:cubicBezTo>
                    <a:cubicBezTo>
                      <a:pt x="330" y="89"/>
                      <a:pt x="159" y="14"/>
                      <a:pt x="0" y="0"/>
                    </a:cubicBezTo>
                    <a:cubicBezTo>
                      <a:pt x="0" y="61"/>
                      <a:pt x="0" y="61"/>
                      <a:pt x="0" y="61"/>
                    </a:cubicBezTo>
                    <a:cubicBezTo>
                      <a:pt x="191" y="85"/>
                      <a:pt x="342" y="237"/>
                      <a:pt x="366" y="428"/>
                    </a:cubicBezTo>
                    <a:cubicBezTo>
                      <a:pt x="461" y="428"/>
                      <a:pt x="461" y="428"/>
                      <a:pt x="461" y="428"/>
                    </a:cubicBezTo>
                    <a:cubicBezTo>
                      <a:pt x="491" y="428"/>
                      <a:pt x="515" y="452"/>
                      <a:pt x="515" y="481"/>
                    </a:cubicBezTo>
                    <a:cubicBezTo>
                      <a:pt x="515" y="511"/>
                      <a:pt x="491" y="535"/>
                      <a:pt x="461" y="535"/>
                    </a:cubicBezTo>
                    <a:cubicBezTo>
                      <a:pt x="366" y="535"/>
                      <a:pt x="366" y="535"/>
                      <a:pt x="366" y="535"/>
                    </a:cubicBezTo>
                    <a:cubicBezTo>
                      <a:pt x="342" y="725"/>
                      <a:pt x="191" y="877"/>
                      <a:pt x="0" y="902"/>
                    </a:cubicBezTo>
                    <a:cubicBezTo>
                      <a:pt x="0" y="963"/>
                      <a:pt x="0" y="963"/>
                      <a:pt x="0" y="963"/>
                    </a:cubicBezTo>
                    <a:cubicBezTo>
                      <a:pt x="159" y="949"/>
                      <a:pt x="330" y="874"/>
                      <a:pt x="508" y="739"/>
                    </a:cubicBezTo>
                    <a:cubicBezTo>
                      <a:pt x="654" y="630"/>
                      <a:pt x="748" y="521"/>
                      <a:pt x="752" y="517"/>
                    </a:cubicBezTo>
                    <a:cubicBezTo>
                      <a:pt x="770" y="496"/>
                      <a:pt x="770" y="466"/>
                      <a:pt x="752" y="446"/>
                    </a:cubicBezTo>
                    <a:close/>
                    <a:moveTo>
                      <a:pt x="752" y="446"/>
                    </a:moveTo>
                    <a:cubicBezTo>
                      <a:pt x="752" y="446"/>
                      <a:pt x="752" y="446"/>
                      <a:pt x="752" y="44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99" name="Freeform 50">
                <a:extLst>
                  <a:ext uri="{FF2B5EF4-FFF2-40B4-BE49-F238E27FC236}">
                    <a16:creationId xmlns:a16="http://schemas.microsoft.com/office/drawing/2014/main" id="{59AFCA90-D60E-2973-488E-E2A4B8DDBD02}"/>
                  </a:ext>
                </a:extLst>
              </p:cNvPr>
              <p:cNvSpPr>
                <a:spLocks noEditPoints="1"/>
              </p:cNvSpPr>
              <p:nvPr/>
            </p:nvSpPr>
            <p:spPr bwMode="auto">
              <a:xfrm>
                <a:off x="-2392363" y="-1060450"/>
                <a:ext cx="828675" cy="1035050"/>
              </a:xfrm>
              <a:custGeom>
                <a:avLst/>
                <a:gdLst>
                  <a:gd name="T0" fmla="*/ 308 w 769"/>
                  <a:gd name="T1" fmla="*/ 428 h 963"/>
                  <a:gd name="T2" fmla="*/ 403 w 769"/>
                  <a:gd name="T3" fmla="*/ 428 h 963"/>
                  <a:gd name="T4" fmla="*/ 769 w 769"/>
                  <a:gd name="T5" fmla="*/ 61 h 963"/>
                  <a:gd name="T6" fmla="*/ 769 w 769"/>
                  <a:gd name="T7" fmla="*/ 0 h 963"/>
                  <a:gd name="T8" fmla="*/ 261 w 769"/>
                  <a:gd name="T9" fmla="*/ 223 h 963"/>
                  <a:gd name="T10" fmla="*/ 17 w 769"/>
                  <a:gd name="T11" fmla="*/ 446 h 963"/>
                  <a:gd name="T12" fmla="*/ 17 w 769"/>
                  <a:gd name="T13" fmla="*/ 517 h 963"/>
                  <a:gd name="T14" fmla="*/ 261 w 769"/>
                  <a:gd name="T15" fmla="*/ 739 h 963"/>
                  <a:gd name="T16" fmla="*/ 769 w 769"/>
                  <a:gd name="T17" fmla="*/ 963 h 963"/>
                  <a:gd name="T18" fmla="*/ 769 w 769"/>
                  <a:gd name="T19" fmla="*/ 902 h 963"/>
                  <a:gd name="T20" fmla="*/ 403 w 769"/>
                  <a:gd name="T21" fmla="*/ 535 h 963"/>
                  <a:gd name="T22" fmla="*/ 308 w 769"/>
                  <a:gd name="T23" fmla="*/ 535 h 963"/>
                  <a:gd name="T24" fmla="*/ 254 w 769"/>
                  <a:gd name="T25" fmla="*/ 481 h 963"/>
                  <a:gd name="T26" fmla="*/ 308 w 769"/>
                  <a:gd name="T27" fmla="*/ 428 h 963"/>
                  <a:gd name="T28" fmla="*/ 308 w 769"/>
                  <a:gd name="T29" fmla="*/ 428 h 963"/>
                  <a:gd name="T30" fmla="*/ 308 w 769"/>
                  <a:gd name="T31" fmla="*/ 428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69" h="963">
                    <a:moveTo>
                      <a:pt x="308" y="428"/>
                    </a:moveTo>
                    <a:cubicBezTo>
                      <a:pt x="403" y="428"/>
                      <a:pt x="403" y="428"/>
                      <a:pt x="403" y="428"/>
                    </a:cubicBezTo>
                    <a:cubicBezTo>
                      <a:pt x="427" y="237"/>
                      <a:pt x="578" y="85"/>
                      <a:pt x="769" y="61"/>
                    </a:cubicBezTo>
                    <a:cubicBezTo>
                      <a:pt x="769" y="0"/>
                      <a:pt x="769" y="0"/>
                      <a:pt x="769" y="0"/>
                    </a:cubicBezTo>
                    <a:cubicBezTo>
                      <a:pt x="610" y="14"/>
                      <a:pt x="439" y="89"/>
                      <a:pt x="261" y="223"/>
                    </a:cubicBezTo>
                    <a:cubicBezTo>
                      <a:pt x="116" y="333"/>
                      <a:pt x="21" y="441"/>
                      <a:pt x="17" y="446"/>
                    </a:cubicBezTo>
                    <a:cubicBezTo>
                      <a:pt x="0" y="466"/>
                      <a:pt x="0" y="496"/>
                      <a:pt x="17" y="517"/>
                    </a:cubicBezTo>
                    <a:cubicBezTo>
                      <a:pt x="21" y="521"/>
                      <a:pt x="116" y="630"/>
                      <a:pt x="261" y="739"/>
                    </a:cubicBezTo>
                    <a:cubicBezTo>
                      <a:pt x="439" y="874"/>
                      <a:pt x="610" y="949"/>
                      <a:pt x="769" y="963"/>
                    </a:cubicBezTo>
                    <a:cubicBezTo>
                      <a:pt x="769" y="902"/>
                      <a:pt x="769" y="902"/>
                      <a:pt x="769" y="902"/>
                    </a:cubicBezTo>
                    <a:cubicBezTo>
                      <a:pt x="579" y="877"/>
                      <a:pt x="427" y="726"/>
                      <a:pt x="403" y="535"/>
                    </a:cubicBezTo>
                    <a:cubicBezTo>
                      <a:pt x="308" y="535"/>
                      <a:pt x="308" y="535"/>
                      <a:pt x="308" y="535"/>
                    </a:cubicBezTo>
                    <a:cubicBezTo>
                      <a:pt x="278" y="535"/>
                      <a:pt x="254" y="511"/>
                      <a:pt x="254" y="481"/>
                    </a:cubicBezTo>
                    <a:cubicBezTo>
                      <a:pt x="254" y="452"/>
                      <a:pt x="278" y="428"/>
                      <a:pt x="308" y="428"/>
                    </a:cubicBezTo>
                    <a:close/>
                    <a:moveTo>
                      <a:pt x="308" y="428"/>
                    </a:moveTo>
                    <a:cubicBezTo>
                      <a:pt x="308" y="428"/>
                      <a:pt x="308" y="428"/>
                      <a:pt x="308" y="42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100" name="Freeform 51">
                <a:extLst>
                  <a:ext uri="{FF2B5EF4-FFF2-40B4-BE49-F238E27FC236}">
                    <a16:creationId xmlns:a16="http://schemas.microsoft.com/office/drawing/2014/main" id="{F799AE7A-A6AC-7019-B359-5B7056857F83}"/>
                  </a:ext>
                </a:extLst>
              </p:cNvPr>
              <p:cNvSpPr>
                <a:spLocks noEditPoints="1"/>
              </p:cNvSpPr>
              <p:nvPr/>
            </p:nvSpPr>
            <p:spPr bwMode="auto">
              <a:xfrm>
                <a:off x="-1447800" y="-485775"/>
                <a:ext cx="277813" cy="277813"/>
              </a:xfrm>
              <a:custGeom>
                <a:avLst/>
                <a:gdLst>
                  <a:gd name="T0" fmla="*/ 0 w 258"/>
                  <a:gd name="T1" fmla="*/ 0 h 258"/>
                  <a:gd name="T2" fmla="*/ 0 w 258"/>
                  <a:gd name="T3" fmla="*/ 258 h 258"/>
                  <a:gd name="T4" fmla="*/ 258 w 258"/>
                  <a:gd name="T5" fmla="*/ 0 h 258"/>
                  <a:gd name="T6" fmla="*/ 0 w 258"/>
                  <a:gd name="T7" fmla="*/ 0 h 258"/>
                  <a:gd name="T8" fmla="*/ 0 w 258"/>
                  <a:gd name="T9" fmla="*/ 0 h 258"/>
                  <a:gd name="T10" fmla="*/ 0 w 258"/>
                  <a:gd name="T11" fmla="*/ 0 h 258"/>
                </a:gdLst>
                <a:ahLst/>
                <a:cxnLst>
                  <a:cxn ang="0">
                    <a:pos x="T0" y="T1"/>
                  </a:cxn>
                  <a:cxn ang="0">
                    <a:pos x="T2" y="T3"/>
                  </a:cxn>
                  <a:cxn ang="0">
                    <a:pos x="T4" y="T5"/>
                  </a:cxn>
                  <a:cxn ang="0">
                    <a:pos x="T6" y="T7"/>
                  </a:cxn>
                  <a:cxn ang="0">
                    <a:pos x="T8" y="T9"/>
                  </a:cxn>
                  <a:cxn ang="0">
                    <a:pos x="T10" y="T11"/>
                  </a:cxn>
                </a:cxnLst>
                <a:rect l="0" t="0" r="r" b="b"/>
                <a:pathLst>
                  <a:path w="258" h="258">
                    <a:moveTo>
                      <a:pt x="0" y="0"/>
                    </a:moveTo>
                    <a:cubicBezTo>
                      <a:pt x="0" y="258"/>
                      <a:pt x="0" y="258"/>
                      <a:pt x="0" y="258"/>
                    </a:cubicBezTo>
                    <a:cubicBezTo>
                      <a:pt x="131" y="235"/>
                      <a:pt x="235" y="131"/>
                      <a:pt x="258" y="0"/>
                    </a:cubicBezTo>
                    <a:lnTo>
                      <a:pt x="0" y="0"/>
                    </a:lnTo>
                    <a:close/>
                    <a:moveTo>
                      <a:pt x="0" y="0"/>
                    </a:move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101" name="Freeform 52">
                <a:extLst>
                  <a:ext uri="{FF2B5EF4-FFF2-40B4-BE49-F238E27FC236}">
                    <a16:creationId xmlns:a16="http://schemas.microsoft.com/office/drawing/2014/main" id="{89DDD99B-418B-4CEE-8CE0-B007B03D89C2}"/>
                  </a:ext>
                </a:extLst>
              </p:cNvPr>
              <p:cNvSpPr>
                <a:spLocks noEditPoints="1"/>
              </p:cNvSpPr>
              <p:nvPr/>
            </p:nvSpPr>
            <p:spPr bwMode="auto">
              <a:xfrm>
                <a:off x="-1841500" y="-485775"/>
                <a:ext cx="277813" cy="277813"/>
              </a:xfrm>
              <a:custGeom>
                <a:avLst/>
                <a:gdLst>
                  <a:gd name="T0" fmla="*/ 0 w 257"/>
                  <a:gd name="T1" fmla="*/ 0 h 258"/>
                  <a:gd name="T2" fmla="*/ 257 w 257"/>
                  <a:gd name="T3" fmla="*/ 258 h 258"/>
                  <a:gd name="T4" fmla="*/ 257 w 257"/>
                  <a:gd name="T5" fmla="*/ 0 h 258"/>
                  <a:gd name="T6" fmla="*/ 0 w 257"/>
                  <a:gd name="T7" fmla="*/ 0 h 258"/>
                  <a:gd name="T8" fmla="*/ 0 w 257"/>
                  <a:gd name="T9" fmla="*/ 0 h 258"/>
                  <a:gd name="T10" fmla="*/ 0 w 257"/>
                  <a:gd name="T11" fmla="*/ 0 h 258"/>
                </a:gdLst>
                <a:ahLst/>
                <a:cxnLst>
                  <a:cxn ang="0">
                    <a:pos x="T0" y="T1"/>
                  </a:cxn>
                  <a:cxn ang="0">
                    <a:pos x="T2" y="T3"/>
                  </a:cxn>
                  <a:cxn ang="0">
                    <a:pos x="T4" y="T5"/>
                  </a:cxn>
                  <a:cxn ang="0">
                    <a:pos x="T6" y="T7"/>
                  </a:cxn>
                  <a:cxn ang="0">
                    <a:pos x="T8" y="T9"/>
                  </a:cxn>
                  <a:cxn ang="0">
                    <a:pos x="T10" y="T11"/>
                  </a:cxn>
                </a:cxnLst>
                <a:rect l="0" t="0" r="r" b="b"/>
                <a:pathLst>
                  <a:path w="257" h="258">
                    <a:moveTo>
                      <a:pt x="0" y="0"/>
                    </a:moveTo>
                    <a:cubicBezTo>
                      <a:pt x="22" y="131"/>
                      <a:pt x="126" y="235"/>
                      <a:pt x="257" y="258"/>
                    </a:cubicBezTo>
                    <a:cubicBezTo>
                      <a:pt x="257" y="0"/>
                      <a:pt x="257" y="0"/>
                      <a:pt x="257" y="0"/>
                    </a:cubicBezTo>
                    <a:lnTo>
                      <a:pt x="0" y="0"/>
                    </a:lnTo>
                    <a:close/>
                    <a:moveTo>
                      <a:pt x="0" y="0"/>
                    </a:move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102" name="Freeform 53">
                <a:extLst>
                  <a:ext uri="{FF2B5EF4-FFF2-40B4-BE49-F238E27FC236}">
                    <a16:creationId xmlns:a16="http://schemas.microsoft.com/office/drawing/2014/main" id="{B897DD4B-DEEA-D119-AFFE-3D059C295624}"/>
                  </a:ext>
                </a:extLst>
              </p:cNvPr>
              <p:cNvSpPr>
                <a:spLocks noEditPoints="1"/>
              </p:cNvSpPr>
              <p:nvPr/>
            </p:nvSpPr>
            <p:spPr bwMode="auto">
              <a:xfrm>
                <a:off x="-1841500" y="-877888"/>
                <a:ext cx="277813" cy="277813"/>
              </a:xfrm>
              <a:custGeom>
                <a:avLst/>
                <a:gdLst>
                  <a:gd name="T0" fmla="*/ 0 w 257"/>
                  <a:gd name="T1" fmla="*/ 258 h 258"/>
                  <a:gd name="T2" fmla="*/ 257 w 257"/>
                  <a:gd name="T3" fmla="*/ 258 h 258"/>
                  <a:gd name="T4" fmla="*/ 257 w 257"/>
                  <a:gd name="T5" fmla="*/ 0 h 258"/>
                  <a:gd name="T6" fmla="*/ 0 w 257"/>
                  <a:gd name="T7" fmla="*/ 258 h 258"/>
                  <a:gd name="T8" fmla="*/ 0 w 257"/>
                  <a:gd name="T9" fmla="*/ 258 h 258"/>
                  <a:gd name="T10" fmla="*/ 0 w 257"/>
                  <a:gd name="T11" fmla="*/ 258 h 258"/>
                </a:gdLst>
                <a:ahLst/>
                <a:cxnLst>
                  <a:cxn ang="0">
                    <a:pos x="T0" y="T1"/>
                  </a:cxn>
                  <a:cxn ang="0">
                    <a:pos x="T2" y="T3"/>
                  </a:cxn>
                  <a:cxn ang="0">
                    <a:pos x="T4" y="T5"/>
                  </a:cxn>
                  <a:cxn ang="0">
                    <a:pos x="T6" y="T7"/>
                  </a:cxn>
                  <a:cxn ang="0">
                    <a:pos x="T8" y="T9"/>
                  </a:cxn>
                  <a:cxn ang="0">
                    <a:pos x="T10" y="T11"/>
                  </a:cxn>
                </a:cxnLst>
                <a:rect l="0" t="0" r="r" b="b"/>
                <a:pathLst>
                  <a:path w="257" h="258">
                    <a:moveTo>
                      <a:pt x="0" y="258"/>
                    </a:moveTo>
                    <a:cubicBezTo>
                      <a:pt x="257" y="258"/>
                      <a:pt x="257" y="258"/>
                      <a:pt x="257" y="258"/>
                    </a:cubicBezTo>
                    <a:cubicBezTo>
                      <a:pt x="257" y="0"/>
                      <a:pt x="257" y="0"/>
                      <a:pt x="257" y="0"/>
                    </a:cubicBezTo>
                    <a:cubicBezTo>
                      <a:pt x="126" y="23"/>
                      <a:pt x="22" y="126"/>
                      <a:pt x="0" y="258"/>
                    </a:cubicBezTo>
                    <a:close/>
                    <a:moveTo>
                      <a:pt x="0" y="258"/>
                    </a:moveTo>
                    <a:cubicBezTo>
                      <a:pt x="0" y="258"/>
                      <a:pt x="0" y="258"/>
                      <a:pt x="0" y="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103" name="Freeform 54">
                <a:extLst>
                  <a:ext uri="{FF2B5EF4-FFF2-40B4-BE49-F238E27FC236}">
                    <a16:creationId xmlns:a16="http://schemas.microsoft.com/office/drawing/2014/main" id="{014470C3-3CA8-395D-F466-AAAF7A8E7058}"/>
                  </a:ext>
                </a:extLst>
              </p:cNvPr>
              <p:cNvSpPr>
                <a:spLocks noEditPoints="1"/>
              </p:cNvSpPr>
              <p:nvPr/>
            </p:nvSpPr>
            <p:spPr bwMode="auto">
              <a:xfrm>
                <a:off x="-1447800" y="-877888"/>
                <a:ext cx="277813" cy="277813"/>
              </a:xfrm>
              <a:custGeom>
                <a:avLst/>
                <a:gdLst>
                  <a:gd name="T0" fmla="*/ 0 w 258"/>
                  <a:gd name="T1" fmla="*/ 0 h 258"/>
                  <a:gd name="T2" fmla="*/ 0 w 258"/>
                  <a:gd name="T3" fmla="*/ 258 h 258"/>
                  <a:gd name="T4" fmla="*/ 258 w 258"/>
                  <a:gd name="T5" fmla="*/ 258 h 258"/>
                  <a:gd name="T6" fmla="*/ 0 w 258"/>
                  <a:gd name="T7" fmla="*/ 0 h 258"/>
                  <a:gd name="T8" fmla="*/ 0 w 258"/>
                  <a:gd name="T9" fmla="*/ 0 h 258"/>
                  <a:gd name="T10" fmla="*/ 0 w 258"/>
                  <a:gd name="T11" fmla="*/ 0 h 258"/>
                </a:gdLst>
                <a:ahLst/>
                <a:cxnLst>
                  <a:cxn ang="0">
                    <a:pos x="T0" y="T1"/>
                  </a:cxn>
                  <a:cxn ang="0">
                    <a:pos x="T2" y="T3"/>
                  </a:cxn>
                  <a:cxn ang="0">
                    <a:pos x="T4" y="T5"/>
                  </a:cxn>
                  <a:cxn ang="0">
                    <a:pos x="T6" y="T7"/>
                  </a:cxn>
                  <a:cxn ang="0">
                    <a:pos x="T8" y="T9"/>
                  </a:cxn>
                  <a:cxn ang="0">
                    <a:pos x="T10" y="T11"/>
                  </a:cxn>
                </a:cxnLst>
                <a:rect l="0" t="0" r="r" b="b"/>
                <a:pathLst>
                  <a:path w="258" h="258">
                    <a:moveTo>
                      <a:pt x="0" y="0"/>
                    </a:moveTo>
                    <a:cubicBezTo>
                      <a:pt x="0" y="258"/>
                      <a:pt x="0" y="258"/>
                      <a:pt x="0" y="258"/>
                    </a:cubicBezTo>
                    <a:cubicBezTo>
                      <a:pt x="258" y="258"/>
                      <a:pt x="258" y="258"/>
                      <a:pt x="258" y="258"/>
                    </a:cubicBezTo>
                    <a:cubicBezTo>
                      <a:pt x="235" y="126"/>
                      <a:pt x="131" y="23"/>
                      <a:pt x="0" y="0"/>
                    </a:cubicBezTo>
                    <a:close/>
                    <a:moveTo>
                      <a:pt x="0" y="0"/>
                    </a:move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grpSp>
      </p:grpSp>
    </p:spTree>
    <p:extLst>
      <p:ext uri="{BB962C8B-B14F-4D97-AF65-F5344CB8AC3E}">
        <p14:creationId xmlns:p14="http://schemas.microsoft.com/office/powerpoint/2010/main" val="135618985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6"/>
                                        </p:tgtEl>
                                        <p:attrNameLst>
                                          <p:attrName>style.visibility</p:attrName>
                                        </p:attrNameLst>
                                      </p:cBhvr>
                                      <p:to>
                                        <p:strVal val="visible"/>
                                      </p:to>
                                    </p:set>
                                    <p:animEffect transition="in" filter="wipe(left)">
                                      <p:cBhvr>
                                        <p:cTn id="15" dur="1000"/>
                                        <p:tgtEl>
                                          <p:spTgt spid="46"/>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left)">
                                      <p:cBhvr>
                                        <p:cTn id="19" dur="1000"/>
                                        <p:tgtEl>
                                          <p:spTgt spid="50"/>
                                        </p:tgtEl>
                                      </p:cBhvr>
                                    </p:animEffect>
                                  </p:childTnLst>
                                </p:cTn>
                              </p:par>
                            </p:childTnLst>
                          </p:cTn>
                        </p:par>
                        <p:par>
                          <p:cTn id="20" fill="hold">
                            <p:stCondLst>
                              <p:cond delay="3000"/>
                            </p:stCondLst>
                            <p:childTnLst>
                              <p:par>
                                <p:cTn id="21" presetID="22" presetClass="entr" presetSubtype="8" fill="hold" nodeType="afterEffect">
                                  <p:stCondLst>
                                    <p:cond delay="0"/>
                                  </p:stCondLst>
                                  <p:childTnLst>
                                    <p:set>
                                      <p:cBhvr>
                                        <p:cTn id="22" dur="1" fill="hold">
                                          <p:stCondLst>
                                            <p:cond delay="0"/>
                                          </p:stCondLst>
                                        </p:cTn>
                                        <p:tgtEl>
                                          <p:spTgt spid="61"/>
                                        </p:tgtEl>
                                        <p:attrNameLst>
                                          <p:attrName>style.visibility</p:attrName>
                                        </p:attrNameLst>
                                      </p:cBhvr>
                                      <p:to>
                                        <p:strVal val="visible"/>
                                      </p:to>
                                    </p:set>
                                    <p:animEffect transition="in" filter="wipe(left)">
                                      <p:cBhvr>
                                        <p:cTn id="23" dur="1000"/>
                                        <p:tgtEl>
                                          <p:spTgt spid="61"/>
                                        </p:tgtEl>
                                      </p:cBhvr>
                                    </p:animEffect>
                                  </p:childTnLst>
                                </p:cTn>
                              </p:par>
                            </p:childTnLst>
                          </p:cTn>
                        </p:par>
                        <p:par>
                          <p:cTn id="24" fill="hold">
                            <p:stCondLst>
                              <p:cond delay="4000"/>
                            </p:stCondLst>
                            <p:childTnLst>
                              <p:par>
                                <p:cTn id="25" presetID="22" presetClass="entr" presetSubtype="2" fill="hold" nodeType="after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wipe(right)">
                                      <p:cBhvr>
                                        <p:cTn id="27" dur="1000"/>
                                        <p:tgtEl>
                                          <p:spTgt spid="73"/>
                                        </p:tgtEl>
                                      </p:cBhvr>
                                    </p:animEffect>
                                  </p:childTnLst>
                                </p:cTn>
                              </p:par>
                            </p:childTnLst>
                          </p:cTn>
                        </p:par>
                        <p:par>
                          <p:cTn id="28" fill="hold">
                            <p:stCondLst>
                              <p:cond delay="5000"/>
                            </p:stCondLst>
                            <p:childTnLst>
                              <p:par>
                                <p:cTn id="29" presetID="22" presetClass="entr" presetSubtype="2" fill="hold" nodeType="afterEffect">
                                  <p:stCondLst>
                                    <p:cond delay="0"/>
                                  </p:stCondLst>
                                  <p:childTnLst>
                                    <p:set>
                                      <p:cBhvr>
                                        <p:cTn id="30" dur="1" fill="hold">
                                          <p:stCondLst>
                                            <p:cond delay="0"/>
                                          </p:stCondLst>
                                        </p:cTn>
                                        <p:tgtEl>
                                          <p:spTgt spid="83"/>
                                        </p:tgtEl>
                                        <p:attrNameLst>
                                          <p:attrName>style.visibility</p:attrName>
                                        </p:attrNameLst>
                                      </p:cBhvr>
                                      <p:to>
                                        <p:strVal val="visible"/>
                                      </p:to>
                                    </p:set>
                                    <p:animEffect transition="in" filter="wipe(right)">
                                      <p:cBhvr>
                                        <p:cTn id="31" dur="1000"/>
                                        <p:tgtEl>
                                          <p:spTgt spid="83"/>
                                        </p:tgtEl>
                                      </p:cBhvr>
                                    </p:animEffect>
                                  </p:childTnLst>
                                </p:cTn>
                              </p:par>
                            </p:childTnLst>
                          </p:cTn>
                        </p:par>
                        <p:par>
                          <p:cTn id="32" fill="hold">
                            <p:stCondLst>
                              <p:cond delay="6000"/>
                            </p:stCondLst>
                            <p:childTnLst>
                              <p:par>
                                <p:cTn id="33" presetID="22" presetClass="entr" presetSubtype="2" fill="hold" nodeType="afterEffect">
                                  <p:stCondLst>
                                    <p:cond delay="0"/>
                                  </p:stCondLst>
                                  <p:childTnLst>
                                    <p:set>
                                      <p:cBhvr>
                                        <p:cTn id="34" dur="1" fill="hold">
                                          <p:stCondLst>
                                            <p:cond delay="0"/>
                                          </p:stCondLst>
                                        </p:cTn>
                                        <p:tgtEl>
                                          <p:spTgt spid="90"/>
                                        </p:tgtEl>
                                        <p:attrNameLst>
                                          <p:attrName>style.visibility</p:attrName>
                                        </p:attrNameLst>
                                      </p:cBhvr>
                                      <p:to>
                                        <p:strVal val="visible"/>
                                      </p:to>
                                    </p:set>
                                    <p:animEffect transition="in" filter="wipe(right)">
                                      <p:cBhvr>
                                        <p:cTn id="35" dur="10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0" grpId="0" animBg="1"/>
    </p:bldLst>
  </p:timing>
</p:sld>
</file>

<file path=ppt/theme/theme1.xml><?xml version="1.0" encoding="utf-8"?>
<a:theme xmlns:a="http://schemas.openxmlformats.org/drawingml/2006/main" name="1_Sify New Theme">
  <a:themeElements>
    <a:clrScheme name="Sify new theme">
      <a:dk1>
        <a:sysClr val="windowText" lastClr="000000"/>
      </a:dk1>
      <a:lt1>
        <a:sysClr val="window" lastClr="FFFFFF"/>
      </a:lt1>
      <a:dk2>
        <a:srgbClr val="1F497D"/>
      </a:dk2>
      <a:lt2>
        <a:srgbClr val="EEECE1"/>
      </a:lt2>
      <a:accent1>
        <a:srgbClr val="95B3D7"/>
      </a:accent1>
      <a:accent2>
        <a:srgbClr val="D99694"/>
      </a:accent2>
      <a:accent3>
        <a:srgbClr val="C3D69B"/>
      </a:accent3>
      <a:accent4>
        <a:srgbClr val="B2A2C7"/>
      </a:accent4>
      <a:accent5>
        <a:srgbClr val="92CDDC"/>
      </a:accent5>
      <a:accent6>
        <a:srgbClr val="FAC08F"/>
      </a:accent6>
      <a:hlink>
        <a:srgbClr val="0000FF"/>
      </a:hlink>
      <a:folHlink>
        <a:srgbClr val="800080"/>
      </a:folHlink>
    </a:clrScheme>
    <a:fontScheme name="Sify New Them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4_Sify Theme Nov20">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ify New Them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ify Theme 11102018" id="{5D34ADB0-9B4B-4AC9-89EB-6B867DA4F5E7}" vid="{13943DAD-321F-49F1-803A-50B168C71F3D}"/>
    </a:ext>
  </a:extLst>
</a:theme>
</file>

<file path=ppt/theme/theme11.xml><?xml version="1.0" encoding="utf-8"?>
<a:theme xmlns:a="http://schemas.openxmlformats.org/drawingml/2006/main" name="3_Sify New Theme">
  <a:themeElements>
    <a:clrScheme name="Sify new theme">
      <a:dk1>
        <a:sysClr val="windowText" lastClr="000000"/>
      </a:dk1>
      <a:lt1>
        <a:sysClr val="window" lastClr="FFFFFF"/>
      </a:lt1>
      <a:dk2>
        <a:srgbClr val="1F497D"/>
      </a:dk2>
      <a:lt2>
        <a:srgbClr val="EEECE1"/>
      </a:lt2>
      <a:accent1>
        <a:srgbClr val="95B3D7"/>
      </a:accent1>
      <a:accent2>
        <a:srgbClr val="D99694"/>
      </a:accent2>
      <a:accent3>
        <a:srgbClr val="C3D69B"/>
      </a:accent3>
      <a:accent4>
        <a:srgbClr val="B2A2C7"/>
      </a:accent4>
      <a:accent5>
        <a:srgbClr val="92CDDC"/>
      </a:accent5>
      <a:accent6>
        <a:srgbClr val="FAC08F"/>
      </a:accent6>
      <a:hlink>
        <a:srgbClr val="0000FF"/>
      </a:hlink>
      <a:folHlink>
        <a:srgbClr val="800080"/>
      </a:folHlink>
    </a:clrScheme>
    <a:fontScheme name="Sify New Them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LIC_PPT" id="{5BCB7AF8-A68C-4F0B-A98B-16B994C04145}" vid="{8F76B1DD-64C6-42DF-ACEF-D244B4AFD48D}"/>
    </a:ext>
  </a:extLst>
</a:theme>
</file>

<file path=ppt/theme/theme12.xml><?xml version="1.0" encoding="utf-8"?>
<a:theme xmlns:a="http://schemas.openxmlformats.org/drawingml/2006/main" name="5_Sify Theme Nov20">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ify New Them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ify Theme 11102018" id="{5D34ADB0-9B4B-4AC9-89EB-6B867DA4F5E7}" vid="{13943DAD-321F-49F1-803A-50B168C71F3D}"/>
    </a:ext>
  </a:extLst>
</a:theme>
</file>

<file path=ppt/theme/theme13.xml><?xml version="1.0" encoding="utf-8"?>
<a:theme xmlns:a="http://schemas.openxmlformats.org/drawingml/2006/main" name="4_Sify New Theme">
  <a:themeElements>
    <a:clrScheme name="Sify new theme">
      <a:dk1>
        <a:sysClr val="windowText" lastClr="000000"/>
      </a:dk1>
      <a:lt1>
        <a:sysClr val="window" lastClr="FFFFFF"/>
      </a:lt1>
      <a:dk2>
        <a:srgbClr val="1F497D"/>
      </a:dk2>
      <a:lt2>
        <a:srgbClr val="EEECE1"/>
      </a:lt2>
      <a:accent1>
        <a:srgbClr val="95B3D7"/>
      </a:accent1>
      <a:accent2>
        <a:srgbClr val="D99694"/>
      </a:accent2>
      <a:accent3>
        <a:srgbClr val="C3D69B"/>
      </a:accent3>
      <a:accent4>
        <a:srgbClr val="B2A2C7"/>
      </a:accent4>
      <a:accent5>
        <a:srgbClr val="92CDDC"/>
      </a:accent5>
      <a:accent6>
        <a:srgbClr val="FAC08F"/>
      </a:accent6>
      <a:hlink>
        <a:srgbClr val="0000FF"/>
      </a:hlink>
      <a:folHlink>
        <a:srgbClr val="800080"/>
      </a:folHlink>
    </a:clrScheme>
    <a:fontScheme name="Sify New Them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1_Sify Theme 11102018">
  <a:themeElements>
    <a:clrScheme name="Sify new theme">
      <a:dk1>
        <a:sysClr val="windowText" lastClr="000000"/>
      </a:dk1>
      <a:lt1>
        <a:sysClr val="window" lastClr="FFFFFF"/>
      </a:lt1>
      <a:dk2>
        <a:srgbClr val="1F497D"/>
      </a:dk2>
      <a:lt2>
        <a:srgbClr val="EEECE1"/>
      </a:lt2>
      <a:accent1>
        <a:srgbClr val="95B3D7"/>
      </a:accent1>
      <a:accent2>
        <a:srgbClr val="D99694"/>
      </a:accent2>
      <a:accent3>
        <a:srgbClr val="C3D69B"/>
      </a:accent3>
      <a:accent4>
        <a:srgbClr val="B2A2C7"/>
      </a:accent4>
      <a:accent5>
        <a:srgbClr val="92CDDC"/>
      </a:accent5>
      <a:accent6>
        <a:srgbClr val="FAC08F"/>
      </a:accent6>
      <a:hlink>
        <a:srgbClr val="0000FF"/>
      </a:hlink>
      <a:folHlink>
        <a:srgbClr val="800080"/>
      </a:folHlink>
    </a:clrScheme>
    <a:fontScheme name="Sify New Them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ify Theme 11102018" id="{5D34ADB0-9B4B-4AC9-89EB-6B867DA4F5E7}" vid="{13943DAD-321F-49F1-803A-50B168C71F3D}"/>
    </a:ext>
  </a:extLst>
</a:theme>
</file>

<file path=ppt/theme/theme1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ify New Theme">
  <a:themeElements>
    <a:clrScheme name="Sify new theme">
      <a:dk1>
        <a:sysClr val="windowText" lastClr="000000"/>
      </a:dk1>
      <a:lt1>
        <a:sysClr val="window" lastClr="FFFFFF"/>
      </a:lt1>
      <a:dk2>
        <a:srgbClr val="1F497D"/>
      </a:dk2>
      <a:lt2>
        <a:srgbClr val="EEECE1"/>
      </a:lt2>
      <a:accent1>
        <a:srgbClr val="95B3D7"/>
      </a:accent1>
      <a:accent2>
        <a:srgbClr val="D99694"/>
      </a:accent2>
      <a:accent3>
        <a:srgbClr val="C3D69B"/>
      </a:accent3>
      <a:accent4>
        <a:srgbClr val="B2A2C7"/>
      </a:accent4>
      <a:accent5>
        <a:srgbClr val="92CDDC"/>
      </a:accent5>
      <a:accent6>
        <a:srgbClr val="FAC08F"/>
      </a:accent6>
      <a:hlink>
        <a:srgbClr val="0000FF"/>
      </a:hlink>
      <a:folHlink>
        <a:srgbClr val="800080"/>
      </a:folHlink>
    </a:clrScheme>
    <a:fontScheme name="Sify New Them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 id="{3ABE66E9-EAC3-49D9-B687-2E58DC9B0D92}" vid="{73A6C79C-FD6C-4D61-93FC-3B0256B9C1B2}"/>
    </a:ext>
  </a:extLst>
</a:theme>
</file>

<file path=ppt/theme/theme3.xml><?xml version="1.0" encoding="utf-8"?>
<a:theme xmlns:a="http://schemas.openxmlformats.org/drawingml/2006/main" name="Sify Theme 11102018">
  <a:themeElements>
    <a:clrScheme name="Sify new theme">
      <a:dk1>
        <a:sysClr val="windowText" lastClr="000000"/>
      </a:dk1>
      <a:lt1>
        <a:sysClr val="window" lastClr="FFFFFF"/>
      </a:lt1>
      <a:dk2>
        <a:srgbClr val="1F497D"/>
      </a:dk2>
      <a:lt2>
        <a:srgbClr val="EEECE1"/>
      </a:lt2>
      <a:accent1>
        <a:srgbClr val="95B3D7"/>
      </a:accent1>
      <a:accent2>
        <a:srgbClr val="D99694"/>
      </a:accent2>
      <a:accent3>
        <a:srgbClr val="C3D69B"/>
      </a:accent3>
      <a:accent4>
        <a:srgbClr val="B2A2C7"/>
      </a:accent4>
      <a:accent5>
        <a:srgbClr val="92CDDC"/>
      </a:accent5>
      <a:accent6>
        <a:srgbClr val="FAC08F"/>
      </a:accent6>
      <a:hlink>
        <a:srgbClr val="0000FF"/>
      </a:hlink>
      <a:folHlink>
        <a:srgbClr val="800080"/>
      </a:folHlink>
    </a:clrScheme>
    <a:fontScheme name="Sify New Them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ify Theme 11102018" id="{5D34ADB0-9B4B-4AC9-89EB-6B867DA4F5E7}" vid="{13943DAD-321F-49F1-803A-50B168C71F3D}"/>
    </a:ext>
  </a:extLst>
</a:theme>
</file>

<file path=ppt/theme/theme4.xml><?xml version="1.0" encoding="utf-8"?>
<a:theme xmlns:a="http://schemas.openxmlformats.org/drawingml/2006/main" name="10_Default Slide">
  <a:themeElements>
    <a:clrScheme name="7_Default Slide 13">
      <a:dk1>
        <a:srgbClr val="606A74"/>
      </a:dk1>
      <a:lt1>
        <a:srgbClr val="FFFFFF"/>
      </a:lt1>
      <a:dk2>
        <a:srgbClr val="BAD300"/>
      </a:dk2>
      <a:lt2>
        <a:srgbClr val="4E555B"/>
      </a:lt2>
      <a:accent1>
        <a:srgbClr val="ECFF59"/>
      </a:accent1>
      <a:accent2>
        <a:srgbClr val="BAD300"/>
      </a:accent2>
      <a:accent3>
        <a:srgbClr val="FFFFFF"/>
      </a:accent3>
      <a:accent4>
        <a:srgbClr val="515962"/>
      </a:accent4>
      <a:accent5>
        <a:srgbClr val="F4FFB5"/>
      </a:accent5>
      <a:accent6>
        <a:srgbClr val="A8BF00"/>
      </a:accent6>
      <a:hlink>
        <a:srgbClr val="718000"/>
      </a:hlink>
      <a:folHlink>
        <a:srgbClr val="4F5900"/>
      </a:folHlink>
    </a:clrScheme>
    <a:fontScheme name="7_Default Slide">
      <a:majorFont>
        <a:latin typeface="TheSansOffice"/>
        <a:ea typeface=""/>
        <a:cs typeface=""/>
      </a:majorFont>
      <a:minorFont>
        <a:latin typeface="TheSansOffi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Char char="•"/>
          <a:tabLst/>
          <a:defRPr kumimoji="0" lang="en-IN" sz="1800" b="0" i="0" u="none" strike="noStrike" cap="none" normalizeH="0" baseline="0" smtClean="0">
            <a:ln>
              <a:noFill/>
            </a:ln>
            <a:solidFill>
              <a:schemeClr val="tx1"/>
            </a:solidFill>
            <a:effectLst/>
            <a:latin typeface="TheSansOffice"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Char char="•"/>
          <a:tabLst/>
          <a:defRPr kumimoji="0" lang="en-IN" sz="1800" b="0" i="0" u="none" strike="noStrike" cap="none" normalizeH="0" baseline="0" smtClean="0">
            <a:ln>
              <a:noFill/>
            </a:ln>
            <a:solidFill>
              <a:schemeClr val="tx1"/>
            </a:solidFill>
            <a:effectLst/>
            <a:latin typeface="TheSansOffice" pitchFamily="34" charset="0"/>
          </a:defRPr>
        </a:defPPr>
      </a:lstStyle>
    </a:lnDef>
  </a:objectDefaults>
  <a:extraClrSchemeLst>
    <a:extraClrScheme>
      <a:clrScheme name="7_Default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7_Default Slid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7_Default Slid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7_Default Slid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7_Default Slid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7_Default Slid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7_Default Slid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7_Default Slid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7_Default Slid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7_Default Slid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7_Default Slid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7_Default Slid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7_Default Slide 13">
        <a:dk1>
          <a:srgbClr val="606A74"/>
        </a:dk1>
        <a:lt1>
          <a:srgbClr val="FFFFFF"/>
        </a:lt1>
        <a:dk2>
          <a:srgbClr val="BAD300"/>
        </a:dk2>
        <a:lt2>
          <a:srgbClr val="4E555B"/>
        </a:lt2>
        <a:accent1>
          <a:srgbClr val="ECFF59"/>
        </a:accent1>
        <a:accent2>
          <a:srgbClr val="BAD300"/>
        </a:accent2>
        <a:accent3>
          <a:srgbClr val="FFFFFF"/>
        </a:accent3>
        <a:accent4>
          <a:srgbClr val="515962"/>
        </a:accent4>
        <a:accent5>
          <a:srgbClr val="F4FFB5"/>
        </a:accent5>
        <a:accent6>
          <a:srgbClr val="A8BF00"/>
        </a:accent6>
        <a:hlink>
          <a:srgbClr val="718000"/>
        </a:hlink>
        <a:folHlink>
          <a:srgbClr val="4F590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2_Sify New Theme">
  <a:themeElements>
    <a:clrScheme name="Sify new theme">
      <a:dk1>
        <a:sysClr val="windowText" lastClr="000000"/>
      </a:dk1>
      <a:lt1>
        <a:sysClr val="window" lastClr="FFFFFF"/>
      </a:lt1>
      <a:dk2>
        <a:srgbClr val="1F497D"/>
      </a:dk2>
      <a:lt2>
        <a:srgbClr val="EEECE1"/>
      </a:lt2>
      <a:accent1>
        <a:srgbClr val="95B3D7"/>
      </a:accent1>
      <a:accent2>
        <a:srgbClr val="D99694"/>
      </a:accent2>
      <a:accent3>
        <a:srgbClr val="C3D69B"/>
      </a:accent3>
      <a:accent4>
        <a:srgbClr val="B2A2C7"/>
      </a:accent4>
      <a:accent5>
        <a:srgbClr val="92CDDC"/>
      </a:accent5>
      <a:accent6>
        <a:srgbClr val="FAC08F"/>
      </a:accent6>
      <a:hlink>
        <a:srgbClr val="0000FF"/>
      </a:hlink>
      <a:folHlink>
        <a:srgbClr val="800080"/>
      </a:folHlink>
    </a:clrScheme>
    <a:fontScheme name="Sify New Them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 id="{3ABE66E9-EAC3-49D9-B687-2E58DC9B0D92}" vid="{73A6C79C-FD6C-4D61-93FC-3B0256B9C1B2}"/>
    </a:ext>
  </a:extLst>
</a:theme>
</file>

<file path=ppt/theme/theme6.xml><?xml version="1.0" encoding="utf-8"?>
<a:theme xmlns:a="http://schemas.openxmlformats.org/drawingml/2006/main" name="Sify Theme Nov20">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ify New Them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ify Theme 11102018" id="{5D34ADB0-9B4B-4AC9-89EB-6B867DA4F5E7}" vid="{13943DAD-321F-49F1-803A-50B168C71F3D}"/>
    </a:ext>
  </a:extLst>
</a:theme>
</file>

<file path=ppt/theme/theme7.xml><?xml version="1.0" encoding="utf-8"?>
<a:theme xmlns:a="http://schemas.openxmlformats.org/drawingml/2006/main" name="1_Sify Theme Nov20">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ify New Them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ify Theme 11102018" id="{5D34ADB0-9B4B-4AC9-89EB-6B867DA4F5E7}" vid="{13943DAD-321F-49F1-803A-50B168C71F3D}"/>
    </a:ext>
  </a:extLst>
</a:theme>
</file>

<file path=ppt/theme/theme8.xml><?xml version="1.0" encoding="utf-8"?>
<a:theme xmlns:a="http://schemas.openxmlformats.org/drawingml/2006/main" name="2_Sify Theme Nov20">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ify New Them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ify Theme 11102018" id="{5D34ADB0-9B4B-4AC9-89EB-6B867DA4F5E7}" vid="{13943DAD-321F-49F1-803A-50B168C71F3D}"/>
    </a:ext>
  </a:extLst>
</a:theme>
</file>

<file path=ppt/theme/theme9.xml><?xml version="1.0" encoding="utf-8"?>
<a:theme xmlns:a="http://schemas.openxmlformats.org/drawingml/2006/main" name="3_Sify Theme Nov20">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ify New Them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ify Theme 11102018" id="{5D34ADB0-9B4B-4AC9-89EB-6B867DA4F5E7}" vid="{13943DAD-321F-49F1-803A-50B168C71F3D}"/>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roduce_x0020_Name_x003a_ xmlns="a9737608-6411-43df-b6f7-623960834065">Edge Connect</Produce_x0020_Name_x003a_>
    <Key_x0020_Words_x003a_ xmlns="a9737608-6411-43df-b6f7-623960834065">Edge Connect Customer PPT</Key_x0020_Words_x003a_>
    <Notes_x003a_ xmlns="a9737608-6411-43df-b6f7-623960834065">Edge Connect Customer PPT</Notes_x003a_>
    <Document_x0020_Category xmlns="a9737608-6411-43df-b6f7-623960834065">Client: Overview presentation</Document_x0020_Category>
    <lcf76f155ced4ddcb4097134ff3c332f xmlns="a9737608-6411-43df-b6f7-623960834065">
      <Terms xmlns="http://schemas.microsoft.com/office/infopath/2007/PartnerControls"/>
    </lcf76f155ced4ddcb4097134ff3c332f>
    <TaxCatchAll xmlns="19fbf001-7c56-4287-9c67-21e757b4767a" xsi:nil="true"/>
  </documentManagement>
</p:properties>
</file>

<file path=customXml/item3.xml><?xml version="1.0" encoding="utf-8"?>
<?mso-contentType ?>
<SharedContentType xmlns="Microsoft.SharePoint.Taxonomy.ContentTypeSync" SourceId="05225ff6-d8db-4da8-8d9c-1f925f835688" ContentTypeId="0x0101" PreviousValue="false"/>
</file>

<file path=customXml/item4.xml><?xml version="1.0" encoding="utf-8"?>
<ct:contentTypeSchema xmlns:ct="http://schemas.microsoft.com/office/2006/metadata/contentType" xmlns:ma="http://schemas.microsoft.com/office/2006/metadata/properties/metaAttributes" ct:_="" ma:_="" ma:contentTypeName="Document" ma:contentTypeID="0x01010094499AD8BA63924692DA443767D49F52" ma:contentTypeVersion="22" ma:contentTypeDescription="Create a new document." ma:contentTypeScope="" ma:versionID="4665f7074d3c2e7f3e14808e8efd724f">
  <xsd:schema xmlns:xsd="http://www.w3.org/2001/XMLSchema" xmlns:xs="http://www.w3.org/2001/XMLSchema" xmlns:p="http://schemas.microsoft.com/office/2006/metadata/properties" xmlns:ns2="a9737608-6411-43df-b6f7-623960834065" xmlns:ns3="f88915e0-1670-401d-a4a3-4cd49bc9dada" xmlns:ns4="a34cfb6f-27f8-4094-9ca9-c60d4da75307" xmlns:ns6="19fbf001-7c56-4287-9c67-21e757b4767a" targetNamespace="http://schemas.microsoft.com/office/2006/metadata/properties" ma:root="true" ma:fieldsID="ef1e91a6579072d4d485de2e0badc096" ns2:_="" ns3:_="" ns4:_="" ns6:_="">
    <xsd:import namespace="a9737608-6411-43df-b6f7-623960834065"/>
    <xsd:import namespace="f88915e0-1670-401d-a4a3-4cd49bc9dada"/>
    <xsd:import namespace="a34cfb6f-27f8-4094-9ca9-c60d4da75307"/>
    <xsd:import namespace="19fbf001-7c56-4287-9c67-21e757b4767a"/>
    <xsd:element name="properties">
      <xsd:complexType>
        <xsd:sequence>
          <xsd:element name="documentManagement">
            <xsd:complexType>
              <xsd:all>
                <xsd:element ref="ns2:Produce_x0020_Name_x003a_"/>
                <xsd:element ref="ns2:Document_x0020_Category"/>
                <xsd:element ref="ns2:Notes_x003a_"/>
                <xsd:element ref="ns2:Key_x0020_Words_x003a_"/>
                <xsd:element ref="ns3:SharedWithUsers" minOccurs="0"/>
                <xsd:element ref="ns4:SharingHintHash" minOccurs="0"/>
                <xsd:element ref="ns3:SharedWithDetails" minOccurs="0"/>
                <xsd:element ref="ns2:MediaServiceMetadata" minOccurs="0"/>
                <xsd:element ref="ns2:MediaServiceFastMetadata" minOccurs="0"/>
                <xsd:element ref="ns2:MediaServiceAutoKeyPoints" minOccurs="0"/>
                <xsd:element ref="ns2:MediaServiceKeyPoints" minOccurs="0"/>
                <xsd:element ref="ns2:MediaServiceSearchProperties" minOccurs="0"/>
                <xsd:element ref="ns2:MediaServiceObjectDetectorVersions" minOccurs="0"/>
                <xsd:element ref="ns2:lcf76f155ced4ddcb4097134ff3c332f" minOccurs="0"/>
                <xsd:element ref="ns6:TaxCatchAll" minOccurs="0"/>
                <xsd:element ref="ns2:MediaServiceDateTaken" minOccurs="0"/>
                <xsd:element ref="ns2:MediaServiceOCR"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737608-6411-43df-b6f7-623960834065" elementFormDefault="qualified">
    <xsd:import namespace="http://schemas.microsoft.com/office/2006/documentManagement/types"/>
    <xsd:import namespace="http://schemas.microsoft.com/office/infopath/2007/PartnerControls"/>
    <xsd:element name="Produce_x0020_Name_x003a_" ma:index="8" ma:displayName="Product Name:" ma:internalName="Produce_x0020_Name_x003a_">
      <xsd:simpleType>
        <xsd:restriction base="dms:Text">
          <xsd:maxLength value="255"/>
        </xsd:restriction>
      </xsd:simpleType>
    </xsd:element>
    <xsd:element name="Document_x0020_Category" ma:index="9" ma:displayName="Document Category" ma:default="Client: Overview presentation" ma:format="Dropdown" ma:internalName="Document_x0020_Category">
      <xsd:simpleType>
        <xsd:restriction base="dms:Choice">
          <xsd:enumeration value="Client: Overview presentation"/>
          <xsd:enumeration value="Client: Product Brochure"/>
          <xsd:enumeration value="Client: Case study"/>
          <xsd:enumeration value="Internal: Sales Guide"/>
          <xsd:enumeration value="Internal: SFA Checklist"/>
          <xsd:enumeration value="Internal: Pricing Mechanism"/>
          <xsd:enumeration value="Internal: Elevator pitch"/>
          <xsd:enumeration value="Internal: Sample proposal"/>
          <xsd:enumeration value="Internal: Proposal template"/>
          <xsd:enumeration value="Internal: Sample Task and Outcome Plan"/>
          <xsd:enumeration value="Internal: FAQ"/>
          <xsd:enumeration value="Internal: Deliverable templates (for different phases of the project)"/>
          <xsd:enumeration value="Internal: Scope of Work Delivery Checklist for SFA"/>
        </xsd:restriction>
      </xsd:simpleType>
    </xsd:element>
    <xsd:element name="Notes_x003a_" ma:index="10" ma:displayName="Notes:" ma:internalName="Notes_x003a_">
      <xsd:simpleType>
        <xsd:restriction base="dms:Note">
          <xsd:maxLength value="255"/>
        </xsd:restriction>
      </xsd:simpleType>
    </xsd:element>
    <xsd:element name="Key_x0020_Words_x003a_" ma:index="11" ma:displayName="Key Words:" ma:internalName="Key_x0020_Words_x003a_">
      <xsd:simpleType>
        <xsd:restriction base="dms:Text">
          <xsd:maxLength value="255"/>
        </xsd:restriction>
      </xsd:simpleType>
    </xsd:element>
    <xsd:element name="MediaServiceMetadata" ma:index="16" nillable="true" ma:displayName="MediaServiceMetadata" ma:hidden="true" ma:internalName="MediaServiceMetadata" ma:readOnly="true">
      <xsd:simpleType>
        <xsd:restriction base="dms:Note"/>
      </xsd:simpleType>
    </xsd:element>
    <xsd:element name="MediaServiceFastMetadata" ma:index="17" nillable="true" ma:displayName="MediaServiceFastMetadata" ma:hidden="true" ma:internalName="MediaServiceFastMetadata" ma:readOnly="true">
      <xsd:simpleType>
        <xsd:restriction base="dms:Note"/>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SearchProperties" ma:index="20" nillable="true" ma:displayName="MediaServiceSearchProperties" ma:hidden="true" ma:internalName="MediaServiceSearchProperties" ma:readOnly="true">
      <xsd:simpleType>
        <xsd:restriction base="dms:Note"/>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05225ff6-d8db-4da8-8d9c-1f925f835688" ma:termSetId="09814cd3-568e-fe90-9814-8d621ff8fb84" ma:anchorId="fba54fb3-c3e1-fe81-a776-ca4b69148c4d" ma:open="true" ma:isKeyword="false">
      <xsd:complexType>
        <xsd:sequence>
          <xsd:element ref="pc:Terms" minOccurs="0" maxOccurs="1"/>
        </xsd:sequence>
      </xsd:complexType>
    </xsd:element>
    <xsd:element name="MediaServiceDateTaken" ma:index="25" nillable="true" ma:displayName="MediaServiceDateTaken" ma:hidden="true" ma:indexed="true" ma:internalName="MediaServiceDateTaken" ma:readOnly="true">
      <xsd:simpleType>
        <xsd:restriction base="dms:Text"/>
      </xsd:simpleType>
    </xsd:element>
    <xsd:element name="MediaServiceOCR" ma:index="26" nillable="true" ma:displayName="Extracted Text" ma:internalName="MediaServiceOCR" ma:readOnly="true">
      <xsd:simpleType>
        <xsd:restriction base="dms:Note">
          <xsd:maxLength value="255"/>
        </xsd:restriction>
      </xsd:simpleType>
    </xsd:element>
    <xsd:element name="MediaServiceGenerationTime" ma:index="27" nillable="true" ma:displayName="MediaServiceGenerationTime" ma:hidden="true" ma:internalName="MediaServiceGenerationTime" ma:readOnly="true">
      <xsd:simpleType>
        <xsd:restriction base="dms:Text"/>
      </xsd:simpleType>
    </xsd:element>
    <xsd:element name="MediaServiceEventHashCode" ma:index="28" nillable="true" ma:displayName="MediaServiceEventHashCode" ma:hidden="true" ma:internalName="MediaServiceEventHashCode" ma:readOnly="true">
      <xsd:simpleType>
        <xsd:restriction base="dms:Text"/>
      </xsd:simpleType>
    </xsd:element>
    <xsd:element name="MediaLengthInSeconds" ma:index="29"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f88915e0-1670-401d-a4a3-4cd49bc9dada"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34cfb6f-27f8-4094-9ca9-c60d4da75307" elementFormDefault="qualified">
    <xsd:import namespace="http://schemas.microsoft.com/office/2006/documentManagement/types"/>
    <xsd:import namespace="http://schemas.microsoft.com/office/infopath/2007/PartnerControls"/>
    <xsd:element name="SharingHintHash" ma:index="13" nillable="true" ma:displayName="Sharing Hint Hash"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9fbf001-7c56-4287-9c67-21e757b4767a" elementFormDefault="qualified">
    <xsd:import namespace="http://schemas.microsoft.com/office/2006/documentManagement/types"/>
    <xsd:import namespace="http://schemas.microsoft.com/office/infopath/2007/PartnerControls"/>
    <xsd:element name="TaxCatchAll" ma:index="24" nillable="true" ma:displayName="Taxonomy Catch All Column" ma:hidden="true" ma:list="{6879f881-150c-4e5b-a230-653b5cc4ab9b}" ma:internalName="TaxCatchAll" ma:showField="CatchAllData" ma:web="f88915e0-1670-401d-a4a3-4cd49bc9dad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14"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4FC68D8-21C3-458B-B31F-AE79305D74CE}">
  <ds:schemaRefs>
    <ds:schemaRef ds:uri="http://schemas.microsoft.com/sharepoint/v3/contenttype/forms"/>
  </ds:schemaRefs>
</ds:datastoreItem>
</file>

<file path=customXml/itemProps2.xml><?xml version="1.0" encoding="utf-8"?>
<ds:datastoreItem xmlns:ds="http://schemas.openxmlformats.org/officeDocument/2006/customXml" ds:itemID="{22C8BE96-0D5F-4D67-9E3A-CFF3F68EB7FD}">
  <ds:schemaRefs>
    <ds:schemaRef ds:uri="http://purl.org/dc/dcmitype/"/>
    <ds:schemaRef ds:uri="http://schemas.microsoft.com/office/2006/metadata/properties"/>
    <ds:schemaRef ds:uri="a9737608-6411-43df-b6f7-623960834065"/>
    <ds:schemaRef ds:uri="http://schemas.microsoft.com/office/2006/documentManagement/types"/>
    <ds:schemaRef ds:uri="http://purl.org/dc/elements/1.1/"/>
    <ds:schemaRef ds:uri="a34cfb6f-27f8-4094-9ca9-c60d4da75307"/>
    <ds:schemaRef ds:uri="http://purl.org/dc/terms/"/>
    <ds:schemaRef ds:uri="http://schemas.microsoft.com/office/infopath/2007/PartnerControls"/>
    <ds:schemaRef ds:uri="http://schemas.openxmlformats.org/package/2006/metadata/core-properties"/>
    <ds:schemaRef ds:uri="19fbf001-7c56-4287-9c67-21e757b4767a"/>
    <ds:schemaRef ds:uri="f88915e0-1670-401d-a4a3-4cd49bc9dada"/>
    <ds:schemaRef ds:uri="http://www.w3.org/XML/1998/namespace"/>
  </ds:schemaRefs>
</ds:datastoreItem>
</file>

<file path=customXml/itemProps3.xml><?xml version="1.0" encoding="utf-8"?>
<ds:datastoreItem xmlns:ds="http://schemas.openxmlformats.org/officeDocument/2006/customXml" ds:itemID="{7318A7F7-A9E9-4A7C-88BC-369C75F8FAD9}">
  <ds:schemaRefs>
    <ds:schemaRef ds:uri="Microsoft.SharePoint.Taxonomy.ContentTypeSync"/>
  </ds:schemaRefs>
</ds:datastoreItem>
</file>

<file path=customXml/itemProps4.xml><?xml version="1.0" encoding="utf-8"?>
<ds:datastoreItem xmlns:ds="http://schemas.openxmlformats.org/officeDocument/2006/customXml" ds:itemID="{91CE72F4-7D2D-4694-B958-13E28A7BEB4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737608-6411-43df-b6f7-623960834065"/>
    <ds:schemaRef ds:uri="f88915e0-1670-401d-a4a3-4cd49bc9dada"/>
    <ds:schemaRef ds:uri="a34cfb6f-27f8-4094-9ca9-c60d4da75307"/>
    <ds:schemaRef ds:uri="19fbf001-7c56-4287-9c67-21e757b4767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20197</TotalTime>
  <Words>3639</Words>
  <Application>Microsoft Office PowerPoint</Application>
  <PresentationFormat>Widescreen</PresentationFormat>
  <Paragraphs>421</Paragraphs>
  <Slides>35</Slides>
  <Notes>5</Notes>
  <HiddenSlides>1</HiddenSlides>
  <MMClips>0</MMClips>
  <ScaleCrop>false</ScaleCrop>
  <HeadingPairs>
    <vt:vector size="6" baseType="variant">
      <vt:variant>
        <vt:lpstr>Fonts Used</vt:lpstr>
      </vt:variant>
      <vt:variant>
        <vt:i4>16</vt:i4>
      </vt:variant>
      <vt:variant>
        <vt:lpstr>Theme</vt:lpstr>
      </vt:variant>
      <vt:variant>
        <vt:i4>14</vt:i4>
      </vt:variant>
      <vt:variant>
        <vt:lpstr>Slide Titles</vt:lpstr>
      </vt:variant>
      <vt:variant>
        <vt:i4>35</vt:i4>
      </vt:variant>
    </vt:vector>
  </HeadingPairs>
  <TitlesOfParts>
    <vt:vector size="65" baseType="lpstr">
      <vt:lpstr>Arial</vt:lpstr>
      <vt:lpstr>Arial</vt:lpstr>
      <vt:lpstr>Arial Black</vt:lpstr>
      <vt:lpstr>Arial Narrow</vt:lpstr>
      <vt:lpstr>Arial Nova</vt:lpstr>
      <vt:lpstr>Calibri</vt:lpstr>
      <vt:lpstr>Courier New</vt:lpstr>
      <vt:lpstr>FontAwesome</vt:lpstr>
      <vt:lpstr>Impact</vt:lpstr>
      <vt:lpstr>Segoe UI</vt:lpstr>
      <vt:lpstr>Signika</vt:lpstr>
      <vt:lpstr>Söhne</vt:lpstr>
      <vt:lpstr>Source Sans Pro</vt:lpstr>
      <vt:lpstr>TheSansOffice</vt:lpstr>
      <vt:lpstr>Trebuchet MS</vt:lpstr>
      <vt:lpstr>Wingdings</vt:lpstr>
      <vt:lpstr>1_Sify New Theme</vt:lpstr>
      <vt:lpstr>Sify New Theme</vt:lpstr>
      <vt:lpstr>Sify Theme 11102018</vt:lpstr>
      <vt:lpstr>10_Default Slide</vt:lpstr>
      <vt:lpstr>2_Sify New Theme</vt:lpstr>
      <vt:lpstr>Sify Theme Nov20</vt:lpstr>
      <vt:lpstr>1_Sify Theme Nov20</vt:lpstr>
      <vt:lpstr>2_Sify Theme Nov20</vt:lpstr>
      <vt:lpstr>3_Sify Theme Nov20</vt:lpstr>
      <vt:lpstr>4_Sify Theme Nov20</vt:lpstr>
      <vt:lpstr>3_Sify New Theme</vt:lpstr>
      <vt:lpstr>5_Sify Theme Nov20</vt:lpstr>
      <vt:lpstr>4_Sify New Theme</vt:lpstr>
      <vt:lpstr>1_Sify Theme 11102018</vt:lpstr>
      <vt:lpstr>PowerPoint Presentation</vt:lpstr>
      <vt:lpstr>PowerPoint Presentation</vt:lpstr>
      <vt:lpstr>INDEX</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IoT Project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Meenal Sehgal</dc:creator>
  <cp:keywords>Edge Connect Customer PPT</cp:keywords>
  <cp:lastModifiedBy>Rahul Nair</cp:lastModifiedBy>
  <cp:revision>60</cp:revision>
  <dcterms:created xsi:type="dcterms:W3CDTF">2019-08-18T14:36:58Z</dcterms:created>
  <dcterms:modified xsi:type="dcterms:W3CDTF">2024-08-10T07:03:58Z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0x01010094499AD8BA63924692DA443767D49F52</vt:lpwstr>
  </property>
  <property fmtid="{D5CDD505-2E9C-101B-9397-08002B2CF9AE}" pid="3" name="MediaServiceImageTags">
    <vt:lpwstr/>
  </property>
</Properties>
</file>